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4896-A731-462A-AFD7-5B7646DE44EB}" type="datetimeFigureOut">
              <a:rPr lang="en-IN" smtClean="0"/>
              <a:t>19-11-2016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949A-9BEF-4238-B880-165E9AF6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2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4896-A731-462A-AFD7-5B7646DE44EB}" type="datetimeFigureOut">
              <a:rPr lang="en-IN" smtClean="0"/>
              <a:t>19-11-2016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949A-9BEF-4238-B880-165E9AF6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3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4896-A731-462A-AFD7-5B7646DE44EB}" type="datetimeFigureOut">
              <a:rPr lang="en-IN" smtClean="0"/>
              <a:t>19-11-2016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949A-9BEF-4238-B880-165E9AF6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08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4896-A731-462A-AFD7-5B7646DE44EB}" type="datetimeFigureOut">
              <a:rPr lang="en-IN" smtClean="0"/>
              <a:t>19-11-2016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949A-9BEF-4238-B880-165E9AF6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30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4896-A731-462A-AFD7-5B7646DE44EB}" type="datetimeFigureOut">
              <a:rPr lang="en-IN" smtClean="0"/>
              <a:t>19-11-2016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949A-9BEF-4238-B880-165E9AF6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61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4896-A731-462A-AFD7-5B7646DE44EB}" type="datetimeFigureOut">
              <a:rPr lang="en-IN" smtClean="0"/>
              <a:t>19-11-2016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949A-9BEF-4238-B880-165E9AF6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26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4896-A731-462A-AFD7-5B7646DE44EB}" type="datetimeFigureOut">
              <a:rPr lang="en-IN" smtClean="0"/>
              <a:t>19-11-2016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949A-9BEF-4238-B880-165E9AF6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35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4896-A731-462A-AFD7-5B7646DE44EB}" type="datetimeFigureOut">
              <a:rPr lang="en-IN" smtClean="0"/>
              <a:t>19-11-2016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949A-9BEF-4238-B880-165E9AF6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18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4896-A731-462A-AFD7-5B7646DE44EB}" type="datetimeFigureOut">
              <a:rPr lang="en-IN" smtClean="0"/>
              <a:t>19-11-2016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949A-9BEF-4238-B880-165E9AF6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7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4896-A731-462A-AFD7-5B7646DE44EB}" type="datetimeFigureOut">
              <a:rPr lang="en-IN" smtClean="0"/>
              <a:t>19-11-2016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949A-9BEF-4238-B880-165E9AF6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88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4896-A731-462A-AFD7-5B7646DE44EB}" type="datetimeFigureOut">
              <a:rPr lang="en-IN" smtClean="0"/>
              <a:t>19-11-2016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949A-9BEF-4238-B880-165E9AF6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07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4896-A731-462A-AFD7-5B7646DE44EB}" type="datetimeFigureOut">
              <a:rPr lang="en-IN" smtClean="0"/>
              <a:t>19-11-2016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6949A-9BEF-4238-B880-165E9AF6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40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6550" y="2980294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Supermarket Automation</a:t>
            </a:r>
            <a:b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b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686550" y="4758421"/>
            <a:ext cx="8282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Nihal </a:t>
            </a:r>
            <a:r>
              <a:rPr lang="en-IN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Kumar Das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346209" y="3589362"/>
            <a:ext cx="30139" cy="291947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55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-1" y="80323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u="sng" dirty="0">
                <a:latin typeface="Bradley Hand ITC" panose="03070402050302030203" pitchFamily="66" charset="0"/>
                <a:cs typeface="Times New Roman" panose="02020603050405020304" pitchFamily="18" charset="0"/>
              </a:rPr>
              <a:t>Customer</a:t>
            </a:r>
            <a:endParaRPr lang="en-IN" sz="4400" u="sng" dirty="0">
              <a:latin typeface="Bradley Hand ITC" panose="03070402050302030203" pitchFamily="66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7658" y="1986436"/>
            <a:ext cx="11524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800" dirty="0">
                <a:latin typeface="Bradley Hand ITC" panose="03070402050302030203" pitchFamily="66" charset="0"/>
              </a:rPr>
              <a:t>Picks up a product and takes it to the counter for billing.</a:t>
            </a:r>
          </a:p>
        </p:txBody>
      </p:sp>
    </p:spTree>
    <p:extLst>
      <p:ext uri="{BB962C8B-B14F-4D97-AF65-F5344CB8AC3E}">
        <p14:creationId xmlns:p14="http://schemas.microsoft.com/office/powerpoint/2010/main" val="6964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-1" y="80323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u="sng" dirty="0">
                <a:latin typeface="Bradley Hand ITC" panose="03070402050302030203" pitchFamily="66" charset="0"/>
                <a:cs typeface="Times New Roman" panose="02020603050405020304" pitchFamily="18" charset="0"/>
              </a:rPr>
              <a:t>Sales Clerk</a:t>
            </a:r>
            <a:endParaRPr lang="en-IN" sz="4400" u="sng" dirty="0">
              <a:latin typeface="Bradley Hand ITC" panose="03070402050302030203" pitchFamily="66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7658" y="1986436"/>
            <a:ext cx="115243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800" dirty="0">
                <a:latin typeface="Bradley Hand ITC" panose="03070402050302030203" pitchFamily="66" charset="0"/>
              </a:rPr>
              <a:t>Accepts the product from the customer.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800" dirty="0">
                <a:latin typeface="Bradley Hand ITC" panose="03070402050302030203" pitchFamily="66" charset="0"/>
              </a:rPr>
              <a:t>Asks if the customer has registered with the company.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800" dirty="0">
                <a:latin typeface="Bradley Hand ITC" panose="03070402050302030203" pitchFamily="66" charset="0"/>
              </a:rPr>
              <a:t>If customer is new, then enter his/her details f0r registration. (ADMIN)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800" dirty="0">
                <a:latin typeface="Bradley Hand ITC" panose="03070402050302030203" pitchFamily="66" charset="0"/>
              </a:rPr>
              <a:t>Print the bill for the purchased items. (Inventory of an item is decreased whenever a product is sold)</a:t>
            </a:r>
          </a:p>
        </p:txBody>
      </p:sp>
    </p:spTree>
    <p:extLst>
      <p:ext uri="{BB962C8B-B14F-4D97-AF65-F5344CB8AC3E}">
        <p14:creationId xmlns:p14="http://schemas.microsoft.com/office/powerpoint/2010/main" val="268379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-1" y="80323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u="sng" dirty="0">
                <a:latin typeface="Bradley Hand ITC" panose="03070402050302030203" pitchFamily="66" charset="0"/>
                <a:cs typeface="Times New Roman" panose="02020603050405020304" pitchFamily="18" charset="0"/>
              </a:rPr>
              <a:t>Manager</a:t>
            </a:r>
            <a:endParaRPr lang="en-IN" sz="4400" u="sng" dirty="0">
              <a:latin typeface="Bradley Hand ITC" panose="03070402050302030203" pitchFamily="66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7658" y="1986436"/>
            <a:ext cx="115243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800" dirty="0">
                <a:latin typeface="Bradley Hand ITC" panose="03070402050302030203" pitchFamily="66" charset="0"/>
              </a:rPr>
              <a:t>Can update the inventory when new supply arrives.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800" dirty="0">
                <a:latin typeface="Bradley Hand ITC" panose="03070402050302030203" pitchFamily="66" charset="0"/>
              </a:rPr>
              <a:t>Can see the inventory details.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800" dirty="0">
                <a:latin typeface="Bradley Hand ITC" panose="03070402050302030203" pitchFamily="66" charset="0"/>
              </a:rPr>
              <a:t>Can change the price of an item on a daily basis.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800" dirty="0">
                <a:latin typeface="Bradley Hand ITC" panose="03070402050302030203" pitchFamily="66" charset="0"/>
              </a:rPr>
              <a:t>Can see the sales statistics of an item for any period.</a:t>
            </a:r>
          </a:p>
        </p:txBody>
      </p:sp>
    </p:spTree>
    <p:extLst>
      <p:ext uri="{BB962C8B-B14F-4D97-AF65-F5344CB8AC3E}">
        <p14:creationId xmlns:p14="http://schemas.microsoft.com/office/powerpoint/2010/main" val="181099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Bradley Hand ITC</vt:lpstr>
      <vt:lpstr>Calibri</vt:lpstr>
      <vt:lpstr>Calibri Light</vt:lpstr>
      <vt:lpstr>Times New Roman</vt:lpstr>
      <vt:lpstr>Wingdings</vt:lpstr>
      <vt:lpstr>Office Theme</vt:lpstr>
      <vt:lpstr>Supermarket Automation Software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 Automation Software</dc:title>
  <dc:creator>Nihal Kumar Das</dc:creator>
  <cp:lastModifiedBy>Nihal Kumar Das</cp:lastModifiedBy>
  <cp:revision>8</cp:revision>
  <dcterms:created xsi:type="dcterms:W3CDTF">2016-11-18T06:07:45Z</dcterms:created>
  <dcterms:modified xsi:type="dcterms:W3CDTF">2016-11-19T04:47:30Z</dcterms:modified>
</cp:coreProperties>
</file>