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
  </p:handoutMasterIdLst>
  <p:sldIdLst>
    <p:sldId id="256" r:id="rId2"/>
    <p:sldId id="257" r:id="rId3"/>
  </p:sldIdLst>
  <p:sldSz cx="27000200" cy="377999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6" autoAdjust="0"/>
    <p:restoredTop sz="94660"/>
  </p:normalViewPr>
  <p:slideViewPr>
    <p:cSldViewPr snapToGrid="0">
      <p:cViewPr varScale="1">
        <p:scale>
          <a:sx n="22" d="100"/>
          <a:sy n="22" d="100"/>
        </p:scale>
        <p:origin x="3240" y="352"/>
      </p:cViewPr>
      <p:guideLst/>
    </p:cSldViewPr>
  </p:slideViewPr>
  <p:notesTextViewPr>
    <p:cViewPr>
      <p:scale>
        <a:sx n="1" d="1"/>
        <a:sy n="1" d="1"/>
      </p:scale>
      <p:origin x="0" y="0"/>
    </p:cViewPr>
  </p:notesTextViewPr>
  <p:notesViewPr>
    <p:cSldViewPr snapToGrid="0">
      <p:cViewPr varScale="1">
        <p:scale>
          <a:sx n="79" d="100"/>
          <a:sy n="79" d="100"/>
        </p:scale>
        <p:origin x="23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6A50D9-A0CB-146F-B57F-743728F761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3FDFAF-BB5E-A661-D890-E9C6030C3E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2EB2B-F6AB-4D53-8711-294E59864A72}" type="datetimeFigureOut">
              <a:rPr lang="en-IN" smtClean="0"/>
              <a:t>11/02/25</a:t>
            </a:fld>
            <a:endParaRPr lang="en-IN"/>
          </a:p>
        </p:txBody>
      </p:sp>
      <p:sp>
        <p:nvSpPr>
          <p:cNvPr id="4" name="Footer Placeholder 3">
            <a:extLst>
              <a:ext uri="{FF2B5EF4-FFF2-40B4-BE49-F238E27FC236}">
                <a16:creationId xmlns:a16="http://schemas.microsoft.com/office/drawing/2014/main" id="{82CDEE6C-D9C5-64FF-CDC6-60B168344A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125B194-6D31-911A-2618-1568A065F8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96CB35-D955-4757-A5CB-5255FA9F3F63}" type="slidenum">
              <a:rPr lang="en-IN" smtClean="0"/>
              <a:t>‹#›</a:t>
            </a:fld>
            <a:endParaRPr lang="en-IN"/>
          </a:p>
        </p:txBody>
      </p:sp>
    </p:spTree>
    <p:extLst>
      <p:ext uri="{BB962C8B-B14F-4D97-AF65-F5344CB8AC3E}">
        <p14:creationId xmlns:p14="http://schemas.microsoft.com/office/powerpoint/2010/main" val="27643000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6186247"/>
            <a:ext cx="22950170" cy="13159987"/>
          </a:xfrm>
        </p:spPr>
        <p:txBody>
          <a:bodyPr anchor="b"/>
          <a:lstStyle>
            <a:lvl1pPr algn="ctr">
              <a:defRPr sz="17717"/>
            </a:lvl1pPr>
          </a:lstStyle>
          <a:p>
            <a:r>
              <a:rPr lang="en-US" dirty="0"/>
              <a:t>Click to edit Master title style</a:t>
            </a:r>
          </a:p>
        </p:txBody>
      </p:sp>
      <p:sp>
        <p:nvSpPr>
          <p:cNvPr id="3" name="Subtitle 2"/>
          <p:cNvSpPr>
            <a:spLocks noGrp="1"/>
          </p:cNvSpPr>
          <p:nvPr>
            <p:ph type="subTitle" idx="1"/>
          </p:nvPr>
        </p:nvSpPr>
        <p:spPr>
          <a:xfrm>
            <a:off x="3375025" y="19853733"/>
            <a:ext cx="20250150" cy="9126238"/>
          </a:xfrm>
        </p:spPr>
        <p:txBody>
          <a:bodyPr/>
          <a:lstStyle>
            <a:lvl1pPr marL="0" indent="0" algn="ctr">
              <a:buNone/>
              <a:defRPr sz="7087"/>
            </a:lvl1pPr>
            <a:lvl2pPr marL="1350020" indent="0" algn="ctr">
              <a:buNone/>
              <a:defRPr sz="5906"/>
            </a:lvl2pPr>
            <a:lvl3pPr marL="2700040" indent="0" algn="ctr">
              <a:buNone/>
              <a:defRPr sz="5315"/>
            </a:lvl3pPr>
            <a:lvl4pPr marL="4050060" indent="0" algn="ctr">
              <a:buNone/>
              <a:defRPr sz="4724"/>
            </a:lvl4pPr>
            <a:lvl5pPr marL="5400081" indent="0" algn="ctr">
              <a:buNone/>
              <a:defRPr sz="4724"/>
            </a:lvl5pPr>
            <a:lvl6pPr marL="6750101" indent="0" algn="ctr">
              <a:buNone/>
              <a:defRPr sz="4724"/>
            </a:lvl6pPr>
            <a:lvl7pPr marL="8100121" indent="0" algn="ctr">
              <a:buNone/>
              <a:defRPr sz="4724"/>
            </a:lvl7pPr>
            <a:lvl8pPr marL="9450141" indent="0" algn="ctr">
              <a:buNone/>
              <a:defRPr sz="4724"/>
            </a:lvl8pPr>
            <a:lvl9pPr marL="10800161" indent="0" algn="ctr">
              <a:buNone/>
              <a:defRPr sz="47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7E37A0-8208-44BE-802D-4CAD907C4D79}" type="datetimeFigureOut">
              <a:rPr lang="en-IN" smtClean="0"/>
              <a:t>11/02/25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010A2-E34A-43D9-8B83-AC21CC462C74}" type="slidenum">
              <a:rPr lang="en-IN" smtClean="0"/>
              <a:t>‹#›</a:t>
            </a:fld>
            <a:endParaRPr lang="en-IN"/>
          </a:p>
        </p:txBody>
      </p:sp>
      <p:sp>
        <p:nvSpPr>
          <p:cNvPr id="7" name="Title 1"/>
          <p:cNvSpPr txBox="1">
            <a:spLocks/>
          </p:cNvSpPr>
          <p:nvPr userDrawn="1"/>
        </p:nvSpPr>
        <p:spPr>
          <a:xfrm>
            <a:off x="342900" y="35844020"/>
            <a:ext cx="26657300" cy="1203452"/>
          </a:xfrm>
          <a:prstGeom prst="rect">
            <a:avLst/>
          </a:prstGeom>
        </p:spPr>
        <p:txBody>
          <a:bodyPr vert="horz" lIns="91440" tIns="45720" rIns="91440" bIns="45720" rtlCol="0" anchor="ctr">
            <a:normAutofit/>
          </a:bodyPr>
          <a:lstStyle>
            <a:lvl1pPr algn="ctr" defTabSz="2700040" rtl="0" eaLnBrk="1" latinLnBrk="0" hangingPunct="1">
              <a:lnSpc>
                <a:spcPct val="90000"/>
              </a:lnSpc>
              <a:spcBef>
                <a:spcPct val="0"/>
              </a:spcBef>
              <a:buNone/>
              <a:defRPr sz="7000" b="1" kern="1200">
                <a:solidFill>
                  <a:srgbClr val="00539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DAYALBAGH EDUCATIONAL INSTITUTE</a:t>
            </a:r>
          </a:p>
        </p:txBody>
      </p:sp>
      <p:sp>
        <p:nvSpPr>
          <p:cNvPr id="8" name="Rectangle 7">
            <a:extLst>
              <a:ext uri="{FF2B5EF4-FFF2-40B4-BE49-F238E27FC236}">
                <a16:creationId xmlns:a16="http://schemas.microsoft.com/office/drawing/2014/main" id="{71BFDA1F-1631-C7E6-8E46-72BFA25389E1}"/>
              </a:ext>
            </a:extLst>
          </p:cNvPr>
          <p:cNvSpPr/>
          <p:nvPr userDrawn="1"/>
        </p:nvSpPr>
        <p:spPr>
          <a:xfrm>
            <a:off x="324467" y="35799775"/>
            <a:ext cx="26292687" cy="8849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291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E37A0-8208-44BE-802D-4CAD907C4D79}" type="datetimeFigureOut">
              <a:rPr lang="en-IN" smtClean="0"/>
              <a:t>11/02/25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36856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2012498"/>
            <a:ext cx="5821918" cy="320337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56265" y="2012498"/>
            <a:ext cx="17128252" cy="320337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E37A0-8208-44BE-802D-4CAD907C4D79}" type="datetimeFigureOut">
              <a:rPr lang="en-IN" smtClean="0"/>
              <a:t>11/02/25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135583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E37A0-8208-44BE-802D-4CAD907C4D79}" type="datetimeFigureOut">
              <a:rPr lang="en-IN" smtClean="0"/>
              <a:t>11/02/25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369291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2202" y="9423752"/>
            <a:ext cx="23287673" cy="15723732"/>
          </a:xfrm>
        </p:spPr>
        <p:txBody>
          <a:bodyPr anchor="b"/>
          <a:lstStyle>
            <a:lvl1pPr>
              <a:defRPr sz="17717"/>
            </a:lvl1pPr>
          </a:lstStyle>
          <a:p>
            <a:r>
              <a:rPr lang="en-US"/>
              <a:t>Click to edit Master title style</a:t>
            </a:r>
            <a:endParaRPr lang="en-US" dirty="0"/>
          </a:p>
        </p:txBody>
      </p:sp>
      <p:sp>
        <p:nvSpPr>
          <p:cNvPr id="3" name="Text Placeholder 2"/>
          <p:cNvSpPr>
            <a:spLocks noGrp="1"/>
          </p:cNvSpPr>
          <p:nvPr>
            <p:ph type="body" idx="1"/>
          </p:nvPr>
        </p:nvSpPr>
        <p:spPr>
          <a:xfrm>
            <a:off x="1842202" y="25296236"/>
            <a:ext cx="23287673" cy="8268739"/>
          </a:xfrm>
        </p:spPr>
        <p:txBody>
          <a:bodyPr/>
          <a:lstStyle>
            <a:lvl1pPr marL="0" indent="0">
              <a:buNone/>
              <a:defRPr sz="7087">
                <a:solidFill>
                  <a:schemeClr val="tx1">
                    <a:tint val="82000"/>
                  </a:schemeClr>
                </a:solidFill>
              </a:defRPr>
            </a:lvl1pPr>
            <a:lvl2pPr marL="1350020" indent="0">
              <a:buNone/>
              <a:defRPr sz="5906">
                <a:solidFill>
                  <a:schemeClr val="tx1">
                    <a:tint val="82000"/>
                  </a:schemeClr>
                </a:solidFill>
              </a:defRPr>
            </a:lvl2pPr>
            <a:lvl3pPr marL="2700040" indent="0">
              <a:buNone/>
              <a:defRPr sz="5315">
                <a:solidFill>
                  <a:schemeClr val="tx1">
                    <a:tint val="82000"/>
                  </a:schemeClr>
                </a:solidFill>
              </a:defRPr>
            </a:lvl3pPr>
            <a:lvl4pPr marL="4050060" indent="0">
              <a:buNone/>
              <a:defRPr sz="4724">
                <a:solidFill>
                  <a:schemeClr val="tx1">
                    <a:tint val="82000"/>
                  </a:schemeClr>
                </a:solidFill>
              </a:defRPr>
            </a:lvl4pPr>
            <a:lvl5pPr marL="5400081" indent="0">
              <a:buNone/>
              <a:defRPr sz="4724">
                <a:solidFill>
                  <a:schemeClr val="tx1">
                    <a:tint val="82000"/>
                  </a:schemeClr>
                </a:solidFill>
              </a:defRPr>
            </a:lvl5pPr>
            <a:lvl6pPr marL="6750101" indent="0">
              <a:buNone/>
              <a:defRPr sz="4724">
                <a:solidFill>
                  <a:schemeClr val="tx1">
                    <a:tint val="82000"/>
                  </a:schemeClr>
                </a:solidFill>
              </a:defRPr>
            </a:lvl6pPr>
            <a:lvl7pPr marL="8100121" indent="0">
              <a:buNone/>
              <a:defRPr sz="4724">
                <a:solidFill>
                  <a:schemeClr val="tx1">
                    <a:tint val="82000"/>
                  </a:schemeClr>
                </a:solidFill>
              </a:defRPr>
            </a:lvl7pPr>
            <a:lvl8pPr marL="9450141" indent="0">
              <a:buNone/>
              <a:defRPr sz="4724">
                <a:solidFill>
                  <a:schemeClr val="tx1">
                    <a:tint val="82000"/>
                  </a:schemeClr>
                </a:solidFill>
              </a:defRPr>
            </a:lvl8pPr>
            <a:lvl9pPr marL="10800161" indent="0">
              <a:buNone/>
              <a:defRPr sz="472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E37A0-8208-44BE-802D-4CAD907C4D79}" type="datetimeFigureOut">
              <a:rPr lang="en-IN" smtClean="0"/>
              <a:t>11/02/25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327040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56264" y="10062490"/>
            <a:ext cx="11475085" cy="23983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68851" y="10062490"/>
            <a:ext cx="11475085" cy="23983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E37A0-8208-44BE-802D-4CAD907C4D79}" type="datetimeFigureOut">
              <a:rPr lang="en-IN" smtClean="0"/>
              <a:t>11/02/25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142428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9780" y="2012506"/>
            <a:ext cx="23287673" cy="730624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9784" y="9266244"/>
            <a:ext cx="11422348" cy="4541243"/>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4" name="Content Placeholder 3"/>
          <p:cNvSpPr>
            <a:spLocks noGrp="1"/>
          </p:cNvSpPr>
          <p:nvPr>
            <p:ph sz="half" idx="2"/>
          </p:nvPr>
        </p:nvSpPr>
        <p:spPr>
          <a:xfrm>
            <a:off x="1859784" y="13807486"/>
            <a:ext cx="11422348" cy="20308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68853" y="9266244"/>
            <a:ext cx="11478602" cy="4541243"/>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6" name="Content Placeholder 5"/>
          <p:cNvSpPr>
            <a:spLocks noGrp="1"/>
          </p:cNvSpPr>
          <p:nvPr>
            <p:ph sz="quarter" idx="4"/>
          </p:nvPr>
        </p:nvSpPr>
        <p:spPr>
          <a:xfrm>
            <a:off x="13668853" y="13807486"/>
            <a:ext cx="11478602" cy="20308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E37A0-8208-44BE-802D-4CAD907C4D79}" type="datetimeFigureOut">
              <a:rPr lang="en-IN" smtClean="0"/>
              <a:t>11/02/25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259975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E37A0-8208-44BE-802D-4CAD907C4D79}" type="datetimeFigureOut">
              <a:rPr lang="en-IN" smtClean="0"/>
              <a:t>11/02/25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8468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E37A0-8208-44BE-802D-4CAD907C4D79}" type="datetimeFigureOut">
              <a:rPr lang="en-IN" smtClean="0"/>
              <a:t>11/02/25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255103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519998"/>
            <a:ext cx="8708267" cy="8819991"/>
          </a:xfrm>
        </p:spPr>
        <p:txBody>
          <a:bodyPr anchor="b"/>
          <a:lstStyle>
            <a:lvl1pPr>
              <a:defRPr sz="9449"/>
            </a:lvl1pPr>
          </a:lstStyle>
          <a:p>
            <a:r>
              <a:rPr lang="en-US"/>
              <a:t>Click to edit Master title style</a:t>
            </a:r>
            <a:endParaRPr lang="en-US" dirty="0"/>
          </a:p>
        </p:txBody>
      </p:sp>
      <p:sp>
        <p:nvSpPr>
          <p:cNvPr id="3" name="Content Placeholder 2"/>
          <p:cNvSpPr>
            <a:spLocks noGrp="1"/>
          </p:cNvSpPr>
          <p:nvPr>
            <p:ph idx="1"/>
          </p:nvPr>
        </p:nvSpPr>
        <p:spPr>
          <a:xfrm>
            <a:off x="11478602" y="5442503"/>
            <a:ext cx="13668851" cy="26862474"/>
          </a:xfrm>
        </p:spPr>
        <p:txBody>
          <a:bodyPr/>
          <a:lstStyle>
            <a:lvl1pPr>
              <a:defRPr sz="9449"/>
            </a:lvl1pPr>
            <a:lvl2pPr>
              <a:defRPr sz="8268"/>
            </a:lvl2pPr>
            <a:lvl3pPr>
              <a:defRPr sz="7087"/>
            </a:lvl3pPr>
            <a:lvl4pPr>
              <a:defRPr sz="5906"/>
            </a:lvl4pPr>
            <a:lvl5pPr>
              <a:defRPr sz="5906"/>
            </a:lvl5pPr>
            <a:lvl6pPr>
              <a:defRPr sz="5906"/>
            </a:lvl6pPr>
            <a:lvl7pPr>
              <a:defRPr sz="5906"/>
            </a:lvl7pPr>
            <a:lvl8pPr>
              <a:defRPr sz="5906"/>
            </a:lvl8pPr>
            <a:lvl9pPr>
              <a:defRPr sz="5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9781" y="11339989"/>
            <a:ext cx="8708267" cy="21008732"/>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AB7E37A0-8208-44BE-802D-4CAD907C4D79}" type="datetimeFigureOut">
              <a:rPr lang="en-IN" smtClean="0"/>
              <a:t>11/02/25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82001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519998"/>
            <a:ext cx="8708267" cy="8819991"/>
          </a:xfrm>
        </p:spPr>
        <p:txBody>
          <a:bodyPr anchor="b"/>
          <a:lstStyle>
            <a:lvl1pPr>
              <a:defRPr sz="944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78602" y="5442503"/>
            <a:ext cx="13668851" cy="26862474"/>
          </a:xfrm>
        </p:spPr>
        <p:txBody>
          <a:bodyPr anchor="t"/>
          <a:lstStyle>
            <a:lvl1pPr marL="0" indent="0">
              <a:buNone/>
              <a:defRPr sz="9449"/>
            </a:lvl1pPr>
            <a:lvl2pPr marL="1350020" indent="0">
              <a:buNone/>
              <a:defRPr sz="8268"/>
            </a:lvl2pPr>
            <a:lvl3pPr marL="2700040" indent="0">
              <a:buNone/>
              <a:defRPr sz="7087"/>
            </a:lvl3pPr>
            <a:lvl4pPr marL="4050060" indent="0">
              <a:buNone/>
              <a:defRPr sz="5906"/>
            </a:lvl4pPr>
            <a:lvl5pPr marL="5400081" indent="0">
              <a:buNone/>
              <a:defRPr sz="5906"/>
            </a:lvl5pPr>
            <a:lvl6pPr marL="6750101" indent="0">
              <a:buNone/>
              <a:defRPr sz="5906"/>
            </a:lvl6pPr>
            <a:lvl7pPr marL="8100121" indent="0">
              <a:buNone/>
              <a:defRPr sz="5906"/>
            </a:lvl7pPr>
            <a:lvl8pPr marL="9450141" indent="0">
              <a:buNone/>
              <a:defRPr sz="5906"/>
            </a:lvl8pPr>
            <a:lvl9pPr marL="10800161" indent="0">
              <a:buNone/>
              <a:defRPr sz="5906"/>
            </a:lvl9pPr>
          </a:lstStyle>
          <a:p>
            <a:r>
              <a:rPr lang="en-US"/>
              <a:t>Click icon to add picture</a:t>
            </a:r>
            <a:endParaRPr lang="en-US" dirty="0"/>
          </a:p>
        </p:txBody>
      </p:sp>
      <p:sp>
        <p:nvSpPr>
          <p:cNvPr id="4" name="Text Placeholder 3"/>
          <p:cNvSpPr>
            <a:spLocks noGrp="1"/>
          </p:cNvSpPr>
          <p:nvPr>
            <p:ph type="body" sz="half" idx="2"/>
          </p:nvPr>
        </p:nvSpPr>
        <p:spPr>
          <a:xfrm>
            <a:off x="1859781" y="11339989"/>
            <a:ext cx="8708267" cy="21008732"/>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AB7E37A0-8208-44BE-802D-4CAD907C4D79}" type="datetimeFigureOut">
              <a:rPr lang="en-IN" smtClean="0"/>
              <a:t>11/02/25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010A2-E34A-43D9-8B83-AC21CC462C74}" type="slidenum">
              <a:rPr lang="en-IN" smtClean="0"/>
              <a:t>‹#›</a:t>
            </a:fld>
            <a:endParaRPr lang="en-IN"/>
          </a:p>
        </p:txBody>
      </p:sp>
    </p:spTree>
    <p:extLst>
      <p:ext uri="{BB962C8B-B14F-4D97-AF65-F5344CB8AC3E}">
        <p14:creationId xmlns:p14="http://schemas.microsoft.com/office/powerpoint/2010/main" val="72109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220266"/>
            <a:ext cx="26657300" cy="1203452"/>
          </a:xfrm>
          <a:prstGeom prst="rect">
            <a:avLst/>
          </a:prstGeom>
        </p:spPr>
        <p:txBody>
          <a:bodyPr vert="horz" lIns="91440" tIns="45720" rIns="91440" bIns="45720" rtlCol="0" anchor="ctr">
            <a:normAutofit/>
          </a:bodyPr>
          <a:lstStyle/>
          <a:p>
            <a:r>
              <a:rPr lang="en-US" dirty="0"/>
              <a:t>DAYALBAGH EDUCATIONAL INSTITUTE</a:t>
            </a:r>
          </a:p>
        </p:txBody>
      </p:sp>
      <p:sp>
        <p:nvSpPr>
          <p:cNvPr id="3" name="Text Placeholder 2"/>
          <p:cNvSpPr>
            <a:spLocks noGrp="1"/>
          </p:cNvSpPr>
          <p:nvPr>
            <p:ph type="body" idx="1"/>
          </p:nvPr>
        </p:nvSpPr>
        <p:spPr>
          <a:xfrm>
            <a:off x="1856264" y="10062490"/>
            <a:ext cx="23287673" cy="23983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56264" y="35034974"/>
            <a:ext cx="6075045" cy="2012498"/>
          </a:xfrm>
          <a:prstGeom prst="rect">
            <a:avLst/>
          </a:prstGeom>
        </p:spPr>
        <p:txBody>
          <a:bodyPr vert="horz" lIns="91440" tIns="45720" rIns="91440" bIns="45720" rtlCol="0" anchor="ctr"/>
          <a:lstStyle>
            <a:lvl1pPr algn="l">
              <a:defRPr sz="3543">
                <a:solidFill>
                  <a:schemeClr val="tx1">
                    <a:tint val="82000"/>
                  </a:schemeClr>
                </a:solidFill>
              </a:defRPr>
            </a:lvl1pPr>
          </a:lstStyle>
          <a:p>
            <a:fld id="{AB7E37A0-8208-44BE-802D-4CAD907C4D79}" type="datetimeFigureOut">
              <a:rPr lang="en-IN" smtClean="0"/>
              <a:t>11/02/25</a:t>
            </a:fld>
            <a:endParaRPr lang="en-IN"/>
          </a:p>
        </p:txBody>
      </p:sp>
      <p:sp>
        <p:nvSpPr>
          <p:cNvPr id="5" name="Footer Placeholder 4"/>
          <p:cNvSpPr>
            <a:spLocks noGrp="1"/>
          </p:cNvSpPr>
          <p:nvPr>
            <p:ph type="ftr" sz="quarter" idx="3"/>
          </p:nvPr>
        </p:nvSpPr>
        <p:spPr>
          <a:xfrm>
            <a:off x="8943816" y="35034974"/>
            <a:ext cx="9112568" cy="2012498"/>
          </a:xfrm>
          <a:prstGeom prst="rect">
            <a:avLst/>
          </a:prstGeom>
        </p:spPr>
        <p:txBody>
          <a:bodyPr vert="horz" lIns="91440" tIns="45720" rIns="91440" bIns="45720" rtlCol="0" anchor="ctr"/>
          <a:lstStyle>
            <a:lvl1pPr algn="ctr">
              <a:defRPr sz="3543">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19068891" y="35034974"/>
            <a:ext cx="6075045" cy="2012498"/>
          </a:xfrm>
          <a:prstGeom prst="rect">
            <a:avLst/>
          </a:prstGeom>
        </p:spPr>
        <p:txBody>
          <a:bodyPr vert="horz" lIns="91440" tIns="45720" rIns="91440" bIns="45720" rtlCol="0" anchor="ctr"/>
          <a:lstStyle>
            <a:lvl1pPr algn="r">
              <a:defRPr sz="3543">
                <a:solidFill>
                  <a:schemeClr val="tx1">
                    <a:tint val="82000"/>
                  </a:schemeClr>
                </a:solidFill>
              </a:defRPr>
            </a:lvl1pPr>
          </a:lstStyle>
          <a:p>
            <a:fld id="{95C010A2-E34A-43D9-8B83-AC21CC462C74}" type="slidenum">
              <a:rPr lang="en-IN" smtClean="0"/>
              <a:t>‹#›</a:t>
            </a:fld>
            <a:endParaRPr lang="en-IN"/>
          </a:p>
        </p:txBody>
      </p:sp>
      <p:sp>
        <p:nvSpPr>
          <p:cNvPr id="7" name="Rectangle 6">
            <a:extLst>
              <a:ext uri="{FF2B5EF4-FFF2-40B4-BE49-F238E27FC236}">
                <a16:creationId xmlns:a16="http://schemas.microsoft.com/office/drawing/2014/main" id="{5F42A429-B888-B0CC-289D-51B2523E63EE}"/>
              </a:ext>
            </a:extLst>
          </p:cNvPr>
          <p:cNvSpPr/>
          <p:nvPr userDrawn="1"/>
        </p:nvSpPr>
        <p:spPr>
          <a:xfrm>
            <a:off x="0" y="0"/>
            <a:ext cx="27000200" cy="37799963"/>
          </a:xfrm>
          <a:prstGeom prst="rect">
            <a:avLst/>
          </a:prstGeom>
          <a:noFill/>
          <a:ln w="6350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logo with text and symbols&#10;&#10;Description automatically generated">
            <a:extLst>
              <a:ext uri="{FF2B5EF4-FFF2-40B4-BE49-F238E27FC236}">
                <a16:creationId xmlns:a16="http://schemas.microsoft.com/office/drawing/2014/main" id="{230035A1-42F2-9B7D-73FA-2B757ED325B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8063" y="752491"/>
            <a:ext cx="3130810" cy="3130810"/>
          </a:xfrm>
          <a:prstGeom prst="rect">
            <a:avLst/>
          </a:prstGeom>
        </p:spPr>
      </p:pic>
    </p:spTree>
    <p:extLst>
      <p:ext uri="{BB962C8B-B14F-4D97-AF65-F5344CB8AC3E}">
        <p14:creationId xmlns:p14="http://schemas.microsoft.com/office/powerpoint/2010/main" val="565114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700040" rtl="0" eaLnBrk="1" latinLnBrk="0" hangingPunct="1">
        <a:lnSpc>
          <a:spcPct val="90000"/>
        </a:lnSpc>
        <a:spcBef>
          <a:spcPct val="0"/>
        </a:spcBef>
        <a:buNone/>
        <a:defRPr sz="7000" b="1" kern="1200">
          <a:solidFill>
            <a:srgbClr val="005392"/>
          </a:solidFill>
          <a:latin typeface="Tahoma" panose="020B0604030504040204" pitchFamily="34" charset="0"/>
          <a:ea typeface="Tahoma" panose="020B0604030504040204" pitchFamily="34" charset="0"/>
          <a:cs typeface="Tahoma" panose="020B0604030504040204" pitchFamily="34" charset="0"/>
        </a:defRPr>
      </a:lvl1pPr>
    </p:titleStyle>
    <p:bodyStyle>
      <a:lvl1pPr marL="675010" indent="-675010" algn="l" defTabSz="2700040" rtl="0" eaLnBrk="1" latinLnBrk="0" hangingPunct="1">
        <a:lnSpc>
          <a:spcPct val="90000"/>
        </a:lnSpc>
        <a:spcBef>
          <a:spcPts val="2953"/>
        </a:spcBef>
        <a:buFont typeface="Arial" panose="020B0604020202020204" pitchFamily="34" charset="0"/>
        <a:buChar char="•"/>
        <a:defRPr sz="8268" kern="1200">
          <a:solidFill>
            <a:schemeClr val="tx1"/>
          </a:solidFill>
          <a:latin typeface="+mn-lt"/>
          <a:ea typeface="+mn-ea"/>
          <a:cs typeface="+mn-cs"/>
        </a:defRPr>
      </a:lvl1pPr>
      <a:lvl2pPr marL="2025030" indent="-675010" algn="l" defTabSz="2700040" rtl="0" eaLnBrk="1" latinLnBrk="0" hangingPunct="1">
        <a:lnSpc>
          <a:spcPct val="90000"/>
        </a:lnSpc>
        <a:spcBef>
          <a:spcPts val="1476"/>
        </a:spcBef>
        <a:buFont typeface="Arial" panose="020B0604020202020204" pitchFamily="34" charset="0"/>
        <a:buChar char="•"/>
        <a:defRPr sz="7087" kern="1200">
          <a:solidFill>
            <a:schemeClr val="tx1"/>
          </a:solidFill>
          <a:latin typeface="+mn-lt"/>
          <a:ea typeface="+mn-ea"/>
          <a:cs typeface="+mn-cs"/>
        </a:defRPr>
      </a:lvl2pPr>
      <a:lvl3pPr marL="3375050" indent="-675010" algn="l" defTabSz="2700040" rtl="0" eaLnBrk="1" latinLnBrk="0" hangingPunct="1">
        <a:lnSpc>
          <a:spcPct val="90000"/>
        </a:lnSpc>
        <a:spcBef>
          <a:spcPts val="1476"/>
        </a:spcBef>
        <a:buFont typeface="Arial" panose="020B0604020202020204" pitchFamily="34" charset="0"/>
        <a:buChar char="•"/>
        <a:defRPr sz="5906" kern="1200">
          <a:solidFill>
            <a:schemeClr val="tx1"/>
          </a:solidFill>
          <a:latin typeface="+mn-lt"/>
          <a:ea typeface="+mn-ea"/>
          <a:cs typeface="+mn-cs"/>
        </a:defRPr>
      </a:lvl3pPr>
      <a:lvl4pPr marL="47250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4pPr>
      <a:lvl5pPr marL="607509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5pPr>
      <a:lvl6pPr marL="742511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6pPr>
      <a:lvl7pPr marL="877513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7pPr>
      <a:lvl8pPr marL="1012515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8pPr>
      <a:lvl9pPr marL="114751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9pPr>
    </p:bodyStyle>
    <p:otherStyle>
      <a:defPPr>
        <a:defRPr lang="en-US"/>
      </a:defPPr>
      <a:lvl1pPr marL="0" algn="l" defTabSz="2700040" rtl="0" eaLnBrk="1" latinLnBrk="0" hangingPunct="1">
        <a:defRPr sz="5315" kern="1200">
          <a:solidFill>
            <a:schemeClr val="tx1"/>
          </a:solidFill>
          <a:latin typeface="+mn-lt"/>
          <a:ea typeface="+mn-ea"/>
          <a:cs typeface="+mn-cs"/>
        </a:defRPr>
      </a:lvl1pPr>
      <a:lvl2pPr marL="1350020" algn="l" defTabSz="2700040" rtl="0" eaLnBrk="1" latinLnBrk="0" hangingPunct="1">
        <a:defRPr sz="5315" kern="1200">
          <a:solidFill>
            <a:schemeClr val="tx1"/>
          </a:solidFill>
          <a:latin typeface="+mn-lt"/>
          <a:ea typeface="+mn-ea"/>
          <a:cs typeface="+mn-cs"/>
        </a:defRPr>
      </a:lvl2pPr>
      <a:lvl3pPr marL="2700040" algn="l" defTabSz="2700040" rtl="0" eaLnBrk="1" latinLnBrk="0" hangingPunct="1">
        <a:defRPr sz="5315" kern="1200">
          <a:solidFill>
            <a:schemeClr val="tx1"/>
          </a:solidFill>
          <a:latin typeface="+mn-lt"/>
          <a:ea typeface="+mn-ea"/>
          <a:cs typeface="+mn-cs"/>
        </a:defRPr>
      </a:lvl3pPr>
      <a:lvl4pPr marL="4050060" algn="l" defTabSz="2700040" rtl="0" eaLnBrk="1" latinLnBrk="0" hangingPunct="1">
        <a:defRPr sz="5315" kern="1200">
          <a:solidFill>
            <a:schemeClr val="tx1"/>
          </a:solidFill>
          <a:latin typeface="+mn-lt"/>
          <a:ea typeface="+mn-ea"/>
          <a:cs typeface="+mn-cs"/>
        </a:defRPr>
      </a:lvl4pPr>
      <a:lvl5pPr marL="5400081" algn="l" defTabSz="2700040" rtl="0" eaLnBrk="1" latinLnBrk="0" hangingPunct="1">
        <a:defRPr sz="5315" kern="1200">
          <a:solidFill>
            <a:schemeClr val="tx1"/>
          </a:solidFill>
          <a:latin typeface="+mn-lt"/>
          <a:ea typeface="+mn-ea"/>
          <a:cs typeface="+mn-cs"/>
        </a:defRPr>
      </a:lvl5pPr>
      <a:lvl6pPr marL="6750101" algn="l" defTabSz="2700040" rtl="0" eaLnBrk="1" latinLnBrk="0" hangingPunct="1">
        <a:defRPr sz="5315" kern="1200">
          <a:solidFill>
            <a:schemeClr val="tx1"/>
          </a:solidFill>
          <a:latin typeface="+mn-lt"/>
          <a:ea typeface="+mn-ea"/>
          <a:cs typeface="+mn-cs"/>
        </a:defRPr>
      </a:lvl6pPr>
      <a:lvl7pPr marL="8100121" algn="l" defTabSz="2700040" rtl="0" eaLnBrk="1" latinLnBrk="0" hangingPunct="1">
        <a:defRPr sz="5315" kern="1200">
          <a:solidFill>
            <a:schemeClr val="tx1"/>
          </a:solidFill>
          <a:latin typeface="+mn-lt"/>
          <a:ea typeface="+mn-ea"/>
          <a:cs typeface="+mn-cs"/>
        </a:defRPr>
      </a:lvl7pPr>
      <a:lvl8pPr marL="9450141" algn="l" defTabSz="2700040" rtl="0" eaLnBrk="1" latinLnBrk="0" hangingPunct="1">
        <a:defRPr sz="5315" kern="1200">
          <a:solidFill>
            <a:schemeClr val="tx1"/>
          </a:solidFill>
          <a:latin typeface="+mn-lt"/>
          <a:ea typeface="+mn-ea"/>
          <a:cs typeface="+mn-cs"/>
        </a:defRPr>
      </a:lvl8pPr>
      <a:lvl9pPr marL="10800161" algn="l" defTabSz="2700040" rtl="0" eaLnBrk="1" latinLnBrk="0" hangingPunct="1">
        <a:defRPr sz="53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255A-467A-630F-0CC3-1C721E8BBD26}"/>
              </a:ext>
            </a:extLst>
          </p:cNvPr>
          <p:cNvSpPr>
            <a:spLocks noGrp="1"/>
          </p:cNvSpPr>
          <p:nvPr>
            <p:ph type="ctrTitle"/>
          </p:nvPr>
        </p:nvSpPr>
        <p:spPr>
          <a:xfrm>
            <a:off x="3462202" y="703088"/>
            <a:ext cx="22950170" cy="2043354"/>
          </a:xfrm>
        </p:spPr>
        <p:txBody>
          <a:bodyPr>
            <a:normAutofit/>
          </a:bodyPr>
          <a:lstStyle/>
          <a:p>
            <a:r>
              <a:rPr lang="en-IN" sz="8000" b="1" dirty="0">
                <a:latin typeface="Tahoma" panose="020B0604030504040204" pitchFamily="34" charset="0"/>
                <a:ea typeface="Tahoma" panose="020B0604030504040204" pitchFamily="34" charset="0"/>
                <a:cs typeface="Tahoma" panose="020B0604030504040204" pitchFamily="34" charset="0"/>
              </a:rPr>
              <a:t>Department of Mechanical Engineering</a:t>
            </a:r>
          </a:p>
        </p:txBody>
      </p:sp>
      <p:pic>
        <p:nvPicPr>
          <p:cNvPr id="3" name="Picture 2">
            <a:extLst>
              <a:ext uri="{FF2B5EF4-FFF2-40B4-BE49-F238E27FC236}">
                <a16:creationId xmlns:a16="http://schemas.microsoft.com/office/drawing/2014/main" id="{EBB5C0D2-433D-1651-4E66-5438F3B22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1" y="6343466"/>
            <a:ext cx="11903659" cy="8478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E82858-82A8-89E7-6EDD-2C2F09574BAE}"/>
              </a:ext>
            </a:extLst>
          </p:cNvPr>
          <p:cNvSpPr txBox="1"/>
          <p:nvPr/>
        </p:nvSpPr>
        <p:spPr>
          <a:xfrm>
            <a:off x="12890500" y="7482080"/>
            <a:ext cx="13837920" cy="3785652"/>
          </a:xfrm>
          <a:prstGeom prst="rect">
            <a:avLst/>
          </a:prstGeom>
          <a:noFill/>
        </p:spPr>
        <p:txBody>
          <a:bodyPr wrap="square">
            <a:spAutoFit/>
          </a:bodyPr>
          <a:lstStyle/>
          <a:p>
            <a:pPr algn="just"/>
            <a:r>
              <a:rPr lang="en-IN" sz="4800" b="0" i="0" u="none" strike="noStrike" dirty="0">
                <a:solidFill>
                  <a:srgbClr val="000000"/>
                </a:solidFill>
                <a:effectLst/>
                <a:latin typeface="Times New Roman" panose="02020603050405020304" pitchFamily="18" charset="0"/>
              </a:rPr>
              <a:t>Saloni Upadhyay, B.Tech. final year student pursued her Research Internship at the University  of Guelph, Canada under the MITACS Global link research internship Programme offered by  the Canadian Government.</a:t>
            </a:r>
            <a:endParaRPr lang="en-US" sz="4800" dirty="0"/>
          </a:p>
        </p:txBody>
      </p:sp>
      <p:pic>
        <p:nvPicPr>
          <p:cNvPr id="1026" name="Picture 2">
            <a:extLst>
              <a:ext uri="{FF2B5EF4-FFF2-40B4-BE49-F238E27FC236}">
                <a16:creationId xmlns:a16="http://schemas.microsoft.com/office/drawing/2014/main" id="{31CF9AED-6159-35D8-66EB-FDBC37871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40" y="15768731"/>
            <a:ext cx="12513259" cy="87138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88BAE7-35D2-4C9C-C859-43486BA3106C}"/>
              </a:ext>
            </a:extLst>
          </p:cNvPr>
          <p:cNvSpPr txBox="1"/>
          <p:nvPr/>
        </p:nvSpPr>
        <p:spPr>
          <a:xfrm>
            <a:off x="13500099" y="15572801"/>
            <a:ext cx="13228321" cy="6001643"/>
          </a:xfrm>
          <a:prstGeom prst="rect">
            <a:avLst/>
          </a:prstGeom>
          <a:noFill/>
        </p:spPr>
        <p:txBody>
          <a:bodyPr wrap="square">
            <a:spAutoFit/>
          </a:bodyPr>
          <a:lstStyle/>
          <a:p>
            <a:pPr algn="just"/>
            <a:r>
              <a:rPr lang="en-IN" sz="4800" b="0" i="0" u="none" strike="noStrike" dirty="0">
                <a:solidFill>
                  <a:srgbClr val="000000"/>
                </a:solidFill>
                <a:effectLst/>
                <a:latin typeface="Times New Roman" panose="02020603050405020304" pitchFamily="18" charset="0"/>
              </a:rPr>
              <a:t>Kanishka Pathik, B.Tech. final year student, presented research paper on “Comparative Study  of Prediction Models on the Tensile Behaviour of Polymer Composites via Fused Filament  Fabrication” in (ICDMT) 2024, Jointly organized by Punjab Engineering College (PEC), IIT  Roorkee, and CSIR-Central Scientific Instruments Organization (November 8th – 10th).</a:t>
            </a:r>
            <a:endParaRPr lang="en-US" sz="4800" dirty="0"/>
          </a:p>
        </p:txBody>
      </p:sp>
      <p:pic>
        <p:nvPicPr>
          <p:cNvPr id="1030" name="Picture 6">
            <a:extLst>
              <a:ext uri="{FF2B5EF4-FFF2-40B4-BE49-F238E27FC236}">
                <a16:creationId xmlns:a16="http://schemas.microsoft.com/office/drawing/2014/main" id="{61838C34-2EB7-1BA3-BAF5-A6AA47D8E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894" y="25429390"/>
            <a:ext cx="13085550" cy="87138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7AAB50A-07AE-B302-49D9-F94BE83D464B}"/>
              </a:ext>
            </a:extLst>
          </p:cNvPr>
          <p:cNvSpPr txBox="1"/>
          <p:nvPr/>
        </p:nvSpPr>
        <p:spPr>
          <a:xfrm>
            <a:off x="13518758" y="25429390"/>
            <a:ext cx="12660082" cy="8956298"/>
          </a:xfrm>
          <a:prstGeom prst="rect">
            <a:avLst/>
          </a:prstGeom>
          <a:noFill/>
        </p:spPr>
        <p:txBody>
          <a:bodyPr wrap="square">
            <a:spAutoFit/>
          </a:bodyPr>
          <a:lstStyle/>
          <a:p>
            <a:pPr marL="6401" marR="29858" indent="3035" algn="just" rtl="0"/>
            <a:r>
              <a:rPr lang="en-IN" sz="4800" b="0" i="0" u="none" strike="noStrike" dirty="0" err="1">
                <a:solidFill>
                  <a:srgbClr val="000000"/>
                </a:solidFill>
                <a:effectLst/>
                <a:latin typeface="Times New Roman" panose="02020603050405020304" pitchFamily="18" charset="0"/>
              </a:rPr>
              <a:t>Tapish</a:t>
            </a:r>
            <a:r>
              <a:rPr lang="en-IN" sz="4800" b="0" i="0" u="none" strike="noStrike" dirty="0">
                <a:solidFill>
                  <a:srgbClr val="000000"/>
                </a:solidFill>
                <a:effectLst/>
                <a:latin typeface="Times New Roman" panose="02020603050405020304" pitchFamily="18" charset="0"/>
              </a:rPr>
              <a:t> Raj, PhD scholar of Mechanical Engineering department got the best paper award in  6th International Conference on </a:t>
            </a:r>
            <a:r>
              <a:rPr lang="en-IN" sz="4800" b="0" i="0" u="none" strike="noStrike" dirty="0" err="1">
                <a:solidFill>
                  <a:srgbClr val="000000"/>
                </a:solidFill>
                <a:effectLst/>
                <a:latin typeface="Times New Roman" panose="02020603050405020304" pitchFamily="18" charset="0"/>
              </a:rPr>
              <a:t>Dayalbagh</a:t>
            </a:r>
            <a:r>
              <a:rPr lang="en-IN" sz="4800" b="0" i="0" u="none" strike="noStrike" dirty="0">
                <a:solidFill>
                  <a:srgbClr val="000000"/>
                </a:solidFill>
                <a:effectLst/>
                <a:latin typeface="Times New Roman" panose="02020603050405020304" pitchFamily="18" charset="0"/>
              </a:rPr>
              <a:t> (Art) Science (&amp; Engineering) of  (Evolutionary/Re-Evolutionary) Consciousness (DSC) &amp; the 47th (Inter) National Systems  Conference (NSC ), September 23-25, 2024, paper titled “Influence of Printing Parameters on  the Mechanical Properties of FFF-Printed PLA and PETG Composites”.</a:t>
            </a:r>
            <a:endParaRPr lang="en-IN" sz="4800" b="0" dirty="0">
              <a:effectLst/>
            </a:endParaRPr>
          </a:p>
          <a:p>
            <a:br>
              <a:rPr lang="en-IN" sz="4800" dirty="0"/>
            </a:br>
            <a:endParaRPr lang="en-US" sz="4800" dirty="0"/>
          </a:p>
        </p:txBody>
      </p:sp>
    </p:spTree>
    <p:extLst>
      <p:ext uri="{BB962C8B-B14F-4D97-AF65-F5344CB8AC3E}">
        <p14:creationId xmlns:p14="http://schemas.microsoft.com/office/powerpoint/2010/main" val="116104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AB8DC3-410B-5D44-6F1A-E73444C228F2}"/>
              </a:ext>
            </a:extLst>
          </p:cNvPr>
          <p:cNvSpPr txBox="1"/>
          <p:nvPr/>
        </p:nvSpPr>
        <p:spPr>
          <a:xfrm>
            <a:off x="13162280" y="4799511"/>
            <a:ext cx="13837920" cy="5262979"/>
          </a:xfrm>
          <a:prstGeom prst="rect">
            <a:avLst/>
          </a:prstGeom>
          <a:noFill/>
        </p:spPr>
        <p:txBody>
          <a:bodyPr wrap="square">
            <a:spAutoFit/>
          </a:bodyPr>
          <a:lstStyle/>
          <a:p>
            <a:r>
              <a:rPr lang="en-IN" sz="4800" b="0" i="0" u="none" strike="noStrike" dirty="0">
                <a:solidFill>
                  <a:srgbClr val="000000"/>
                </a:solidFill>
                <a:effectLst/>
                <a:latin typeface="Times New Roman" panose="02020603050405020304" pitchFamily="18" charset="0"/>
              </a:rPr>
              <a:t>Kanishka Pathik , B.Tech. final year student, received Best Paper Award at International  Conference on Design and Manufacturing Technologies (ICDMT) 2024, Jointly organized by  Punjab Engineering College (PEC), IIT Roorkee, and CSIR-Central Scientific Instruments  Organization (November 8th – 10th). </a:t>
            </a:r>
            <a:endParaRPr lang="en-US" sz="4800" dirty="0"/>
          </a:p>
        </p:txBody>
      </p:sp>
      <p:pic>
        <p:nvPicPr>
          <p:cNvPr id="2050" name="Picture 2">
            <a:extLst>
              <a:ext uri="{FF2B5EF4-FFF2-40B4-BE49-F238E27FC236}">
                <a16:creationId xmlns:a16="http://schemas.microsoft.com/office/drawing/2014/main" id="{BC89A84A-A4E2-598E-BE19-E484507B4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799511"/>
            <a:ext cx="13023700" cy="93591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95BD62F-0FF5-3B62-584D-6F4E338E8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58" y="14843567"/>
            <a:ext cx="10922984" cy="1008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61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225</Words>
  <Application>Microsoft Macintosh PowerPoint</Application>
  <PresentationFormat>Custom</PresentationFormat>
  <Paragraphs>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Tahoma</vt:lpstr>
      <vt:lpstr>Times New Roman</vt:lpstr>
      <vt:lpstr>Office Theme</vt:lpstr>
      <vt:lpstr>Department of Mechanical Engineering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dc:creator>
  <cp:lastModifiedBy>Nihalsarandas Duggirala</cp:lastModifiedBy>
  <cp:revision>7</cp:revision>
  <dcterms:created xsi:type="dcterms:W3CDTF">2025-01-18T10:20:48Z</dcterms:created>
  <dcterms:modified xsi:type="dcterms:W3CDTF">2025-02-11T06:51:53Z</dcterms:modified>
</cp:coreProperties>
</file>