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340B0B-6CC3-454F-905E-1137773BADF3}">
  <a:tblStyle styleId="{8C340B0B-6CC3-454F-905E-1137773BADF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D982B76-083E-44EE-A541-5E1ADE81FB3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633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4902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9448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F585B63C-4109-4B58-8A87-EB9BE7447C67}" type="datetime1">
              <a:rPr lang="en-IN" smtClean="0"/>
              <a:t>02-09-2021</a:t>
            </a:fld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Computer Engineering Dept. MPSTME, Mumbai Campus 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2286000"/>
            <a:ext cx="8229600" cy="407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161D8154-603A-4BBF-893C-B22F4445A59B}" type="datetime1">
              <a:rPr lang="en-IN" smtClean="0"/>
              <a:t>02-09-2021</a:t>
            </a:fld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Computer Engineering Dept. MPSTME, Mumbai Campus 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28658869-C011-46DE-B3ED-12EDF824D70C}" type="datetime1">
              <a:rPr lang="en-IN" smtClean="0"/>
              <a:t>02-09-2021</a:t>
            </a:fld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Computer Engineering Dept. MPSTME, Mumbai Campus </a:t>
            </a: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EF37263-EB1F-452E-8508-91407622D860}" type="datetime1">
              <a:rPr lang="en-IN" smtClean="0"/>
              <a:t>02-09-2021</a:t>
            </a:fld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Computer Engineering Dept. MPSTME, Mumbai Campus </a:t>
            </a: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811D9B2-EEFF-4B28-9DE2-56ED84FFF0B5}" type="datetime1">
              <a:rPr lang="en-IN" smtClean="0"/>
              <a:t>02-09-2021</a:t>
            </a:fld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Computer Engineering Dept. MPSTME, Mumbai Campus </a:t>
            </a: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FABF8B39-BE62-482A-A1F3-BDCE6AE54AE6}" type="datetime1">
              <a:rPr lang="en-IN" smtClean="0"/>
              <a:t>02-09-2021</a:t>
            </a:fld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Computer Engineering Dept. MPSTME, Mumbai Campus </a:t>
            </a: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FB0FE9A-4412-4513-96A7-9E10410A92EA}" type="datetime1">
              <a:rPr lang="en-IN" smtClean="0"/>
              <a:t>02-09-2021</a:t>
            </a:fld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Computer Engineering Dept. MPSTME, Mumbai Campus </a:t>
            </a: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536824" y="206375"/>
            <a:ext cx="4070351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4436A05-C91D-4A96-93E7-16BD97E9E657}" type="datetime1">
              <a:rPr lang="en-IN" smtClean="0"/>
              <a:t>02-09-2021</a:t>
            </a:fld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Computer Engineering Dept. MPSTME, Mumbai Campus 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6F392C2-947D-473B-92C4-44495DAEE24D}" type="datetime1">
              <a:rPr lang="en-IN" smtClean="0"/>
              <a:t>02-09-2021</a:t>
            </a:fld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Computer Engineering Dept. MPSTME, Mumbai Campus </a:t>
            </a: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2286000"/>
            <a:ext cx="8229600" cy="407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453532E-19FC-4382-9D6F-028295628D24}" type="datetime1">
              <a:rPr lang="en-IN" smtClean="0"/>
              <a:t>02-09-2021</a:t>
            </a:fld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Computer Engineering Dept. MPSTME, Mumbai Campus 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dirty="0"/>
              <a:t>Your Title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24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Presented by: 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 panose="020B0604020202020204" pitchFamily="34" charset="0"/>
              <a:buChar char="•"/>
            </a:pPr>
            <a:r>
              <a:rPr lang="en-IN" dirty="0"/>
              <a:t>Mentor:</a:t>
            </a:r>
            <a:endParaRPr sz="24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B70EC913-2969-4BF3-A5E2-81997C950768}" type="datetime1">
              <a:rPr lang="en-IN" sz="1050" b="0" i="0" u="none" strike="noStrike" cap="none" smtClean="0">
                <a:solidFill>
                  <a:srgbClr val="888888"/>
                </a:solidFill>
                <a:latin typeface="Calibri"/>
                <a:sym typeface="Calibri"/>
              </a:rPr>
              <a:t>02-09-2021</a:t>
            </a:fld>
            <a:endParaRPr sz="105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Computer Engineering Dept. MPSTME, Mumbai Campus </a:t>
            </a:r>
            <a:endParaRPr sz="105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05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557561" y="648629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dirty="0"/>
              <a:t>Outline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D5D1F1B0-CBBC-459A-AC98-02DC40F870DB}" type="datetime1">
              <a:rPr lang="en-IN" sz="1050" b="0" i="0" u="none" strike="noStrike" cap="none" smtClean="0">
                <a:solidFill>
                  <a:srgbClr val="888888"/>
                </a:solidFill>
                <a:latin typeface="Calibri"/>
                <a:sym typeface="Calibri"/>
              </a:rPr>
              <a:t>02-09-2021</a:t>
            </a:fld>
            <a:endParaRPr sz="105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Computer Engineering Dept. MPSTME, Mumbai Campus </a:t>
            </a:r>
            <a:endParaRPr sz="105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5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Rectangle 15"/>
          <p:cNvSpPr txBox="1">
            <a:spLocks noChangeArrowheads="1"/>
          </p:cNvSpPr>
          <p:nvPr/>
        </p:nvSpPr>
        <p:spPr>
          <a:xfrm>
            <a:off x="863319" y="1317703"/>
            <a:ext cx="6945586" cy="4112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Introduction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Problem definition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Literature review in brief (2 slides)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Algorithms /Architecture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UML Diagrams(</a:t>
            </a:r>
            <a:r>
              <a:rPr lang="en-US" sz="1600" dirty="0" err="1"/>
              <a:t>Usecase</a:t>
            </a:r>
            <a:r>
              <a:rPr lang="en-US" sz="1600" dirty="0"/>
              <a:t>, </a:t>
            </a:r>
            <a:r>
              <a:rPr lang="en-US" sz="1600" dirty="0" err="1"/>
              <a:t>sequence,class</a:t>
            </a:r>
            <a:r>
              <a:rPr lang="en-US" sz="1600" dirty="0"/>
              <a:t> diagram)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Implementation Plan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Action plan for rest of the Project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Conclusion &amp; Future work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References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PST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63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Noto Sans Symbols</vt:lpstr>
      <vt:lpstr>Wingdings</vt:lpstr>
      <vt:lpstr>MPSTME</vt:lpstr>
      <vt:lpstr> Your Title</vt:lpstr>
      <vt:lpstr>Outline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Air Pollution Trends</dc:title>
  <dc:creator>Shubha Puthran</dc:creator>
  <cp:lastModifiedBy>Ameyaa Biwalkar</cp:lastModifiedBy>
  <cp:revision>43</cp:revision>
  <dcterms:modified xsi:type="dcterms:W3CDTF">2021-09-02T05:46:37Z</dcterms:modified>
</cp:coreProperties>
</file>