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1"/>
  </p:notesMasterIdLst>
  <p:sldIdLst>
    <p:sldId id="264" r:id="rId2"/>
    <p:sldId id="256" r:id="rId3"/>
    <p:sldId id="260" r:id="rId4"/>
    <p:sldId id="266" r:id="rId5"/>
    <p:sldId id="257" r:id="rId6"/>
    <p:sldId id="258" r:id="rId7"/>
    <p:sldId id="259" r:id="rId8"/>
    <p:sldId id="265" r:id="rId9"/>
    <p:sldId id="262"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11"/>
    <p:restoredTop sz="94610"/>
  </p:normalViewPr>
  <p:slideViewPr>
    <p:cSldViewPr snapToGrid="0" snapToObjects="1">
      <p:cViewPr varScale="1">
        <p:scale>
          <a:sx n="60" d="100"/>
          <a:sy n="60" d="100"/>
        </p:scale>
        <p:origin x="-612" y="-84"/>
      </p:cViewPr>
      <p:guideLst>
        <p:guide orient="horz" pos="2592"/>
        <p:guide pos="460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a:prstGeom prst="rect">
            <a:avLst/>
          </a:prstGeom>
        </p:spPr>
      </p:sp>
      <p:sp>
        <p:nvSpPr>
          <p:cNvPr id="3" name="Notes Placeholder 2"/>
          <p:cNvSpPr>
            <a:spLocks noGrp="1"/>
          </p:cNvSpPr>
          <p:nvPr>
            <p:ph type="body" idx="1"/>
          </p:nvPr>
        </p:nvSpPr>
        <p:spPr>
          <a:xfrm>
            <a:off x="822325" y="6950075"/>
            <a:ext cx="6584950" cy="6583363"/>
          </a:xfrm>
          <a:prstGeom prst="rect">
            <a:avLst/>
          </a:prstGeom>
        </p:spPr>
        <p:txBody>
          <a:bodyPr/>
          <a:lstStyle/>
          <a:p>
            <a:endParaRPr lang="en-US" dirty="0"/>
          </a:p>
        </p:txBody>
      </p:sp>
      <p:sp>
        <p:nvSpPr>
          <p:cNvPr id="4" name="Slide Number Placeholder 3"/>
          <p:cNvSpPr>
            <a:spLocks noGrp="1"/>
          </p:cNvSpPr>
          <p:nvPr>
            <p:ph type="sldNum" sz="quarter" idx="10"/>
          </p:nvPr>
        </p:nvSpPr>
        <p:spPr>
          <a:xfrm>
            <a:off x="4660900" y="13896975"/>
            <a:ext cx="3567113" cy="730250"/>
          </a:xfrm>
          <a:prstGeom prst="rect">
            <a:avLst/>
          </a:prstGeom>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a:prstGeom prst="rect">
            <a:avLst/>
          </a:prstGeom>
        </p:spPr>
      </p:sp>
      <p:sp>
        <p:nvSpPr>
          <p:cNvPr id="3" name="Notes Placeholder 2"/>
          <p:cNvSpPr>
            <a:spLocks noGrp="1"/>
          </p:cNvSpPr>
          <p:nvPr>
            <p:ph type="body" idx="1"/>
          </p:nvPr>
        </p:nvSpPr>
        <p:spPr>
          <a:xfrm>
            <a:off x="822325" y="6950075"/>
            <a:ext cx="6584950" cy="6583363"/>
          </a:xfrm>
          <a:prstGeom prst="rect">
            <a:avLst/>
          </a:prstGeom>
        </p:spPr>
        <p:txBody>
          <a:bodyPr/>
          <a:lstStyle/>
          <a:p>
            <a:endParaRPr lang="en-US" dirty="0"/>
          </a:p>
        </p:txBody>
      </p:sp>
      <p:sp>
        <p:nvSpPr>
          <p:cNvPr id="4" name="Slide Number Placeholder 3"/>
          <p:cNvSpPr>
            <a:spLocks noGrp="1"/>
          </p:cNvSpPr>
          <p:nvPr>
            <p:ph type="sldNum" sz="quarter" idx="10"/>
          </p:nvPr>
        </p:nvSpPr>
        <p:spPr>
          <a:xfrm>
            <a:off x="4660900" y="13896975"/>
            <a:ext cx="3567113" cy="730250"/>
          </a:xfrm>
          <a:prstGeom prst="rect">
            <a:avLst/>
          </a:prstGeom>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4267200" y="0"/>
            <a:ext cx="10363200" cy="82296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52400" y="4114800"/>
            <a:ext cx="82296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130622" tIns="65311" rIns="130622" bIns="65311" anchor="t" compatLnSpc="1"/>
          <a:lstStyle>
            <a:extLst/>
          </a:lstStyle>
          <a:p>
            <a:endParaRPr kumimoji="0" lang="en-US"/>
          </a:p>
        </p:txBody>
      </p:sp>
      <p:sp>
        <p:nvSpPr>
          <p:cNvPr id="12" name="Title 11"/>
          <p:cNvSpPr>
            <a:spLocks noGrp="1"/>
          </p:cNvSpPr>
          <p:nvPr>
            <p:ph type="ctrTitle"/>
          </p:nvPr>
        </p:nvSpPr>
        <p:spPr>
          <a:xfrm>
            <a:off x="5386989" y="640080"/>
            <a:ext cx="8168640" cy="3441802"/>
          </a:xfrm>
        </p:spPr>
        <p:txBody>
          <a:bodyPr lIns="65311" tIns="0" rIns="65311">
            <a:noAutofit/>
          </a:bodyPr>
          <a:lstStyle>
            <a:lvl1pPr algn="r">
              <a:defRPr sz="60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5367107" y="4247837"/>
            <a:ext cx="8183645" cy="1321498"/>
          </a:xfrm>
        </p:spPr>
        <p:txBody>
          <a:bodyPr lIns="65311" tIns="0" rIns="65311" bIns="0"/>
          <a:lstStyle>
            <a:lvl1pPr marL="0" indent="0" algn="r">
              <a:buNone/>
              <a:defRPr sz="3100">
                <a:solidFill>
                  <a:srgbClr val="FFFFFF"/>
                </a:solidFill>
                <a:effectLst/>
              </a:defRPr>
            </a:lvl1pPr>
            <a:lvl2pPr marL="653110" indent="0" algn="ctr">
              <a:buNone/>
            </a:lvl2pPr>
            <a:lvl3pPr marL="1306220" indent="0" algn="ctr">
              <a:buNone/>
            </a:lvl3pPr>
            <a:lvl4pPr marL="1959331" indent="0" algn="ctr">
              <a:buNone/>
            </a:lvl4pPr>
            <a:lvl5pPr marL="2612441" indent="0" algn="ctr">
              <a:buNone/>
            </a:lvl5pPr>
            <a:lvl6pPr marL="3265551" indent="0" algn="ctr">
              <a:buNone/>
            </a:lvl6pPr>
            <a:lvl7pPr marL="3918661" indent="0" algn="ctr">
              <a:buNone/>
            </a:lvl7pPr>
            <a:lvl8pPr marL="4571771" indent="0" algn="ctr">
              <a:buNone/>
            </a:lvl8pPr>
            <a:lvl9pPr marL="5224882"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9393959" y="7869535"/>
            <a:ext cx="3203942" cy="272282"/>
          </a:xfrm>
        </p:spPr>
        <p:txBody>
          <a:bodyPr/>
          <a:lstStyle>
            <a:lvl1pPr>
              <a:defRPr lang="en-US" smtClean="0">
                <a:solidFill>
                  <a:srgbClr val="FFFFFF"/>
                </a:solidFill>
              </a:defRPr>
            </a:lvl1pPr>
            <a:extLst/>
          </a:lstStyle>
          <a:p>
            <a:fld id="{F8CFA630-13BB-46C4-BD44-B2C5F9B66074}" type="datetimeFigureOut">
              <a:rPr lang="en-US" smtClean="0"/>
              <a:pPr/>
              <a:t>2/17/2024</a:t>
            </a:fld>
            <a:endParaRPr lang="en-US" dirty="0">
              <a:solidFill>
                <a:srgbClr val="FFFFFF"/>
              </a:solidFill>
            </a:endParaRPr>
          </a:p>
        </p:txBody>
      </p:sp>
      <p:sp>
        <p:nvSpPr>
          <p:cNvPr id="18" name="Footer Placeholder 17"/>
          <p:cNvSpPr>
            <a:spLocks noGrp="1"/>
          </p:cNvSpPr>
          <p:nvPr>
            <p:ph type="ftr" sz="quarter" idx="11"/>
          </p:nvPr>
        </p:nvSpPr>
        <p:spPr>
          <a:xfrm>
            <a:off x="4511040" y="7869535"/>
            <a:ext cx="4684355" cy="274320"/>
          </a:xfrm>
        </p:spPr>
        <p:txBody>
          <a:bodyPr/>
          <a:lstStyle>
            <a:lvl1pPr>
              <a:defRPr lang="en-US" dirty="0">
                <a:solidFill>
                  <a:srgbClr val="FFFFFF"/>
                </a:solidFill>
              </a:defRPr>
            </a:lvl1pPr>
            <a:extLst/>
          </a:lstStyle>
          <a:p>
            <a:endParaRPr kumimoji="0" lang="en-US" dirty="0">
              <a:solidFill>
                <a:srgbClr val="FFFFFF"/>
              </a:solidFill>
            </a:endParaRPr>
          </a:p>
        </p:txBody>
      </p:sp>
      <p:sp>
        <p:nvSpPr>
          <p:cNvPr id="29" name="Slide Number Placeholder 28"/>
          <p:cNvSpPr>
            <a:spLocks noGrp="1"/>
          </p:cNvSpPr>
          <p:nvPr>
            <p:ph type="sldNum" sz="quarter" idx="12"/>
          </p:nvPr>
        </p:nvSpPr>
        <p:spPr>
          <a:xfrm>
            <a:off x="12609414" y="7867498"/>
            <a:ext cx="941338" cy="274320"/>
          </a:xfrm>
        </p:spPr>
        <p:txBody>
          <a:bodyPr/>
          <a:lstStyle>
            <a:lvl1pPr>
              <a:defRPr lang="en-US" smtClean="0">
                <a:solidFill>
                  <a:srgbClr val="FFFFFF"/>
                </a:solidFill>
              </a:defRPr>
            </a:lvl1pPr>
            <a:extLst/>
          </a:lstStyle>
          <a:p>
            <a:fld id="{BC5217A8-0E06-4059-AC45-433E2E67A85D}" type="slidenum">
              <a:rPr kumimoji="0" lang="en-US" smtClean="0"/>
              <a:pPr/>
              <a:t>‹#›</a:t>
            </a:fld>
            <a:endParaRPr kumimoji="0" lang="en-US" dirty="0">
              <a:solidFill>
                <a:srgbClr val="FFFFFF"/>
              </a:solidFill>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2/17/2024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85120" y="329947"/>
            <a:ext cx="2438400" cy="7021830"/>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31520" y="329571"/>
            <a:ext cx="9631680" cy="702183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88506" y="7869535"/>
            <a:ext cx="3203942" cy="272282"/>
          </a:xfrm>
        </p:spPr>
        <p:txBody>
          <a:bodyPr/>
          <a:lstStyle>
            <a:extLst/>
          </a:lstStyle>
          <a:p>
            <a:fld id="{F8CFA630-13BB-46C4-BD44-B2C5F9B66074}" type="datetimeFigureOut">
              <a:rPr lang="en-US" smtClean="0"/>
              <a:pPr/>
              <a:t>2/17/2024</a:t>
            </a:fld>
            <a:endParaRPr lang="en-US" dirty="0"/>
          </a:p>
        </p:txBody>
      </p:sp>
      <p:sp>
        <p:nvSpPr>
          <p:cNvPr id="5" name="Footer Placeholder 4"/>
          <p:cNvSpPr>
            <a:spLocks noGrp="1"/>
          </p:cNvSpPr>
          <p:nvPr>
            <p:ph type="ftr" sz="quarter" idx="11"/>
          </p:nvPr>
        </p:nvSpPr>
        <p:spPr>
          <a:xfrm>
            <a:off x="731520" y="7867498"/>
            <a:ext cx="5852160" cy="274320"/>
          </a:xfrm>
        </p:spPr>
        <p:txBody>
          <a:bodyPr/>
          <a:lstStyle>
            <a:extLst/>
          </a:lstStyle>
          <a:p>
            <a:endParaRPr kumimoji="0" lang="en-US" dirty="0"/>
          </a:p>
        </p:txBody>
      </p:sp>
      <p:sp>
        <p:nvSpPr>
          <p:cNvPr id="6" name="Slide Number Placeholder 5"/>
          <p:cNvSpPr>
            <a:spLocks noGrp="1"/>
          </p:cNvSpPr>
          <p:nvPr>
            <p:ph type="sldNum" sz="quarter" idx="12"/>
          </p:nvPr>
        </p:nvSpPr>
        <p:spPr>
          <a:xfrm>
            <a:off x="10007193" y="7863840"/>
            <a:ext cx="941338" cy="274320"/>
          </a:xfrm>
        </p:spPr>
        <p:txBody>
          <a:bodyPr/>
          <a:lstStyle>
            <a:lvl1pPr>
              <a:defRPr>
                <a:solidFill>
                  <a:schemeClr val="tx2"/>
                </a:solidFill>
              </a:defRPr>
            </a:lvl1pPr>
            <a:extLst/>
          </a:lstStyle>
          <a:p>
            <a:fld id="{BC5217A8-0E06-4059-AC45-433E2E67A85D}" type="slidenum">
              <a:rPr kumimoji="0" lang="en-US" smtClean="0"/>
              <a:pPr/>
              <a:t>‹#›</a:t>
            </a:fld>
            <a:endParaRPr kumimoji="0" lang="en-US" dirty="0">
              <a:solidFill>
                <a:schemeClr val="tx2"/>
              </a:solidFill>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2/17/2024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06880" y="3386205"/>
            <a:ext cx="10008781" cy="1634490"/>
          </a:xfrm>
        </p:spPr>
        <p:txBody>
          <a:bodyPr tIns="0" anchor="t"/>
          <a:lstStyle>
            <a:lvl1pPr algn="r">
              <a:buNone/>
              <a:defRPr sz="6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706880" y="2286001"/>
            <a:ext cx="10008781" cy="892208"/>
          </a:xfrm>
        </p:spPr>
        <p:txBody>
          <a:bodyPr anchor="b"/>
          <a:lstStyle>
            <a:lvl1pPr marL="0" indent="0" algn="r">
              <a:buNone/>
              <a:defRPr sz="2900">
                <a:solidFill>
                  <a:schemeClr val="tx1"/>
                </a:solidFill>
                <a:effectLst/>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7558781" y="7868172"/>
            <a:ext cx="3203942" cy="272282"/>
          </a:xfrm>
        </p:spPr>
        <p:txBody>
          <a:bodyPr bIns="0" anchor="b"/>
          <a:lstStyle>
            <a:lvl1pPr>
              <a:defRPr>
                <a:solidFill>
                  <a:schemeClr val="tx2"/>
                </a:solidFill>
              </a:defRPr>
            </a:lvl1pPr>
            <a:extLst/>
          </a:lstStyle>
          <a:p>
            <a:fld id="{F8CFA630-13BB-46C4-BD44-B2C5F9B66074}" type="datetimeFigureOut">
              <a:rPr lang="en-US" smtClean="0"/>
              <a:pPr/>
              <a:t>2/17/2024</a:t>
            </a:fld>
            <a:endParaRPr lang="en-US">
              <a:solidFill>
                <a:schemeClr val="tx2"/>
              </a:solidFill>
            </a:endParaRPr>
          </a:p>
        </p:txBody>
      </p:sp>
      <p:sp>
        <p:nvSpPr>
          <p:cNvPr id="5" name="Footer Placeholder 4"/>
          <p:cNvSpPr>
            <a:spLocks noGrp="1"/>
          </p:cNvSpPr>
          <p:nvPr>
            <p:ph type="ftr" sz="quarter" idx="11"/>
          </p:nvPr>
        </p:nvSpPr>
        <p:spPr>
          <a:xfrm>
            <a:off x="2776573" y="7868172"/>
            <a:ext cx="4632960" cy="274320"/>
          </a:xfrm>
        </p:spPr>
        <p:txBody>
          <a:bodyPr bIns="0" anchor="b"/>
          <a:lstStyle>
            <a:lvl1pPr>
              <a:defRPr>
                <a:solidFill>
                  <a:schemeClr val="tx2"/>
                </a:solidFill>
              </a:defRPr>
            </a:lvl1pPr>
            <a:extLst/>
          </a:lstStyle>
          <a:p>
            <a:endParaRPr kumimoji="0" lang="en-US" dirty="0">
              <a:solidFill>
                <a:schemeClr val="tx2"/>
              </a:solidFill>
            </a:endParaRPr>
          </a:p>
        </p:txBody>
      </p:sp>
      <p:sp>
        <p:nvSpPr>
          <p:cNvPr id="6" name="Slide Number Placeholder 5"/>
          <p:cNvSpPr>
            <a:spLocks noGrp="1"/>
          </p:cNvSpPr>
          <p:nvPr>
            <p:ph type="sldNum" sz="quarter" idx="12"/>
          </p:nvPr>
        </p:nvSpPr>
        <p:spPr>
          <a:xfrm>
            <a:off x="10774323" y="7866134"/>
            <a:ext cx="941338" cy="274320"/>
          </a:xfrm>
        </p:spPr>
        <p:txBody>
          <a:bodyPr/>
          <a:lstStyle>
            <a:extLst/>
          </a:lstStyle>
          <a:p>
            <a:fld id="{BC5217A8-0E06-4059-AC45-433E2E67A85D}"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31520" y="384048"/>
            <a:ext cx="11587277" cy="13716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731520" y="1920240"/>
            <a:ext cx="5632704" cy="5431156"/>
          </a:xfrm>
        </p:spPr>
        <p:txBody>
          <a:bodyPr anchor="t"/>
          <a:lstStyle>
            <a:lvl1pPr>
              <a:defRPr sz="4000"/>
            </a:lvl1pPr>
            <a:lvl2pPr>
              <a:defRPr sz="3400"/>
            </a:lvl2pPr>
            <a:lvl3pPr>
              <a:defRPr sz="2900"/>
            </a:lvl3pPr>
            <a:lvl4pPr>
              <a:defRPr sz="2600"/>
            </a:lvl4pPr>
            <a:lvl5pPr>
              <a:defRPr sz="2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686093" y="1920240"/>
            <a:ext cx="5632704" cy="5431156"/>
          </a:xfrm>
        </p:spPr>
        <p:txBody>
          <a:bodyPr anchor="t"/>
          <a:lstStyle>
            <a:lvl1pPr>
              <a:defRPr sz="4000"/>
            </a:lvl1pPr>
            <a:lvl2pPr>
              <a:defRPr sz="3400"/>
            </a:lvl2pPr>
            <a:lvl3pPr>
              <a:defRPr sz="2900"/>
            </a:lvl3pPr>
            <a:lvl4pPr>
              <a:defRPr sz="2600"/>
            </a:lvl4pPr>
            <a:lvl5pPr>
              <a:defRPr sz="2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2/17/2024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1520" y="384048"/>
            <a:ext cx="11587277" cy="13716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31520" y="7040880"/>
            <a:ext cx="5632704" cy="54864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2600" b="1">
                <a:solidFill>
                  <a:schemeClr val="tx2"/>
                </a:solidFill>
                <a:effectLst/>
              </a:defRPr>
            </a:lvl1pPr>
            <a:lvl2pPr>
              <a:buNone/>
              <a:defRPr sz="2900" b="1"/>
            </a:lvl2pPr>
            <a:lvl3pPr>
              <a:buNone/>
              <a:defRPr sz="2600" b="1"/>
            </a:lvl3pPr>
            <a:lvl4pPr>
              <a:buNone/>
              <a:defRPr sz="2300" b="1"/>
            </a:lvl4pPr>
            <a:lvl5pPr>
              <a:buNone/>
              <a:defRPr sz="23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86093" y="7040880"/>
            <a:ext cx="5632704" cy="54864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2600" b="1">
                <a:solidFill>
                  <a:schemeClr val="tx2"/>
                </a:solidFill>
                <a:effectLst/>
              </a:defRPr>
            </a:lvl1pPr>
            <a:lvl2pPr>
              <a:buNone/>
              <a:defRPr sz="2900" b="1"/>
            </a:lvl2pPr>
            <a:lvl3pPr>
              <a:buNone/>
              <a:defRPr sz="2600" b="1"/>
            </a:lvl3pPr>
            <a:lvl4pPr>
              <a:buNone/>
              <a:defRPr sz="2300" b="1"/>
            </a:lvl4pPr>
            <a:lvl5pPr>
              <a:buNone/>
              <a:defRPr sz="23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731520" y="2054208"/>
            <a:ext cx="5632704" cy="4937760"/>
          </a:xfrm>
        </p:spPr>
        <p:txBody>
          <a:bodyPr/>
          <a:lstStyle>
            <a:lvl1pPr>
              <a:defRPr sz="3400"/>
            </a:lvl1pPr>
            <a:lvl2pPr>
              <a:defRPr sz="2900"/>
            </a:lvl2pPr>
            <a:lvl3pPr>
              <a:defRPr sz="2600"/>
            </a:lvl3pPr>
            <a:lvl4pPr>
              <a:defRPr sz="2300"/>
            </a:lvl4pPr>
            <a:lvl5pPr>
              <a:defRPr sz="2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686093" y="2054208"/>
            <a:ext cx="5632704" cy="4937760"/>
          </a:xfrm>
        </p:spPr>
        <p:txBody>
          <a:bodyPr/>
          <a:lstStyle>
            <a:lvl1pPr>
              <a:defRPr sz="3400"/>
            </a:lvl1pPr>
            <a:lvl2pPr>
              <a:defRPr sz="2900"/>
            </a:lvl2pPr>
            <a:lvl3pPr>
              <a:defRPr sz="2600"/>
            </a:lvl3pPr>
            <a:lvl4pPr>
              <a:defRPr sz="2300"/>
            </a:lvl4pPr>
            <a:lvl5pPr>
              <a:defRPr sz="2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8CFA630-13BB-46C4-BD44-B2C5F9B66074}" type="datetimeFigureOut">
              <a:rPr lang="en-US" smtClean="0"/>
              <a:pPr/>
              <a:t>2/17/2024</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31520" y="384048"/>
            <a:ext cx="11587277" cy="13716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8CFA630-13BB-46C4-BD44-B2C5F9B66074}" type="datetimeFigureOut">
              <a:rPr lang="en-US" smtClean="0"/>
              <a:pPr/>
              <a:t>2/17/2024</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8CFA630-13BB-46C4-BD44-B2C5F9B66074}" type="datetimeFigureOut">
              <a:rPr lang="en-US" smtClean="0"/>
              <a:pPr/>
              <a:t>2/17/2024</a:t>
            </a:fld>
            <a:endParaRPr lang="en-US" dirty="0">
              <a:solidFill>
                <a:schemeClr val="tx2"/>
              </a:solidFill>
            </a:endParaRPr>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kumimoji="0" lang="en-US" dirty="0">
              <a:solidFill>
                <a:schemeClr val="tx2"/>
              </a:solidFill>
            </a:endParaRPr>
          </a:p>
        </p:txBody>
      </p:sp>
      <p:sp>
        <p:nvSpPr>
          <p:cNvPr id="4" name="Slide Number Placeholder 3"/>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0" y="274320"/>
            <a:ext cx="9436608" cy="1408176"/>
          </a:xfrm>
        </p:spPr>
        <p:txBody>
          <a:bodyPr wrap="square" anchor="b"/>
          <a:lstStyle>
            <a:lvl1pPr algn="l">
              <a:buNone/>
              <a:defRPr lang="en-US" sz="3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31520" y="1796899"/>
            <a:ext cx="9436608" cy="723014"/>
          </a:xfrm>
        </p:spPr>
        <p:txBody>
          <a:bodyPr rot="0" spcFirstLastPara="0" vertOverflow="overflow" horzOverflow="overflow" vert="horz" wrap="square" lIns="65311" tIns="0" rIns="0" bIns="0" numCol="1" spcCol="0" rtlCol="0" fromWordArt="0" anchor="t" anchorCtr="0" forceAA="0" compatLnSpc="1">
            <a:normAutofit/>
          </a:bodyPr>
          <a:lstStyle>
            <a:lvl1pPr marL="0" indent="0">
              <a:spcBef>
                <a:spcPts val="0"/>
              </a:spcBef>
              <a:spcAft>
                <a:spcPts val="0"/>
              </a:spcAft>
              <a:buNone/>
              <a:defRPr sz="2000"/>
            </a:lvl1pPr>
            <a:lvl2pPr>
              <a:buNone/>
              <a:defRPr sz="1700"/>
            </a:lvl2pPr>
            <a:lvl3pPr>
              <a:buNone/>
              <a:defRPr sz="1400"/>
            </a:lvl3pPr>
            <a:lvl4pPr>
              <a:buNone/>
              <a:defRPr sz="1300"/>
            </a:lvl4pPr>
            <a:lvl5pPr>
              <a:buNone/>
              <a:defRPr sz="13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731520" y="2560320"/>
            <a:ext cx="11582400" cy="5246102"/>
          </a:xfrm>
        </p:spPr>
        <p:txBody>
          <a:bodyPr/>
          <a:lstStyle>
            <a:lvl1pPr>
              <a:defRPr sz="4600"/>
            </a:lvl1pPr>
            <a:lvl2pPr>
              <a:defRPr sz="4000"/>
            </a:lvl2pPr>
            <a:lvl3pPr>
              <a:defRPr sz="3400"/>
            </a:lvl3pPr>
            <a:lvl4pPr>
              <a:defRPr sz="2900"/>
            </a:lvl4pPr>
            <a:lvl5pPr>
              <a:defRPr sz="2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2/17/2024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956750" y="1205602"/>
            <a:ext cx="6911243" cy="5175088"/>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lIns="130622" tIns="65311" rIns="130622" bIns="65311" rtlCol="0" anchor="ctr"/>
          <a:lstStyle>
            <a:extLst/>
          </a:lstStyle>
          <a:p>
            <a:pPr algn="ctr" eaLnBrk="1" latinLnBrk="0" hangingPunct="1"/>
            <a:endParaRPr kumimoji="0" lang="en-US"/>
          </a:p>
        </p:txBody>
      </p:sp>
      <p:sp>
        <p:nvSpPr>
          <p:cNvPr id="9" name="Rectangle 8"/>
          <p:cNvSpPr/>
          <p:nvPr/>
        </p:nvSpPr>
        <p:spPr>
          <a:xfrm rot="21420000">
            <a:off x="954731" y="1198580"/>
            <a:ext cx="6911243" cy="5175088"/>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lIns="130622" tIns="65311" rIns="130622" bIns="65311" rtlCol="0" anchor="ctr"/>
          <a:lstStyle>
            <a:extLst/>
          </a:lstStyle>
          <a:p>
            <a:pPr algn="ctr" eaLnBrk="1" latinLnBrk="0" hangingPunct="1"/>
            <a:endParaRPr kumimoji="0" lang="en-US"/>
          </a:p>
        </p:txBody>
      </p:sp>
      <p:sp>
        <p:nvSpPr>
          <p:cNvPr id="2" name="Title 1"/>
          <p:cNvSpPr>
            <a:spLocks noGrp="1"/>
          </p:cNvSpPr>
          <p:nvPr>
            <p:ph type="title"/>
          </p:nvPr>
        </p:nvSpPr>
        <p:spPr>
          <a:xfrm>
            <a:off x="8622557" y="1371600"/>
            <a:ext cx="5486400" cy="2468880"/>
          </a:xfrm>
        </p:spPr>
        <p:txBody>
          <a:bodyPr vert="horz" anchor="b"/>
          <a:lstStyle>
            <a:lvl1pPr algn="l">
              <a:buNone/>
              <a:defRPr sz="43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8622557" y="3940361"/>
            <a:ext cx="5486400" cy="2304288"/>
          </a:xfrm>
        </p:spPr>
        <p:txBody>
          <a:bodyPr rot="0" spcFirstLastPara="0" vertOverflow="overflow" horzOverflow="overflow" vert="horz" wrap="square" lIns="117560" tIns="0" rIns="0" bIns="0" numCol="1" spcCol="0" rtlCol="0" fromWordArt="0" anchor="t" anchorCtr="0" forceAA="0" compatLnSpc="1">
            <a:normAutofit/>
          </a:bodyPr>
          <a:lstStyle>
            <a:lvl1pPr marL="0" indent="0">
              <a:lnSpc>
                <a:spcPct val="100000"/>
              </a:lnSpc>
              <a:spcBef>
                <a:spcPts val="0"/>
              </a:spcBef>
              <a:buFontTx/>
              <a:buNone/>
              <a:defRPr sz="2000" baseline="0">
                <a:solidFill>
                  <a:schemeClr val="tx1"/>
                </a:solidFill>
              </a:defRPr>
            </a:lvl1pPr>
            <a:lvl2pPr>
              <a:defRPr sz="1700"/>
            </a:lvl2pPr>
            <a:lvl3pPr>
              <a:defRPr sz="1400"/>
            </a:lvl3pPr>
            <a:lvl4pPr>
              <a:defRPr sz="1300"/>
            </a:lvl4pPr>
            <a:lvl5pPr>
              <a:defRPr sz="13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2/17/2024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
        <p:nvSpPr>
          <p:cNvPr id="10" name="Picture Placeholder 9"/>
          <p:cNvSpPr>
            <a:spLocks noGrp="1"/>
          </p:cNvSpPr>
          <p:nvPr>
            <p:ph type="pic" idx="1"/>
          </p:nvPr>
        </p:nvSpPr>
        <p:spPr>
          <a:xfrm>
            <a:off x="1061891" y="1249202"/>
            <a:ext cx="6729984" cy="5047488"/>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46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3045440" y="0"/>
            <a:ext cx="1584960" cy="8229600"/>
          </a:xfrm>
          <a:prstGeom prst="rect">
            <a:avLst/>
          </a:prstGeom>
          <a:blipFill>
            <a:blip r:embed="rId14">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extLst/>
          </a:lstStyle>
          <a:p>
            <a:pPr algn="ctr" eaLnBrk="1" latinLnBrk="0" hangingPunct="1"/>
            <a:endParaRPr kumimoji="0" lang="en-US"/>
          </a:p>
        </p:txBody>
      </p:sp>
      <p:sp>
        <p:nvSpPr>
          <p:cNvPr id="3" name="Title Placeholder 2"/>
          <p:cNvSpPr>
            <a:spLocks noGrp="1"/>
          </p:cNvSpPr>
          <p:nvPr>
            <p:ph type="title"/>
          </p:nvPr>
        </p:nvSpPr>
        <p:spPr>
          <a:xfrm>
            <a:off x="731520" y="384048"/>
            <a:ext cx="11582400" cy="1371600"/>
          </a:xfrm>
          <a:prstGeom prst="rect">
            <a:avLst/>
          </a:prstGeom>
        </p:spPr>
        <p:txBody>
          <a:bodyPr vert="horz" lIns="65311" tIns="0" rIns="65311"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731520" y="1931299"/>
            <a:ext cx="11582400" cy="5815584"/>
          </a:xfrm>
          <a:prstGeom prst="rect">
            <a:avLst/>
          </a:prstGeom>
        </p:spPr>
        <p:txBody>
          <a:bodyPr vert="horz" lIns="130622" tIns="65311" rIns="130622" bIns="65311">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6793498" y="7869535"/>
            <a:ext cx="3203942" cy="272282"/>
          </a:xfrm>
          <a:prstGeom prst="rect">
            <a:avLst/>
          </a:prstGeom>
        </p:spPr>
        <p:txBody>
          <a:bodyPr vert="horz" lIns="130622" tIns="0" rIns="130622" bIns="0" anchor="b"/>
          <a:lstStyle>
            <a:lvl1pPr algn="l" eaLnBrk="1" latinLnBrk="0" hangingPunct="1">
              <a:defRPr kumimoji="0" sz="1400">
                <a:solidFill>
                  <a:schemeClr val="tx2"/>
                </a:solidFill>
              </a:defRPr>
            </a:lvl1pPr>
            <a:extLst/>
          </a:lstStyle>
          <a:p>
            <a:fld id="{F8CFA630-13BB-46C4-BD44-B2C5F9B66074}" type="datetimeFigureOut">
              <a:rPr lang="en-US" smtClean="0"/>
              <a:pPr/>
              <a:t>2/17/2024</a:t>
            </a:fld>
            <a:endParaRPr lang="en-US" sz="1400" dirty="0">
              <a:solidFill>
                <a:schemeClr val="tx2"/>
              </a:solidFill>
            </a:endParaRPr>
          </a:p>
        </p:txBody>
      </p:sp>
      <p:sp>
        <p:nvSpPr>
          <p:cNvPr id="4" name="Footer Placeholder 3"/>
          <p:cNvSpPr>
            <a:spLocks noGrp="1"/>
          </p:cNvSpPr>
          <p:nvPr>
            <p:ph type="ftr" sz="quarter" idx="3"/>
          </p:nvPr>
        </p:nvSpPr>
        <p:spPr>
          <a:xfrm>
            <a:off x="731520" y="7869535"/>
            <a:ext cx="5852160" cy="274320"/>
          </a:xfrm>
          <a:prstGeom prst="rect">
            <a:avLst/>
          </a:prstGeom>
        </p:spPr>
        <p:txBody>
          <a:bodyPr vert="horz" lIns="130622" tIns="0" rIns="130622" bIns="0" anchor="b"/>
          <a:lstStyle>
            <a:lvl1pPr algn="r" eaLnBrk="1" latinLnBrk="0" hangingPunct="1">
              <a:defRPr kumimoji="0" sz="1400">
                <a:solidFill>
                  <a:schemeClr val="tx2"/>
                </a:solidFill>
              </a:defRPr>
            </a:lvl1pPr>
            <a:extLst/>
          </a:lstStyle>
          <a:p>
            <a:pPr algn="r" eaLnBrk="1" latinLnBrk="0" hangingPunct="1"/>
            <a:endParaRPr kumimoji="0" lang="en-US" sz="1400" dirty="0">
              <a:solidFill>
                <a:schemeClr val="tx2"/>
              </a:solidFill>
            </a:endParaRPr>
          </a:p>
        </p:txBody>
      </p:sp>
      <p:sp>
        <p:nvSpPr>
          <p:cNvPr id="16" name="Slide Number Placeholder 15"/>
          <p:cNvSpPr>
            <a:spLocks noGrp="1"/>
          </p:cNvSpPr>
          <p:nvPr>
            <p:ph type="sldNum" sz="quarter" idx="4"/>
          </p:nvPr>
        </p:nvSpPr>
        <p:spPr>
          <a:xfrm>
            <a:off x="10002317" y="7867498"/>
            <a:ext cx="941338" cy="274320"/>
          </a:xfrm>
          <a:prstGeom prst="rect">
            <a:avLst/>
          </a:prstGeom>
        </p:spPr>
        <p:txBody>
          <a:bodyPr vert="horz" lIns="0" tIns="0" rIns="0" bIns="0" anchor="b"/>
          <a:lstStyle>
            <a:lvl1pPr algn="r" eaLnBrk="1" latinLnBrk="0" hangingPunct="1">
              <a:defRPr kumimoji="0" sz="1600">
                <a:solidFill>
                  <a:schemeClr val="tx2"/>
                </a:solidFill>
              </a:defRPr>
            </a:lvl1pPr>
            <a:extLst/>
          </a:lstStyle>
          <a:p>
            <a:pPr algn="r" eaLnBrk="1" latinLnBrk="0" hangingPunct="1"/>
            <a:fld id="{BC5217A8-0E06-4059-AC45-433E2E67A85D}" type="slidenum">
              <a:rPr kumimoji="0" lang="en-US" smtClean="0"/>
              <a:pPr algn="r" eaLnBrk="1" latinLnBrk="0" hangingPunct="1"/>
              <a:t>‹#›</a:t>
            </a:fld>
            <a:endParaRPr kumimoji="0" lang="en-US" sz="16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ftr="0" dt="0"/>
  <p:txStyles>
    <p:titleStyle>
      <a:lvl1pPr algn="l" rtl="0" eaLnBrk="1" latinLnBrk="0" hangingPunct="1">
        <a:spcBef>
          <a:spcPct val="0"/>
        </a:spcBef>
        <a:buNone/>
        <a:defRPr kumimoji="0" sz="54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391866" indent="-391866" algn="l" rtl="0" eaLnBrk="1" latinLnBrk="0" hangingPunct="1">
        <a:spcBef>
          <a:spcPts val="857"/>
        </a:spcBef>
        <a:buClr>
          <a:schemeClr val="tx2"/>
        </a:buClr>
        <a:buSzPct val="73000"/>
        <a:buFont typeface="Wingdings 2"/>
        <a:buChar char=""/>
        <a:defRPr kumimoji="0" sz="3700" kern="1200" baseline="0">
          <a:solidFill>
            <a:schemeClr val="tx1"/>
          </a:solidFill>
          <a:latin typeface="+mn-lt"/>
          <a:ea typeface="+mn-ea"/>
          <a:cs typeface="+mn-cs"/>
        </a:defRPr>
      </a:lvl1pPr>
      <a:lvl2pPr marL="744546" indent="-326555" algn="l" rtl="0" eaLnBrk="1" latinLnBrk="0" hangingPunct="1">
        <a:spcBef>
          <a:spcPts val="714"/>
        </a:spcBef>
        <a:buClr>
          <a:schemeClr val="accent4"/>
        </a:buClr>
        <a:buSzPct val="80000"/>
        <a:buFont typeface="Wingdings 2"/>
        <a:buChar char=""/>
        <a:defRPr kumimoji="0" sz="3300" kern="1200">
          <a:solidFill>
            <a:schemeClr val="tx1">
              <a:tint val="85000"/>
            </a:schemeClr>
          </a:solidFill>
          <a:latin typeface="+mn-lt"/>
          <a:ea typeface="+mn-ea"/>
          <a:cs typeface="+mn-cs"/>
        </a:defRPr>
      </a:lvl2pPr>
      <a:lvl3pPr marL="1084163" indent="-326555" algn="l" rtl="0" eaLnBrk="1" latinLnBrk="0" hangingPunct="1">
        <a:spcBef>
          <a:spcPts val="571"/>
        </a:spcBef>
        <a:buClr>
          <a:schemeClr val="accent4"/>
        </a:buClr>
        <a:buSzPct val="60000"/>
        <a:buFont typeface="Wingdings"/>
        <a:buChar char=""/>
        <a:defRPr kumimoji="0" sz="2900" kern="1200">
          <a:solidFill>
            <a:schemeClr val="tx1"/>
          </a:solidFill>
          <a:latin typeface="+mn-lt"/>
          <a:ea typeface="+mn-ea"/>
          <a:cs typeface="+mn-cs"/>
        </a:defRPr>
      </a:lvl3pPr>
      <a:lvl4pPr marL="1436842" indent="-326555" algn="l" rtl="0" eaLnBrk="1" latinLnBrk="0" hangingPunct="1">
        <a:spcBef>
          <a:spcPct val="20000"/>
        </a:spcBef>
        <a:buClr>
          <a:schemeClr val="accent4"/>
        </a:buClr>
        <a:buSzPct val="80000"/>
        <a:buFont typeface="Wingdings 2"/>
        <a:buChar char=""/>
        <a:defRPr kumimoji="0" sz="2900" kern="1200">
          <a:solidFill>
            <a:schemeClr val="tx1">
              <a:tint val="85000"/>
            </a:schemeClr>
          </a:solidFill>
          <a:latin typeface="+mn-lt"/>
          <a:ea typeface="+mn-ea"/>
          <a:cs typeface="+mn-cs"/>
        </a:defRPr>
      </a:lvl4pPr>
      <a:lvl5pPr marL="1828709" indent="-326555" algn="l" rtl="0" eaLnBrk="1" latinLnBrk="0" hangingPunct="1">
        <a:spcBef>
          <a:spcPts val="571"/>
        </a:spcBef>
        <a:buClr>
          <a:schemeClr val="accent4"/>
        </a:buClr>
        <a:buSzPct val="70000"/>
        <a:buFont typeface="Wingdings"/>
        <a:buChar char=""/>
        <a:defRPr kumimoji="0" sz="2600" kern="1200">
          <a:solidFill>
            <a:schemeClr val="tx1"/>
          </a:solidFill>
          <a:latin typeface="+mn-lt"/>
          <a:ea typeface="+mn-ea"/>
          <a:cs typeface="+mn-cs"/>
        </a:defRPr>
      </a:lvl5pPr>
      <a:lvl6pPr marL="2103015" indent="-261244" algn="l" rtl="0" eaLnBrk="1" latinLnBrk="0" hangingPunct="1">
        <a:spcBef>
          <a:spcPts val="571"/>
        </a:spcBef>
        <a:buClr>
          <a:schemeClr val="accent4"/>
        </a:buClr>
        <a:buSzPct val="80000"/>
        <a:buFont typeface="Wingdings 2"/>
        <a:buChar char=""/>
        <a:defRPr kumimoji="0" sz="2600" kern="1200">
          <a:solidFill>
            <a:schemeClr val="tx1">
              <a:tint val="85000"/>
            </a:schemeClr>
          </a:solidFill>
          <a:latin typeface="+mn-lt"/>
          <a:ea typeface="+mn-ea"/>
          <a:cs typeface="+mn-cs"/>
        </a:defRPr>
      </a:lvl6pPr>
      <a:lvl7pPr marL="2390383" indent="-261244" algn="l" rtl="0" eaLnBrk="1" latinLnBrk="0" hangingPunct="1">
        <a:spcBef>
          <a:spcPct val="20000"/>
        </a:spcBef>
        <a:buClr>
          <a:schemeClr val="accent4"/>
        </a:buClr>
        <a:buSzPct val="80000"/>
        <a:buFont typeface="Wingdings 2"/>
        <a:buChar char=""/>
        <a:defRPr kumimoji="0" sz="2300" kern="1200" baseline="0">
          <a:solidFill>
            <a:schemeClr val="tx1"/>
          </a:solidFill>
          <a:latin typeface="+mn-lt"/>
          <a:ea typeface="+mn-ea"/>
          <a:cs typeface="+mn-cs"/>
        </a:defRPr>
      </a:lvl7pPr>
      <a:lvl8pPr marL="2638565" indent="-261244" algn="l" rtl="0" eaLnBrk="1" latinLnBrk="0" hangingPunct="1">
        <a:spcBef>
          <a:spcPts val="429"/>
        </a:spcBef>
        <a:buClr>
          <a:schemeClr val="accent4"/>
        </a:buClr>
        <a:buSzPct val="100000"/>
        <a:buChar char="•"/>
        <a:defRPr kumimoji="0" sz="2300" kern="1200" baseline="0">
          <a:solidFill>
            <a:schemeClr val="tx1">
              <a:tint val="85000"/>
            </a:schemeClr>
          </a:solidFill>
          <a:latin typeface="+mn-lt"/>
          <a:ea typeface="+mn-ea"/>
          <a:cs typeface="+mn-cs"/>
        </a:defRPr>
      </a:lvl8pPr>
      <a:lvl9pPr marL="2938996" indent="-261244" algn="l" rtl="0" eaLnBrk="1" latinLnBrk="0" hangingPunct="1">
        <a:spcBef>
          <a:spcPct val="20000"/>
        </a:spcBef>
        <a:buClr>
          <a:schemeClr val="accent4"/>
        </a:buClr>
        <a:buSzPct val="100000"/>
        <a:buFont typeface="Wingdings"/>
        <a:buChar char="§"/>
        <a:defRPr kumimoji="0" sz="20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3110" algn="l" rtl="0" eaLnBrk="1" latinLnBrk="0" hangingPunct="1">
        <a:defRPr kumimoji="0" kern="1200">
          <a:solidFill>
            <a:schemeClr val="tx1"/>
          </a:solidFill>
          <a:latin typeface="+mn-lt"/>
          <a:ea typeface="+mn-ea"/>
          <a:cs typeface="+mn-cs"/>
        </a:defRPr>
      </a:lvl2pPr>
      <a:lvl3pPr marL="1306220" algn="l" rtl="0" eaLnBrk="1" latinLnBrk="0" hangingPunct="1">
        <a:defRPr kumimoji="0" kern="1200">
          <a:solidFill>
            <a:schemeClr val="tx1"/>
          </a:solidFill>
          <a:latin typeface="+mn-lt"/>
          <a:ea typeface="+mn-ea"/>
          <a:cs typeface="+mn-cs"/>
        </a:defRPr>
      </a:lvl3pPr>
      <a:lvl4pPr marL="1959331" algn="l" rtl="0" eaLnBrk="1" latinLnBrk="0" hangingPunct="1">
        <a:defRPr kumimoji="0" kern="1200">
          <a:solidFill>
            <a:schemeClr val="tx1"/>
          </a:solidFill>
          <a:latin typeface="+mn-lt"/>
          <a:ea typeface="+mn-ea"/>
          <a:cs typeface="+mn-cs"/>
        </a:defRPr>
      </a:lvl4pPr>
      <a:lvl5pPr marL="2612441" algn="l" rtl="0" eaLnBrk="1" latinLnBrk="0" hangingPunct="1">
        <a:defRPr kumimoji="0" kern="1200">
          <a:solidFill>
            <a:schemeClr val="tx1"/>
          </a:solidFill>
          <a:latin typeface="+mn-lt"/>
          <a:ea typeface="+mn-ea"/>
          <a:cs typeface="+mn-cs"/>
        </a:defRPr>
      </a:lvl5pPr>
      <a:lvl6pPr marL="3265551" algn="l" rtl="0" eaLnBrk="1" latinLnBrk="0" hangingPunct="1">
        <a:defRPr kumimoji="0" kern="1200">
          <a:solidFill>
            <a:schemeClr val="tx1"/>
          </a:solidFill>
          <a:latin typeface="+mn-lt"/>
          <a:ea typeface="+mn-ea"/>
          <a:cs typeface="+mn-cs"/>
        </a:defRPr>
      </a:lvl6pPr>
      <a:lvl7pPr marL="3918661" algn="l" rtl="0" eaLnBrk="1" latinLnBrk="0" hangingPunct="1">
        <a:defRPr kumimoji="0" kern="1200">
          <a:solidFill>
            <a:schemeClr val="tx1"/>
          </a:solidFill>
          <a:latin typeface="+mn-lt"/>
          <a:ea typeface="+mn-ea"/>
          <a:cs typeface="+mn-cs"/>
        </a:defRPr>
      </a:lvl7pPr>
      <a:lvl8pPr marL="4571771" algn="l" rtl="0" eaLnBrk="1" latinLnBrk="0" hangingPunct="1">
        <a:defRPr kumimoji="0" kern="1200">
          <a:solidFill>
            <a:schemeClr val="tx1"/>
          </a:solidFill>
          <a:latin typeface="+mn-lt"/>
          <a:ea typeface="+mn-ea"/>
          <a:cs typeface="+mn-cs"/>
        </a:defRPr>
      </a:lvl8pPr>
      <a:lvl9pPr marL="5224882"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txBody>
          <a:bodyPr/>
          <a:lstStyle/>
          <a:p>
            <a:r>
              <a:rPr lang="en-IN" dirty="0" smtClean="0"/>
              <a:t>ś</a:t>
            </a:r>
            <a:endParaRPr lang="en-US" dirty="0"/>
          </a:p>
        </p:txBody>
      </p:sp>
      <p:sp>
        <p:nvSpPr>
          <p:cNvPr id="4" name="Text 2"/>
          <p:cNvSpPr/>
          <p:nvPr/>
        </p:nvSpPr>
        <p:spPr>
          <a:xfrm>
            <a:off x="2348389" y="1691878"/>
            <a:ext cx="9933503" cy="1388745"/>
          </a:xfrm>
          <a:prstGeom prst="rect">
            <a:avLst/>
          </a:prstGeom>
          <a:noFill/>
          <a:ln/>
        </p:spPr>
        <p:txBody>
          <a:bodyPr wrap="square" rtlCol="0" anchor="t"/>
          <a:lstStyle/>
          <a:p>
            <a:r>
              <a:rPr lang="en-US" sz="4400" dirty="0" smtClean="0">
                <a:solidFill>
                  <a:schemeClr val="bg1"/>
                </a:solidFill>
                <a:latin typeface="Times New Roman" panose="02020603050405020304" pitchFamily="18" charset="0"/>
                <a:cs typeface="Times New Roman" panose="02020603050405020304" pitchFamily="18" charset="0"/>
              </a:rPr>
              <a:t>Student Name: </a:t>
            </a:r>
            <a:r>
              <a:rPr lang="en-US" sz="4400" dirty="0" err="1" smtClean="0">
                <a:solidFill>
                  <a:schemeClr val="bg1"/>
                </a:solidFill>
                <a:latin typeface="Times New Roman" panose="02020603050405020304" pitchFamily="18" charset="0"/>
                <a:cs typeface="Times New Roman" panose="02020603050405020304" pitchFamily="18" charset="0"/>
              </a:rPr>
              <a:t>Nihanshu</a:t>
            </a:r>
            <a:r>
              <a:rPr lang="en-US" sz="4400" dirty="0" smtClean="0">
                <a:solidFill>
                  <a:schemeClr val="bg1"/>
                </a:solidFill>
                <a:latin typeface="Times New Roman" panose="02020603050405020304" pitchFamily="18" charset="0"/>
                <a:cs typeface="Times New Roman" panose="02020603050405020304" pitchFamily="18" charset="0"/>
              </a:rPr>
              <a:t> </a:t>
            </a:r>
            <a:r>
              <a:rPr lang="en-US" sz="4400" dirty="0" err="1" smtClean="0">
                <a:solidFill>
                  <a:schemeClr val="bg1"/>
                </a:solidFill>
                <a:latin typeface="Times New Roman" panose="02020603050405020304" pitchFamily="18" charset="0"/>
                <a:cs typeface="Times New Roman" panose="02020603050405020304" pitchFamily="18" charset="0"/>
              </a:rPr>
              <a:t>Bhanderi</a:t>
            </a:r>
            <a:endParaRPr lang="en-US" sz="4000" dirty="0" smtClean="0">
              <a:solidFill>
                <a:schemeClr val="bg1"/>
              </a:solidFill>
              <a:latin typeface="Times New Roman" panose="02020603050405020304" pitchFamily="18" charset="0"/>
              <a:cs typeface="Times New Roman" panose="02020603050405020304" pitchFamily="18" charset="0"/>
            </a:endParaRPr>
          </a:p>
          <a:p>
            <a:r>
              <a:rPr lang="en-US" sz="4400" dirty="0" smtClean="0">
                <a:solidFill>
                  <a:schemeClr val="bg1"/>
                </a:solidFill>
                <a:latin typeface="Times New Roman" panose="02020603050405020304" pitchFamily="18" charset="0"/>
                <a:cs typeface="Times New Roman" panose="02020603050405020304" pitchFamily="18" charset="0"/>
              </a:rPr>
              <a:t>Roll no: 30</a:t>
            </a:r>
          </a:p>
          <a:p>
            <a:r>
              <a:rPr lang="en-US" sz="4400" dirty="0" smtClean="0">
                <a:solidFill>
                  <a:schemeClr val="bg1"/>
                </a:solidFill>
                <a:latin typeface="Times New Roman" panose="02020603050405020304" pitchFamily="18" charset="0"/>
                <a:cs typeface="Times New Roman" panose="02020603050405020304" pitchFamily="18" charset="0"/>
              </a:rPr>
              <a:t>Enrollment No:  23002170110007</a:t>
            </a:r>
          </a:p>
          <a:p>
            <a:r>
              <a:rPr lang="en-US" sz="4400" dirty="0" smtClean="0">
                <a:solidFill>
                  <a:schemeClr val="bg1"/>
                </a:solidFill>
                <a:latin typeface="Times New Roman" panose="02020603050405020304" pitchFamily="18" charset="0"/>
                <a:cs typeface="Times New Roman" panose="02020603050405020304" pitchFamily="18" charset="0"/>
              </a:rPr>
              <a:t>Branch: CE</a:t>
            </a:r>
          </a:p>
          <a:p>
            <a:r>
              <a:rPr lang="en-US" sz="4400" dirty="0" smtClean="0">
                <a:solidFill>
                  <a:schemeClr val="bg1"/>
                </a:solidFill>
                <a:latin typeface="Times New Roman" panose="02020603050405020304" pitchFamily="18" charset="0"/>
                <a:cs typeface="Times New Roman" panose="02020603050405020304" pitchFamily="18" charset="0"/>
              </a:rPr>
              <a:t>Batch: 1</a:t>
            </a:r>
          </a:p>
          <a:p>
            <a:r>
              <a:rPr lang="en-IN" sz="4400" dirty="0" smtClean="0">
                <a:solidFill>
                  <a:schemeClr val="bg1"/>
                </a:solidFill>
                <a:latin typeface="Times New Roman" panose="02020603050405020304" pitchFamily="18" charset="0"/>
                <a:cs typeface="Times New Roman" panose="02020603050405020304" pitchFamily="18" charset="0"/>
              </a:rPr>
              <a:t>Project Name :- Gym Management System</a:t>
            </a:r>
            <a:endParaRPr lang="en-US" sz="4400" dirty="0" smtClean="0">
              <a:solidFill>
                <a:schemeClr val="bg1"/>
              </a:solidFill>
              <a:latin typeface="Times New Roman" panose="02020603050405020304" pitchFamily="18" charset="0"/>
              <a:cs typeface="Times New Roman" panose="02020603050405020304" pitchFamily="18" charset="0"/>
            </a:endParaRPr>
          </a:p>
          <a:p>
            <a:pPr marL="0" indent="0">
              <a:lnSpc>
                <a:spcPts val="5468"/>
              </a:lnSpc>
              <a:buNone/>
            </a:pPr>
            <a:endParaRPr lang="en-US" sz="4374" dirty="0"/>
          </a:p>
        </p:txBody>
      </p:sp>
      <p:sp>
        <p:nvSpPr>
          <p:cNvPr id="5" name="Text 3"/>
          <p:cNvSpPr/>
          <p:nvPr/>
        </p:nvSpPr>
        <p:spPr>
          <a:xfrm>
            <a:off x="2348389" y="3636050"/>
            <a:ext cx="2221944" cy="347186"/>
          </a:xfrm>
          <a:prstGeom prst="rect">
            <a:avLst/>
          </a:prstGeom>
          <a:noFill/>
          <a:ln/>
        </p:spPr>
        <p:txBody>
          <a:bodyPr wrap="none" rtlCol="0" anchor="t"/>
          <a:lstStyle/>
          <a:p>
            <a:pPr marL="0" indent="0">
              <a:lnSpc>
                <a:spcPts val="2734"/>
              </a:lnSpc>
              <a:buNone/>
            </a:pPr>
            <a:endParaRPr lang="en-US" sz="2187" dirty="0"/>
          </a:p>
        </p:txBody>
      </p:sp>
      <p:sp>
        <p:nvSpPr>
          <p:cNvPr id="6" name="Text 4"/>
          <p:cNvSpPr/>
          <p:nvPr/>
        </p:nvSpPr>
        <p:spPr>
          <a:xfrm>
            <a:off x="2348389" y="4205407"/>
            <a:ext cx="2949416" cy="1777008"/>
          </a:xfrm>
          <a:prstGeom prst="rect">
            <a:avLst/>
          </a:prstGeom>
          <a:noFill/>
          <a:ln/>
        </p:spPr>
        <p:txBody>
          <a:bodyPr wrap="square" rtlCol="0" anchor="t"/>
          <a:lstStyle/>
          <a:p>
            <a:pPr marL="0" indent="0">
              <a:lnSpc>
                <a:spcPts val="2799"/>
              </a:lnSpc>
              <a:buNone/>
            </a:pPr>
            <a:r>
              <a:rPr lang="en-US" sz="1750" dirty="0" smtClean="0">
                <a:solidFill>
                  <a:srgbClr val="D9E1FF"/>
                </a:solidFill>
                <a:latin typeface="Martel Sans" pitchFamily="34" charset="0"/>
                <a:ea typeface="Martel Sans" pitchFamily="34" charset="-122"/>
                <a:cs typeface="Martel Sans" pitchFamily="34" charset="-120"/>
              </a:rPr>
              <a:t> </a:t>
            </a:r>
            <a:endParaRPr lang="en-US" sz="1750" dirty="0"/>
          </a:p>
        </p:txBody>
      </p:sp>
      <p:sp>
        <p:nvSpPr>
          <p:cNvPr id="7" name="Text 5"/>
          <p:cNvSpPr/>
          <p:nvPr/>
        </p:nvSpPr>
        <p:spPr>
          <a:xfrm>
            <a:off x="5847398" y="3636050"/>
            <a:ext cx="2571631" cy="347186"/>
          </a:xfrm>
          <a:prstGeom prst="rect">
            <a:avLst/>
          </a:prstGeom>
          <a:noFill/>
          <a:ln/>
        </p:spPr>
        <p:txBody>
          <a:bodyPr wrap="none" rtlCol="0" anchor="t"/>
          <a:lstStyle/>
          <a:p>
            <a:pPr marL="0" indent="0">
              <a:lnSpc>
                <a:spcPts val="2734"/>
              </a:lnSpc>
              <a:buNone/>
            </a:pPr>
            <a:r>
              <a:rPr lang="en-US" sz="2187" dirty="0" smtClean="0">
                <a:solidFill>
                  <a:srgbClr val="FFFFFF"/>
                </a:solidFill>
                <a:latin typeface="Kanit" pitchFamily="34" charset="0"/>
                <a:ea typeface="Kanit" pitchFamily="34" charset="-122"/>
                <a:cs typeface="Kanit" pitchFamily="34" charset="-120"/>
              </a:rPr>
              <a:t> </a:t>
            </a:r>
            <a:endParaRPr lang="en-US" sz="2187" dirty="0"/>
          </a:p>
        </p:txBody>
      </p:sp>
      <p:sp>
        <p:nvSpPr>
          <p:cNvPr id="8" name="Text 6"/>
          <p:cNvSpPr/>
          <p:nvPr/>
        </p:nvSpPr>
        <p:spPr>
          <a:xfrm>
            <a:off x="5847398" y="4205407"/>
            <a:ext cx="2949416" cy="1777008"/>
          </a:xfrm>
          <a:prstGeom prst="rect">
            <a:avLst/>
          </a:prstGeom>
          <a:noFill/>
          <a:ln/>
        </p:spPr>
        <p:txBody>
          <a:bodyPr wrap="square" rtlCol="0" anchor="t"/>
          <a:lstStyle/>
          <a:p>
            <a:pPr marL="0" indent="0">
              <a:lnSpc>
                <a:spcPts val="2799"/>
              </a:lnSpc>
              <a:buNone/>
            </a:pPr>
            <a:r>
              <a:rPr lang="en-US" sz="1750" dirty="0" smtClean="0">
                <a:solidFill>
                  <a:srgbClr val="D9E1FF"/>
                </a:solidFill>
                <a:latin typeface="Martel Sans" pitchFamily="34" charset="0"/>
                <a:ea typeface="Martel Sans" pitchFamily="34" charset="-122"/>
                <a:cs typeface="Martel Sans" pitchFamily="34" charset="-120"/>
              </a:rPr>
              <a:t> </a:t>
            </a:r>
            <a:endParaRPr lang="en-US" sz="1750" dirty="0"/>
          </a:p>
        </p:txBody>
      </p:sp>
      <p:sp>
        <p:nvSpPr>
          <p:cNvPr id="9" name="Text 7"/>
          <p:cNvSpPr/>
          <p:nvPr/>
        </p:nvSpPr>
        <p:spPr>
          <a:xfrm>
            <a:off x="9346406" y="3636050"/>
            <a:ext cx="2455664" cy="347186"/>
          </a:xfrm>
          <a:prstGeom prst="rect">
            <a:avLst/>
          </a:prstGeom>
          <a:noFill/>
          <a:ln/>
        </p:spPr>
        <p:txBody>
          <a:bodyPr wrap="none" rtlCol="0" anchor="t"/>
          <a:lstStyle/>
          <a:p>
            <a:pPr marL="0" indent="0">
              <a:lnSpc>
                <a:spcPts val="2734"/>
              </a:lnSpc>
              <a:buNone/>
            </a:pPr>
            <a:r>
              <a:rPr lang="en-US" sz="2187" dirty="0" smtClean="0">
                <a:solidFill>
                  <a:srgbClr val="FFFFFF"/>
                </a:solidFill>
                <a:latin typeface="Kanit" pitchFamily="34" charset="0"/>
                <a:ea typeface="Kanit" pitchFamily="34" charset="-122"/>
                <a:cs typeface="Kanit" pitchFamily="34" charset="-120"/>
              </a:rPr>
              <a:t> </a:t>
            </a:r>
            <a:endParaRPr lang="en-US" sz="2187" dirty="0"/>
          </a:p>
        </p:txBody>
      </p:sp>
      <p:sp>
        <p:nvSpPr>
          <p:cNvPr id="10" name="Text 8"/>
          <p:cNvSpPr/>
          <p:nvPr/>
        </p:nvSpPr>
        <p:spPr>
          <a:xfrm>
            <a:off x="9346406" y="4205407"/>
            <a:ext cx="2949416" cy="2132409"/>
          </a:xfrm>
          <a:prstGeom prst="rect">
            <a:avLst/>
          </a:prstGeom>
          <a:noFill/>
          <a:ln/>
        </p:spPr>
        <p:txBody>
          <a:bodyPr wrap="square" rtlCol="0" anchor="t"/>
          <a:lstStyle/>
          <a:p>
            <a:pPr marL="0" indent="0">
              <a:lnSpc>
                <a:spcPts val="2799"/>
              </a:lnSpc>
              <a:buNone/>
            </a:pPr>
            <a:r>
              <a:rPr lang="en-US" sz="1750" dirty="0" smtClean="0">
                <a:solidFill>
                  <a:srgbClr val="D9E1FF"/>
                </a:solidFill>
                <a:latin typeface="Martel Sans" pitchFamily="34" charset="0"/>
                <a:ea typeface="Martel Sans" pitchFamily="34" charset="-122"/>
                <a:cs typeface="Martel Sans" pitchFamily="34" charset="-120"/>
              </a:rPr>
              <a:t> </a:t>
            </a:r>
            <a:endParaRPr lang="en-US" sz="1750" dirty="0"/>
          </a:p>
        </p:txBody>
      </p:sp>
      <p:pic>
        <p:nvPicPr>
          <p:cNvPr id="12" name="Picture 11">
            <a:extLst>
              <a:ext uri="{FF2B5EF4-FFF2-40B4-BE49-F238E27FC236}">
                <a16:creationId xmlns:a16="http://schemas.microsoft.com/office/drawing/2014/main" xmlns="" id="{67E81F9E-9554-4840-A6CA-C59F6CE3124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58876" y="220717"/>
            <a:ext cx="1160020" cy="1214563"/>
          </a:xfrm>
          <a:prstGeom prst="rect">
            <a:avLst/>
          </a:prstGeom>
        </p:spPr>
      </p:pic>
      <p:pic>
        <p:nvPicPr>
          <p:cNvPr id="13" name="Picture 12">
            <a:extLst>
              <a:ext uri="{FF2B5EF4-FFF2-40B4-BE49-F238E27FC236}">
                <a16:creationId xmlns:a16="http://schemas.microsoft.com/office/drawing/2014/main" xmlns="" id="{D0A1ABFC-AE90-4EE9-BAA9-5820F5EDC630}"/>
              </a:ext>
            </a:extLst>
          </p:cNvPr>
          <p:cNvPicPr>
            <a:picLocks noChangeAspect="1"/>
          </p:cNvPicPr>
          <p:nvPr/>
        </p:nvPicPr>
        <p:blipFill rotWithShape="1">
          <a:blip r:embed="rId4">
            <a:extLst>
              <a:ext uri="{28A0092B-C50C-407E-A947-70E740481C1C}">
                <a14:useLocalDpi xmlns:a14="http://schemas.microsoft.com/office/drawing/2010/main" xmlns="" val="0"/>
              </a:ext>
            </a:extLst>
          </a:blip>
          <a:srcRect l="25791" t="16832" b="13861"/>
          <a:stretch/>
        </p:blipFill>
        <p:spPr>
          <a:xfrm>
            <a:off x="10972800" y="220717"/>
            <a:ext cx="3355143" cy="835573"/>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pic>
        <p:nvPicPr>
          <p:cNvPr id="4" name="Image 0" descr="preencoded.png"/>
          <p:cNvPicPr>
            <a:picLocks noChangeAspect="1"/>
          </p:cNvPicPr>
          <p:nvPr/>
        </p:nvPicPr>
        <p:blipFill>
          <a:blip r:embed="rId3"/>
          <a:stretch>
            <a:fillRect/>
          </a:stretch>
        </p:blipFill>
        <p:spPr>
          <a:xfrm>
            <a:off x="9301654" y="1435280"/>
            <a:ext cx="5328745" cy="6572387"/>
          </a:xfrm>
          <a:prstGeom prst="rect">
            <a:avLst/>
          </a:prstGeom>
        </p:spPr>
      </p:pic>
      <p:sp>
        <p:nvSpPr>
          <p:cNvPr id="5" name="Text 2"/>
          <p:cNvSpPr/>
          <p:nvPr/>
        </p:nvSpPr>
        <p:spPr>
          <a:xfrm>
            <a:off x="833199" y="2226469"/>
            <a:ext cx="7477601" cy="1666399"/>
          </a:xfrm>
          <a:prstGeom prst="rect">
            <a:avLst/>
          </a:prstGeom>
          <a:noFill/>
          <a:ln/>
        </p:spPr>
        <p:txBody>
          <a:bodyPr wrap="square" rtlCol="0" anchor="t"/>
          <a:lstStyle/>
          <a:p>
            <a:pPr marL="0" indent="0">
              <a:lnSpc>
                <a:spcPts val="6561"/>
              </a:lnSpc>
              <a:buNone/>
            </a:pPr>
            <a:r>
              <a:rPr lang="en-US" sz="5249" dirty="0">
                <a:solidFill>
                  <a:srgbClr val="FFFFFF"/>
                </a:solidFill>
                <a:latin typeface="Kanit" pitchFamily="34" charset="0"/>
                <a:ea typeface="Kanit" pitchFamily="34" charset="-122"/>
                <a:cs typeface="Kanit" pitchFamily="34" charset="-120"/>
              </a:rPr>
              <a:t>Introduction to the Gym Management System</a:t>
            </a:r>
            <a:endParaRPr lang="en-US" sz="5249" dirty="0"/>
          </a:p>
        </p:txBody>
      </p:sp>
      <p:sp>
        <p:nvSpPr>
          <p:cNvPr id="6" name="Text 3"/>
          <p:cNvSpPr/>
          <p:nvPr/>
        </p:nvSpPr>
        <p:spPr>
          <a:xfrm>
            <a:off x="833199" y="4226123"/>
            <a:ext cx="7477601" cy="1777008"/>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The gym management system is a comprehensive platform designed to streamline the operations of fitness centers and provide an enhanced experience for both staff and members. It integrates various functionalities to optimize the management of memberships, facilities, and services.</a:t>
            </a:r>
            <a:endParaRPr lang="en-US" sz="1750" dirty="0"/>
          </a:p>
        </p:txBody>
      </p:sp>
      <p:pic>
        <p:nvPicPr>
          <p:cNvPr id="8" name="Picture 7">
            <a:extLst>
              <a:ext uri="{FF2B5EF4-FFF2-40B4-BE49-F238E27FC236}">
                <a16:creationId xmlns:a16="http://schemas.microsoft.com/office/drawing/2014/main" xmlns="" id="{67E81F9E-9554-4840-A6CA-C59F6CE3124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53189" y="220717"/>
            <a:ext cx="1160020" cy="1214563"/>
          </a:xfrm>
          <a:prstGeom prst="rect">
            <a:avLst/>
          </a:prstGeom>
        </p:spPr>
      </p:pic>
      <p:pic>
        <p:nvPicPr>
          <p:cNvPr id="9" name="Picture 8">
            <a:extLst>
              <a:ext uri="{FF2B5EF4-FFF2-40B4-BE49-F238E27FC236}">
                <a16:creationId xmlns:a16="http://schemas.microsoft.com/office/drawing/2014/main" xmlns="" id="{D0A1ABFC-AE90-4EE9-BAA9-5820F5EDC630}"/>
              </a:ext>
            </a:extLst>
          </p:cNvPr>
          <p:cNvPicPr>
            <a:picLocks noChangeAspect="1"/>
          </p:cNvPicPr>
          <p:nvPr/>
        </p:nvPicPr>
        <p:blipFill rotWithShape="1">
          <a:blip r:embed="rId5">
            <a:extLst>
              <a:ext uri="{28A0092B-C50C-407E-A947-70E740481C1C}">
                <a14:useLocalDpi xmlns:a14="http://schemas.microsoft.com/office/drawing/2010/main" xmlns="" val="0"/>
              </a:ext>
            </a:extLst>
          </a:blip>
          <a:srcRect l="25791" t="16832" b="13861"/>
          <a:stretch/>
        </p:blipFill>
        <p:spPr>
          <a:xfrm>
            <a:off x="10997904" y="220717"/>
            <a:ext cx="3355143" cy="83557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sp>
        <p:nvSpPr>
          <p:cNvPr id="4" name="Text 2"/>
          <p:cNvSpPr/>
          <p:nvPr/>
        </p:nvSpPr>
        <p:spPr>
          <a:xfrm>
            <a:off x="835573" y="1214564"/>
            <a:ext cx="8276896" cy="1434043"/>
          </a:xfrm>
          <a:prstGeom prst="rect">
            <a:avLst/>
          </a:prstGeom>
          <a:noFill/>
          <a:ln/>
        </p:spPr>
        <p:txBody>
          <a:bodyPr wrap="square" rtlCol="0" anchor="t"/>
          <a:lstStyle/>
          <a:p>
            <a:pPr marL="0" indent="0">
              <a:lnSpc>
                <a:spcPts val="5468"/>
              </a:lnSpc>
              <a:buNone/>
            </a:pPr>
            <a:r>
              <a:rPr lang="en-IN" sz="4374" dirty="0" smtClean="0">
                <a:solidFill>
                  <a:schemeClr val="bg1"/>
                </a:solidFill>
              </a:rPr>
              <a:t>Output of code :- </a:t>
            </a:r>
            <a:endParaRPr lang="en-US" sz="4374" dirty="0">
              <a:solidFill>
                <a:schemeClr val="bg1"/>
              </a:solidFill>
            </a:endParaRPr>
          </a:p>
        </p:txBody>
      </p:sp>
      <p:sp>
        <p:nvSpPr>
          <p:cNvPr id="5" name="Text 3"/>
          <p:cNvSpPr/>
          <p:nvPr/>
        </p:nvSpPr>
        <p:spPr>
          <a:xfrm>
            <a:off x="2348389" y="3636050"/>
            <a:ext cx="2221944" cy="347186"/>
          </a:xfrm>
          <a:prstGeom prst="rect">
            <a:avLst/>
          </a:prstGeom>
          <a:noFill/>
          <a:ln/>
        </p:spPr>
        <p:txBody>
          <a:bodyPr wrap="none" rtlCol="0" anchor="t"/>
          <a:lstStyle/>
          <a:p>
            <a:pPr marL="0" indent="0">
              <a:lnSpc>
                <a:spcPts val="2734"/>
              </a:lnSpc>
              <a:buNone/>
            </a:pPr>
            <a:r>
              <a:rPr lang="en-US" sz="2187" dirty="0" smtClean="0">
                <a:solidFill>
                  <a:srgbClr val="FFFFFF"/>
                </a:solidFill>
                <a:latin typeface="Kanit" pitchFamily="34" charset="0"/>
                <a:ea typeface="Kanit" pitchFamily="34" charset="-122"/>
                <a:cs typeface="Kanit" pitchFamily="34" charset="-120"/>
              </a:rPr>
              <a:t> </a:t>
            </a:r>
            <a:endParaRPr lang="en-US" sz="2187" dirty="0"/>
          </a:p>
        </p:txBody>
      </p:sp>
      <p:sp>
        <p:nvSpPr>
          <p:cNvPr id="6" name="Text 4"/>
          <p:cNvSpPr/>
          <p:nvPr/>
        </p:nvSpPr>
        <p:spPr>
          <a:xfrm>
            <a:off x="2348389" y="4205407"/>
            <a:ext cx="2949416" cy="1777008"/>
          </a:xfrm>
          <a:prstGeom prst="rect">
            <a:avLst/>
          </a:prstGeom>
          <a:noFill/>
          <a:ln/>
        </p:spPr>
        <p:txBody>
          <a:bodyPr wrap="square" rtlCol="0" anchor="t"/>
          <a:lstStyle/>
          <a:p>
            <a:pPr marL="0" indent="0">
              <a:lnSpc>
                <a:spcPts val="2799"/>
              </a:lnSpc>
              <a:buNone/>
            </a:pPr>
            <a:r>
              <a:rPr lang="en-US" sz="1750" dirty="0" smtClean="0">
                <a:solidFill>
                  <a:srgbClr val="D9E1FF"/>
                </a:solidFill>
                <a:latin typeface="Martel Sans" pitchFamily="34" charset="0"/>
                <a:ea typeface="Martel Sans" pitchFamily="34" charset="-122"/>
                <a:cs typeface="Martel Sans" pitchFamily="34" charset="-120"/>
              </a:rPr>
              <a:t> </a:t>
            </a:r>
            <a:endParaRPr lang="en-US" sz="1750" dirty="0"/>
          </a:p>
        </p:txBody>
      </p:sp>
      <p:sp>
        <p:nvSpPr>
          <p:cNvPr id="7" name="Text 5"/>
          <p:cNvSpPr/>
          <p:nvPr/>
        </p:nvSpPr>
        <p:spPr>
          <a:xfrm>
            <a:off x="5847398" y="3636050"/>
            <a:ext cx="2571631" cy="347186"/>
          </a:xfrm>
          <a:prstGeom prst="rect">
            <a:avLst/>
          </a:prstGeom>
          <a:noFill/>
          <a:ln/>
        </p:spPr>
        <p:txBody>
          <a:bodyPr wrap="none" rtlCol="0" anchor="t"/>
          <a:lstStyle/>
          <a:p>
            <a:pPr marL="0" indent="0">
              <a:lnSpc>
                <a:spcPts val="2734"/>
              </a:lnSpc>
              <a:buNone/>
            </a:pPr>
            <a:r>
              <a:rPr lang="en-US" sz="2187" dirty="0" smtClean="0">
                <a:solidFill>
                  <a:srgbClr val="FFFFFF"/>
                </a:solidFill>
                <a:latin typeface="Kanit" pitchFamily="34" charset="0"/>
                <a:ea typeface="Kanit" pitchFamily="34" charset="-122"/>
                <a:cs typeface="Kanit" pitchFamily="34" charset="-120"/>
              </a:rPr>
              <a:t> </a:t>
            </a:r>
            <a:endParaRPr lang="en-US" sz="2187" dirty="0"/>
          </a:p>
        </p:txBody>
      </p:sp>
      <p:sp>
        <p:nvSpPr>
          <p:cNvPr id="8" name="Text 6"/>
          <p:cNvSpPr/>
          <p:nvPr/>
        </p:nvSpPr>
        <p:spPr>
          <a:xfrm>
            <a:off x="5847398" y="4205407"/>
            <a:ext cx="2949416" cy="1777008"/>
          </a:xfrm>
          <a:prstGeom prst="rect">
            <a:avLst/>
          </a:prstGeom>
          <a:noFill/>
          <a:ln/>
        </p:spPr>
        <p:txBody>
          <a:bodyPr wrap="square" rtlCol="0" anchor="t"/>
          <a:lstStyle/>
          <a:p>
            <a:pPr marL="0" indent="0">
              <a:lnSpc>
                <a:spcPts val="2799"/>
              </a:lnSpc>
              <a:buNone/>
            </a:pPr>
            <a:r>
              <a:rPr lang="en-US" sz="1750" dirty="0" smtClean="0">
                <a:solidFill>
                  <a:srgbClr val="D9E1FF"/>
                </a:solidFill>
                <a:latin typeface="Martel Sans" pitchFamily="34" charset="0"/>
                <a:ea typeface="Martel Sans" pitchFamily="34" charset="-122"/>
                <a:cs typeface="Martel Sans" pitchFamily="34" charset="-120"/>
              </a:rPr>
              <a:t> </a:t>
            </a:r>
            <a:endParaRPr lang="en-US" sz="1750" dirty="0"/>
          </a:p>
        </p:txBody>
      </p:sp>
      <p:sp>
        <p:nvSpPr>
          <p:cNvPr id="9" name="Text 7"/>
          <p:cNvSpPr/>
          <p:nvPr/>
        </p:nvSpPr>
        <p:spPr>
          <a:xfrm>
            <a:off x="9346406" y="3636050"/>
            <a:ext cx="2455664" cy="347186"/>
          </a:xfrm>
          <a:prstGeom prst="rect">
            <a:avLst/>
          </a:prstGeom>
          <a:noFill/>
          <a:ln/>
        </p:spPr>
        <p:txBody>
          <a:bodyPr wrap="none" rtlCol="0" anchor="t"/>
          <a:lstStyle/>
          <a:p>
            <a:pPr marL="0" indent="0">
              <a:lnSpc>
                <a:spcPts val="2734"/>
              </a:lnSpc>
              <a:buNone/>
            </a:pPr>
            <a:r>
              <a:rPr lang="en-US" sz="2187" dirty="0" smtClean="0">
                <a:solidFill>
                  <a:srgbClr val="FFFFFF"/>
                </a:solidFill>
                <a:latin typeface="Kanit" pitchFamily="34" charset="0"/>
                <a:ea typeface="Kanit" pitchFamily="34" charset="-122"/>
                <a:cs typeface="Kanit" pitchFamily="34" charset="-120"/>
              </a:rPr>
              <a:t> </a:t>
            </a:r>
            <a:endParaRPr lang="en-US" sz="2187" dirty="0"/>
          </a:p>
        </p:txBody>
      </p:sp>
      <p:sp>
        <p:nvSpPr>
          <p:cNvPr id="10" name="Text 8"/>
          <p:cNvSpPr/>
          <p:nvPr/>
        </p:nvSpPr>
        <p:spPr>
          <a:xfrm>
            <a:off x="9346406" y="4205407"/>
            <a:ext cx="2949416" cy="2132409"/>
          </a:xfrm>
          <a:prstGeom prst="rect">
            <a:avLst/>
          </a:prstGeom>
          <a:noFill/>
          <a:ln/>
        </p:spPr>
        <p:txBody>
          <a:bodyPr wrap="square" rtlCol="0" anchor="t"/>
          <a:lstStyle/>
          <a:p>
            <a:pPr marL="0" indent="0">
              <a:lnSpc>
                <a:spcPts val="2799"/>
              </a:lnSpc>
              <a:buNone/>
            </a:pPr>
            <a:r>
              <a:rPr lang="en-US" sz="1750" dirty="0" smtClean="0">
                <a:solidFill>
                  <a:srgbClr val="D9E1FF"/>
                </a:solidFill>
                <a:latin typeface="Martel Sans" pitchFamily="34" charset="0"/>
                <a:ea typeface="Martel Sans" pitchFamily="34" charset="-122"/>
                <a:cs typeface="Martel Sans" pitchFamily="34" charset="-120"/>
              </a:rPr>
              <a:t> </a:t>
            </a:r>
            <a:endParaRPr lang="en-US" sz="1750" dirty="0"/>
          </a:p>
        </p:txBody>
      </p:sp>
      <p:pic>
        <p:nvPicPr>
          <p:cNvPr id="12" name="Picture 11">
            <a:extLst>
              <a:ext uri="{FF2B5EF4-FFF2-40B4-BE49-F238E27FC236}">
                <a16:creationId xmlns:a16="http://schemas.microsoft.com/office/drawing/2014/main" xmlns="" id="{D0A1ABFC-AE90-4EE9-BAA9-5820F5EDC630}"/>
              </a:ext>
            </a:extLst>
          </p:cNvPr>
          <p:cNvPicPr>
            <a:picLocks noChangeAspect="1"/>
          </p:cNvPicPr>
          <p:nvPr/>
        </p:nvPicPr>
        <p:blipFill rotWithShape="1">
          <a:blip r:embed="rId3">
            <a:extLst>
              <a:ext uri="{28A0092B-C50C-407E-A947-70E740481C1C}">
                <a14:useLocalDpi xmlns:a14="http://schemas.microsoft.com/office/drawing/2010/main" xmlns="" val="0"/>
              </a:ext>
            </a:extLst>
          </a:blip>
          <a:srcRect l="25791" t="16832" b="13861"/>
          <a:stretch/>
        </p:blipFill>
        <p:spPr>
          <a:xfrm>
            <a:off x="10972800" y="220717"/>
            <a:ext cx="3355143" cy="835573"/>
          </a:xfrm>
          <a:prstGeom prst="rect">
            <a:avLst/>
          </a:prstGeom>
        </p:spPr>
      </p:pic>
      <p:pic>
        <p:nvPicPr>
          <p:cNvPr id="13" name="Picture 12">
            <a:extLst>
              <a:ext uri="{FF2B5EF4-FFF2-40B4-BE49-F238E27FC236}">
                <a16:creationId xmlns:a16="http://schemas.microsoft.com/office/drawing/2014/main" xmlns="" id="{67E81F9E-9554-4840-A6CA-C59F6CE3124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11579" y="0"/>
            <a:ext cx="1160020" cy="1214563"/>
          </a:xfrm>
          <a:prstGeom prst="rect">
            <a:avLst/>
          </a:prstGeom>
        </p:spPr>
      </p:pic>
      <p:cxnSp>
        <p:nvCxnSpPr>
          <p:cNvPr id="17" name="Straight Connector 16"/>
          <p:cNvCxnSpPr/>
          <p:nvPr/>
        </p:nvCxnSpPr>
        <p:spPr>
          <a:xfrm rot="5400000">
            <a:off x="1206064" y="5115911"/>
            <a:ext cx="622737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6952990" y="5092659"/>
            <a:ext cx="6226584" cy="47297"/>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5"/>
          <a:srcRect/>
          <a:stretch>
            <a:fillRect/>
          </a:stretch>
        </p:blipFill>
        <p:spPr bwMode="auto">
          <a:xfrm>
            <a:off x="0" y="2003014"/>
            <a:ext cx="5628290" cy="6227381"/>
          </a:xfrm>
          <a:prstGeom prst="rect">
            <a:avLst/>
          </a:prstGeom>
          <a:noFill/>
          <a:ln w="9525">
            <a:noFill/>
            <a:miter lim="800000"/>
            <a:headEnd/>
            <a:tailEnd/>
          </a:ln>
          <a:effectLst/>
        </p:spPr>
      </p:pic>
      <p:pic>
        <p:nvPicPr>
          <p:cNvPr id="14" name="Picture 3"/>
          <p:cNvPicPr>
            <a:picLocks noChangeAspect="1" noChangeArrowheads="1"/>
          </p:cNvPicPr>
          <p:nvPr/>
        </p:nvPicPr>
        <p:blipFill>
          <a:blip r:embed="rId6"/>
          <a:srcRect/>
          <a:stretch>
            <a:fillRect/>
          </a:stretch>
        </p:blipFill>
        <p:spPr bwMode="auto">
          <a:xfrm>
            <a:off x="5586413" y="2003014"/>
            <a:ext cx="4456220" cy="6226586"/>
          </a:xfrm>
          <a:prstGeom prst="rect">
            <a:avLst/>
          </a:prstGeom>
          <a:noFill/>
          <a:ln w="9525">
            <a:noFill/>
            <a:miter lim="800000"/>
            <a:headEnd/>
            <a:tailEnd/>
          </a:ln>
          <a:effectLst/>
        </p:spPr>
      </p:pic>
      <p:pic>
        <p:nvPicPr>
          <p:cNvPr id="15" name="Picture 4"/>
          <p:cNvPicPr>
            <a:picLocks noChangeAspect="1" noChangeArrowheads="1"/>
          </p:cNvPicPr>
          <p:nvPr/>
        </p:nvPicPr>
        <p:blipFill>
          <a:blip r:embed="rId7"/>
          <a:srcRect/>
          <a:stretch>
            <a:fillRect/>
          </a:stretch>
        </p:blipFill>
        <p:spPr bwMode="auto">
          <a:xfrm>
            <a:off x="10042634" y="2003016"/>
            <a:ext cx="4587766" cy="62273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txBody>
          <a:bodyPr/>
          <a:lstStyle/>
          <a:p>
            <a:endParaRPr lang="en-US" dirty="0"/>
          </a:p>
        </p:txBody>
      </p:sp>
      <p:sp>
        <p:nvSpPr>
          <p:cNvPr id="4" name="Text 2"/>
          <p:cNvSpPr/>
          <p:nvPr/>
        </p:nvSpPr>
        <p:spPr>
          <a:xfrm>
            <a:off x="2348389" y="1691878"/>
            <a:ext cx="9933503" cy="1388745"/>
          </a:xfrm>
          <a:prstGeom prst="rect">
            <a:avLst/>
          </a:prstGeom>
          <a:noFill/>
          <a:ln/>
        </p:spPr>
        <p:txBody>
          <a:bodyPr wrap="square" rtlCol="0" anchor="t"/>
          <a:lstStyle/>
          <a:p>
            <a:r>
              <a:rPr lang="en-IN" sz="4400" dirty="0" smtClean="0">
                <a:solidFill>
                  <a:schemeClr val="bg1"/>
                </a:solidFill>
                <a:latin typeface="Times New Roman" panose="02020603050405020304" pitchFamily="18" charset="0"/>
                <a:cs typeface="Times New Roman" panose="02020603050405020304" pitchFamily="18" charset="0"/>
              </a:rPr>
              <a:t> </a:t>
            </a:r>
            <a:endParaRPr lang="en-US" sz="4374" dirty="0"/>
          </a:p>
        </p:txBody>
      </p:sp>
      <p:sp>
        <p:nvSpPr>
          <p:cNvPr id="5" name="Text 3"/>
          <p:cNvSpPr/>
          <p:nvPr/>
        </p:nvSpPr>
        <p:spPr>
          <a:xfrm>
            <a:off x="2348389" y="3636050"/>
            <a:ext cx="2221944" cy="347186"/>
          </a:xfrm>
          <a:prstGeom prst="rect">
            <a:avLst/>
          </a:prstGeom>
          <a:noFill/>
          <a:ln/>
        </p:spPr>
        <p:txBody>
          <a:bodyPr wrap="none" rtlCol="0" anchor="t"/>
          <a:lstStyle/>
          <a:p>
            <a:pPr marL="0" indent="0">
              <a:lnSpc>
                <a:spcPts val="2734"/>
              </a:lnSpc>
              <a:buNone/>
            </a:pPr>
            <a:endParaRPr lang="en-US" sz="2187" dirty="0"/>
          </a:p>
        </p:txBody>
      </p:sp>
      <p:sp>
        <p:nvSpPr>
          <p:cNvPr id="6" name="Text 4"/>
          <p:cNvSpPr/>
          <p:nvPr/>
        </p:nvSpPr>
        <p:spPr>
          <a:xfrm>
            <a:off x="2348389" y="4205407"/>
            <a:ext cx="2949416" cy="1777008"/>
          </a:xfrm>
          <a:prstGeom prst="rect">
            <a:avLst/>
          </a:prstGeom>
          <a:noFill/>
          <a:ln/>
        </p:spPr>
        <p:txBody>
          <a:bodyPr wrap="square" rtlCol="0" anchor="t"/>
          <a:lstStyle/>
          <a:p>
            <a:pPr marL="0" indent="0">
              <a:lnSpc>
                <a:spcPts val="2799"/>
              </a:lnSpc>
              <a:buNone/>
            </a:pPr>
            <a:r>
              <a:rPr lang="en-US" sz="1750" dirty="0" smtClean="0">
                <a:solidFill>
                  <a:srgbClr val="D9E1FF"/>
                </a:solidFill>
                <a:latin typeface="Martel Sans" pitchFamily="34" charset="0"/>
                <a:ea typeface="Martel Sans" pitchFamily="34" charset="-122"/>
                <a:cs typeface="Martel Sans" pitchFamily="34" charset="-120"/>
              </a:rPr>
              <a:t> </a:t>
            </a:r>
            <a:endParaRPr lang="en-US" sz="1750" dirty="0"/>
          </a:p>
        </p:txBody>
      </p:sp>
      <p:sp>
        <p:nvSpPr>
          <p:cNvPr id="7" name="Text 5"/>
          <p:cNvSpPr/>
          <p:nvPr/>
        </p:nvSpPr>
        <p:spPr>
          <a:xfrm>
            <a:off x="5847398" y="3636050"/>
            <a:ext cx="2571631" cy="347186"/>
          </a:xfrm>
          <a:prstGeom prst="rect">
            <a:avLst/>
          </a:prstGeom>
          <a:noFill/>
          <a:ln/>
        </p:spPr>
        <p:txBody>
          <a:bodyPr wrap="none" rtlCol="0" anchor="t"/>
          <a:lstStyle/>
          <a:p>
            <a:pPr marL="0" indent="0">
              <a:lnSpc>
                <a:spcPts val="2734"/>
              </a:lnSpc>
              <a:buNone/>
            </a:pPr>
            <a:r>
              <a:rPr lang="en-US" sz="2187" dirty="0" smtClean="0">
                <a:solidFill>
                  <a:srgbClr val="FFFFFF"/>
                </a:solidFill>
                <a:latin typeface="Kanit" pitchFamily="34" charset="0"/>
                <a:ea typeface="Kanit" pitchFamily="34" charset="-122"/>
                <a:cs typeface="Kanit" pitchFamily="34" charset="-120"/>
              </a:rPr>
              <a:t> </a:t>
            </a:r>
            <a:endParaRPr lang="en-US" sz="2187" dirty="0"/>
          </a:p>
        </p:txBody>
      </p:sp>
      <p:sp>
        <p:nvSpPr>
          <p:cNvPr id="8" name="Text 6"/>
          <p:cNvSpPr/>
          <p:nvPr/>
        </p:nvSpPr>
        <p:spPr>
          <a:xfrm>
            <a:off x="5847398" y="4205407"/>
            <a:ext cx="2949416" cy="1777008"/>
          </a:xfrm>
          <a:prstGeom prst="rect">
            <a:avLst/>
          </a:prstGeom>
          <a:noFill/>
          <a:ln/>
        </p:spPr>
        <p:txBody>
          <a:bodyPr wrap="square" rtlCol="0" anchor="t"/>
          <a:lstStyle/>
          <a:p>
            <a:pPr marL="0" indent="0">
              <a:lnSpc>
                <a:spcPts val="2799"/>
              </a:lnSpc>
              <a:buNone/>
            </a:pPr>
            <a:r>
              <a:rPr lang="en-US" sz="1750" dirty="0" smtClean="0">
                <a:solidFill>
                  <a:srgbClr val="D9E1FF"/>
                </a:solidFill>
                <a:latin typeface="Martel Sans" pitchFamily="34" charset="0"/>
                <a:ea typeface="Martel Sans" pitchFamily="34" charset="-122"/>
                <a:cs typeface="Martel Sans" pitchFamily="34" charset="-120"/>
              </a:rPr>
              <a:t> </a:t>
            </a:r>
            <a:endParaRPr lang="en-US" sz="1750" dirty="0"/>
          </a:p>
        </p:txBody>
      </p:sp>
      <p:sp>
        <p:nvSpPr>
          <p:cNvPr id="9" name="Text 7"/>
          <p:cNvSpPr/>
          <p:nvPr/>
        </p:nvSpPr>
        <p:spPr>
          <a:xfrm>
            <a:off x="9346406" y="3636050"/>
            <a:ext cx="2455664" cy="347186"/>
          </a:xfrm>
          <a:prstGeom prst="rect">
            <a:avLst/>
          </a:prstGeom>
          <a:noFill/>
          <a:ln/>
        </p:spPr>
        <p:txBody>
          <a:bodyPr wrap="none" rtlCol="0" anchor="t"/>
          <a:lstStyle/>
          <a:p>
            <a:pPr marL="0" indent="0">
              <a:lnSpc>
                <a:spcPts val="2734"/>
              </a:lnSpc>
              <a:buNone/>
            </a:pPr>
            <a:r>
              <a:rPr lang="en-US" sz="2187" dirty="0" smtClean="0">
                <a:solidFill>
                  <a:srgbClr val="FFFFFF"/>
                </a:solidFill>
                <a:latin typeface="Kanit" pitchFamily="34" charset="0"/>
                <a:ea typeface="Kanit" pitchFamily="34" charset="-122"/>
                <a:cs typeface="Kanit" pitchFamily="34" charset="-120"/>
              </a:rPr>
              <a:t> </a:t>
            </a:r>
            <a:endParaRPr lang="en-US" sz="2187" dirty="0"/>
          </a:p>
        </p:txBody>
      </p:sp>
      <p:sp>
        <p:nvSpPr>
          <p:cNvPr id="10" name="Text 8"/>
          <p:cNvSpPr/>
          <p:nvPr/>
        </p:nvSpPr>
        <p:spPr>
          <a:xfrm>
            <a:off x="9346406" y="4205407"/>
            <a:ext cx="2949416" cy="2132409"/>
          </a:xfrm>
          <a:prstGeom prst="rect">
            <a:avLst/>
          </a:prstGeom>
          <a:noFill/>
          <a:ln/>
        </p:spPr>
        <p:txBody>
          <a:bodyPr wrap="square" rtlCol="0" anchor="t"/>
          <a:lstStyle/>
          <a:p>
            <a:pPr marL="0" indent="0">
              <a:lnSpc>
                <a:spcPts val="2799"/>
              </a:lnSpc>
              <a:buNone/>
            </a:pPr>
            <a:r>
              <a:rPr lang="en-US" sz="1750" dirty="0" smtClean="0">
                <a:solidFill>
                  <a:srgbClr val="D9E1FF"/>
                </a:solidFill>
                <a:latin typeface="Martel Sans" pitchFamily="34" charset="0"/>
                <a:ea typeface="Martel Sans" pitchFamily="34" charset="-122"/>
                <a:cs typeface="Martel Sans" pitchFamily="34" charset="-120"/>
              </a:rPr>
              <a:t> </a:t>
            </a:r>
            <a:endParaRPr lang="en-US" sz="1750" dirty="0"/>
          </a:p>
        </p:txBody>
      </p:sp>
      <p:pic>
        <p:nvPicPr>
          <p:cNvPr id="12" name="Picture 11">
            <a:extLst>
              <a:ext uri="{FF2B5EF4-FFF2-40B4-BE49-F238E27FC236}">
                <a16:creationId xmlns:a16="http://schemas.microsoft.com/office/drawing/2014/main" xmlns="" id="{67E81F9E-9554-4840-A6CA-C59F6CE3124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58876" y="220717"/>
            <a:ext cx="1160020" cy="1214563"/>
          </a:xfrm>
          <a:prstGeom prst="rect">
            <a:avLst/>
          </a:prstGeom>
        </p:spPr>
      </p:pic>
      <p:pic>
        <p:nvPicPr>
          <p:cNvPr id="13" name="Picture 12">
            <a:extLst>
              <a:ext uri="{FF2B5EF4-FFF2-40B4-BE49-F238E27FC236}">
                <a16:creationId xmlns:a16="http://schemas.microsoft.com/office/drawing/2014/main" xmlns="" id="{D0A1ABFC-AE90-4EE9-BAA9-5820F5EDC630}"/>
              </a:ext>
            </a:extLst>
          </p:cNvPr>
          <p:cNvPicPr>
            <a:picLocks noChangeAspect="1"/>
          </p:cNvPicPr>
          <p:nvPr/>
        </p:nvPicPr>
        <p:blipFill rotWithShape="1">
          <a:blip r:embed="rId4">
            <a:extLst>
              <a:ext uri="{28A0092B-C50C-407E-A947-70E740481C1C}">
                <a14:useLocalDpi xmlns:a14="http://schemas.microsoft.com/office/drawing/2010/main" xmlns="" val="0"/>
              </a:ext>
            </a:extLst>
          </a:blip>
          <a:srcRect l="25791" t="16832" b="13861"/>
          <a:stretch/>
        </p:blipFill>
        <p:spPr>
          <a:xfrm>
            <a:off x="10972800" y="220717"/>
            <a:ext cx="3355143" cy="835573"/>
          </a:xfrm>
          <a:prstGeom prst="rect">
            <a:avLst/>
          </a:prstGeom>
        </p:spPr>
      </p:pic>
      <p:sp>
        <p:nvSpPr>
          <p:cNvPr id="14" name="Oval 13"/>
          <p:cNvSpPr/>
          <p:nvPr/>
        </p:nvSpPr>
        <p:spPr>
          <a:xfrm>
            <a:off x="4840014" y="220717"/>
            <a:ext cx="3374063" cy="1214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smtClean="0">
                <a:solidFill>
                  <a:schemeClr val="accent1">
                    <a:lumMod val="50000"/>
                  </a:schemeClr>
                </a:solidFill>
              </a:rPr>
              <a:t>Algorithm</a:t>
            </a:r>
            <a:endParaRPr lang="en-US" sz="3600" b="1" dirty="0">
              <a:solidFill>
                <a:schemeClr val="accent1">
                  <a:lumMod val="50000"/>
                </a:schemeClr>
              </a:solidFill>
            </a:endParaRPr>
          </a:p>
        </p:txBody>
      </p:sp>
      <p:sp>
        <p:nvSpPr>
          <p:cNvPr id="19" name="Rounded Rectangle 18"/>
          <p:cNvSpPr/>
          <p:nvPr/>
        </p:nvSpPr>
        <p:spPr>
          <a:xfrm>
            <a:off x="0" y="1691878"/>
            <a:ext cx="7103621" cy="63012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 1. **</a:t>
            </a:r>
            <a:r>
              <a:rPr lang="en-US" sz="1400" dirty="0" err="1" smtClean="0"/>
              <a:t>GymMember</a:t>
            </a:r>
            <a:r>
              <a:rPr lang="en-US" sz="1400" dirty="0" smtClean="0"/>
              <a:t> Class**:</a:t>
            </a:r>
          </a:p>
          <a:p>
            <a:pPr algn="ctr"/>
            <a:r>
              <a:rPr lang="en-US" sz="1400" dirty="0" smtClean="0"/>
              <a:t>   - Define a class `</a:t>
            </a:r>
            <a:r>
              <a:rPr lang="en-US" sz="1400" dirty="0" err="1" smtClean="0"/>
              <a:t>GymMember</a:t>
            </a:r>
            <a:r>
              <a:rPr lang="en-US" sz="1400" dirty="0" smtClean="0"/>
              <a:t>` with attributes such as name, membership number, membership type, contact number, email, date of birth, gender, and address.</a:t>
            </a:r>
          </a:p>
          <a:p>
            <a:pPr algn="ctr"/>
            <a:r>
              <a:rPr lang="en-US" sz="1400" dirty="0" smtClean="0"/>
              <a:t>   - Define a constructor to initialize the member's attributes.</a:t>
            </a:r>
          </a:p>
          <a:p>
            <a:pPr algn="ctr"/>
            <a:r>
              <a:rPr lang="en-US" sz="1400" dirty="0" smtClean="0"/>
              <a:t>   - Include a method `display()` to print the member's details.</a:t>
            </a:r>
          </a:p>
          <a:p>
            <a:pPr algn="ctr"/>
            <a:endParaRPr lang="en-US" sz="1400" dirty="0" smtClean="0"/>
          </a:p>
          <a:p>
            <a:pPr algn="ctr"/>
            <a:r>
              <a:rPr lang="en-US" sz="1400" dirty="0" smtClean="0"/>
              <a:t>2. **Gym Class**:</a:t>
            </a:r>
          </a:p>
          <a:p>
            <a:pPr algn="ctr"/>
            <a:r>
              <a:rPr lang="en-US" sz="1400" dirty="0" smtClean="0"/>
              <a:t>   - Define a class `Gym` responsible for managing gym members.</a:t>
            </a:r>
          </a:p>
          <a:p>
            <a:pPr algn="ctr"/>
            <a:r>
              <a:rPr lang="en-US" sz="1400" dirty="0" smtClean="0"/>
              <a:t>   - Declare a static array `members` to store instances of `</a:t>
            </a:r>
            <a:r>
              <a:rPr lang="en-US" sz="1400" dirty="0" err="1" smtClean="0"/>
              <a:t>GymMember</a:t>
            </a:r>
            <a:r>
              <a:rPr lang="en-US" sz="1400" dirty="0" smtClean="0"/>
              <a:t>` with an initial size of 100.</a:t>
            </a:r>
          </a:p>
          <a:p>
            <a:pPr algn="ctr"/>
            <a:r>
              <a:rPr lang="en-US" sz="1400" dirty="0" smtClean="0"/>
              <a:t>   - Declare static variables to track the next available membership number.</a:t>
            </a:r>
          </a:p>
          <a:p>
            <a:pPr algn="ctr"/>
            <a:r>
              <a:rPr lang="en-US" sz="1400" dirty="0" smtClean="0"/>
              <a:t>   - Include methods to add a member, get the membership number, set membership type, set gender, validate contact number, display members, search member by membership number, remove member, update member details, and display member statistics.</a:t>
            </a:r>
          </a:p>
          <a:p>
            <a:pPr algn="ctr"/>
            <a:r>
              <a:rPr lang="en-US" sz="1400" dirty="0" smtClean="0"/>
              <a:t>   - Use loops to iterate through the member array for searching, removing, and updating operations.</a:t>
            </a:r>
          </a:p>
          <a:p>
            <a:pPr algn="ctr"/>
            <a:endParaRPr lang="en-US" sz="1400" dirty="0" smtClean="0"/>
          </a:p>
          <a:p>
            <a:pPr algn="ctr"/>
            <a:r>
              <a:rPr lang="en-US" sz="1400" dirty="0" smtClean="0"/>
              <a:t>3. **Main Class - </a:t>
            </a:r>
            <a:r>
              <a:rPr lang="en-US" sz="1400" dirty="0" err="1" smtClean="0"/>
              <a:t>GymSystem</a:t>
            </a:r>
            <a:r>
              <a:rPr lang="en-US" sz="1400" dirty="0" smtClean="0"/>
              <a:t>**:</a:t>
            </a:r>
          </a:p>
          <a:p>
            <a:pPr algn="ctr"/>
            <a:r>
              <a:rPr lang="en-US" sz="1400" dirty="0" smtClean="0"/>
              <a:t>   - Define the main class `</a:t>
            </a:r>
            <a:r>
              <a:rPr lang="en-US" sz="1400" dirty="0" err="1" smtClean="0"/>
              <a:t>GymSystem</a:t>
            </a:r>
            <a:r>
              <a:rPr lang="en-US" sz="1400" dirty="0" smtClean="0"/>
              <a:t>`.</a:t>
            </a:r>
          </a:p>
          <a:p>
            <a:pPr algn="ctr"/>
            <a:r>
              <a:rPr lang="en-US" sz="1400" dirty="0" smtClean="0"/>
              <a:t>   - Create an instance of `Gym` to access its methods.</a:t>
            </a:r>
          </a:p>
          <a:p>
            <a:pPr algn="ctr"/>
            <a:r>
              <a:rPr lang="en-US" sz="1400" dirty="0" smtClean="0"/>
              <a:t>   - Provide a menu-driven interface using a do-while loop to repeatedly prompt the user for actions.</a:t>
            </a:r>
          </a:p>
          <a:p>
            <a:pPr algn="ctr"/>
            <a:r>
              <a:rPr lang="en-US" sz="1400" dirty="0" smtClean="0"/>
              <a:t>   - Inside the loop, display the menu options: add member, display members, search member, remove member, update member details, display member statistics, and exit.</a:t>
            </a:r>
          </a:p>
          <a:p>
            <a:pPr algn="ctr"/>
            <a:r>
              <a:rPr lang="en-US" sz="1400" dirty="0" smtClean="0"/>
              <a:t>   - Based on the user's choice, call the corresponding method of the `Gym` class.</a:t>
            </a:r>
            <a:endParaRPr lang="en-US" sz="1400" dirty="0"/>
          </a:p>
        </p:txBody>
      </p:sp>
      <p:sp>
        <p:nvSpPr>
          <p:cNvPr id="20" name="Rounded Rectangle 19"/>
          <p:cNvSpPr/>
          <p:nvPr/>
        </p:nvSpPr>
        <p:spPr>
          <a:xfrm>
            <a:off x="7664954" y="1691878"/>
            <a:ext cx="6965446" cy="63012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 **Member Addition**:</a:t>
            </a:r>
          </a:p>
          <a:p>
            <a:pPr algn="ctr"/>
            <a:r>
              <a:rPr lang="en-US" sz="1400" dirty="0" smtClean="0"/>
              <a:t>   - When adding a member, prompt the user for member details such as name, membership type, contact number, email, date of birth, gender, and address.</a:t>
            </a:r>
          </a:p>
          <a:p>
            <a:pPr algn="ctr"/>
            <a:r>
              <a:rPr lang="en-US" sz="1400" dirty="0" smtClean="0"/>
              <a:t>   - Validate the membership type, contact number, and gender input.</a:t>
            </a:r>
          </a:p>
          <a:p>
            <a:pPr algn="ctr"/>
            <a:r>
              <a:rPr lang="en-US" sz="1400" dirty="0" smtClean="0"/>
              <a:t>   - Generate and assign the membership number.</a:t>
            </a:r>
          </a:p>
          <a:p>
            <a:pPr algn="ctr"/>
            <a:r>
              <a:rPr lang="en-US" sz="1400" dirty="0" smtClean="0"/>
              <a:t>   - Create a `</a:t>
            </a:r>
            <a:r>
              <a:rPr lang="en-US" sz="1400" dirty="0" err="1" smtClean="0"/>
              <a:t>GymMember</a:t>
            </a:r>
            <a:r>
              <a:rPr lang="en-US" sz="1400" dirty="0" smtClean="0"/>
              <a:t>` object with the provided details and add it to the `members` array.</a:t>
            </a:r>
          </a:p>
          <a:p>
            <a:pPr algn="ctr"/>
            <a:endParaRPr lang="en-US" sz="1400" dirty="0" smtClean="0"/>
          </a:p>
          <a:p>
            <a:pPr algn="ctr"/>
            <a:r>
              <a:rPr lang="en-US" sz="1400" dirty="0" smtClean="0"/>
              <a:t>5. **Member Removal**:</a:t>
            </a:r>
          </a:p>
          <a:p>
            <a:pPr algn="ctr"/>
            <a:r>
              <a:rPr lang="en-US" sz="1400" dirty="0" smtClean="0"/>
              <a:t>   - Prompt the user for the membership number of the member to be removed.</a:t>
            </a:r>
          </a:p>
          <a:p>
            <a:pPr algn="ctr"/>
            <a:r>
              <a:rPr lang="en-US" sz="1400" dirty="0" smtClean="0"/>
              <a:t>   - Iterate through the `members` array to find the member with the provided membership number.</a:t>
            </a:r>
          </a:p>
          <a:p>
            <a:pPr algn="ctr"/>
            <a:endParaRPr lang="en-US" sz="1400" dirty="0" smtClean="0"/>
          </a:p>
          <a:p>
            <a:pPr algn="ctr"/>
            <a:r>
              <a:rPr lang="en-US" sz="1400" dirty="0" smtClean="0"/>
              <a:t>6. **Member Update**:</a:t>
            </a:r>
          </a:p>
          <a:p>
            <a:pPr algn="ctr"/>
            <a:r>
              <a:rPr lang="en-US" sz="1400" dirty="0" smtClean="0"/>
              <a:t>   - Prompt the user for the membership number of the member to be updated.</a:t>
            </a:r>
          </a:p>
          <a:p>
            <a:pPr algn="ctr"/>
            <a:r>
              <a:rPr lang="en-US" sz="1400" dirty="0" smtClean="0"/>
              <a:t>   - Display options for updating member details such as name, membership type, contact number, email, date of birth, gender, and address.</a:t>
            </a:r>
          </a:p>
          <a:p>
            <a:pPr algn="ctr"/>
            <a:r>
              <a:rPr lang="en-US" sz="1400" dirty="0" smtClean="0"/>
              <a:t>   - Based on the user's choice, update the corresponding attribute of the selected member.</a:t>
            </a:r>
          </a:p>
          <a:p>
            <a:pPr algn="ctr"/>
            <a:endParaRPr lang="en-US" sz="1400" dirty="0" smtClean="0"/>
          </a:p>
          <a:p>
            <a:pPr algn="ctr"/>
            <a:r>
              <a:rPr lang="en-US" sz="1400" dirty="0" smtClean="0"/>
              <a:t>7. **Display Member Statistics**:</a:t>
            </a:r>
          </a:p>
          <a:p>
            <a:pPr algn="ctr"/>
            <a:r>
              <a:rPr lang="en-US" sz="1400" dirty="0" smtClean="0"/>
              <a:t>   - Iterate through the `members` array to count the number of members for each membership type (Basic, Premium, Elite).</a:t>
            </a:r>
          </a:p>
          <a:p>
            <a:pPr algn="ctr"/>
            <a:r>
              <a:rPr lang="en-US" sz="1400" dirty="0" smtClean="0"/>
              <a:t>   - Print the counts to display the membership statistics.</a:t>
            </a:r>
          </a:p>
          <a:p>
            <a:pPr algn="ctr"/>
            <a:endParaRPr lang="en-US" sz="1400" dirty="0" smtClean="0"/>
          </a:p>
          <a:p>
            <a:pPr algn="ctr"/>
            <a:r>
              <a:rPr lang="en-US" sz="1400" dirty="0" smtClean="0"/>
              <a:t>8. **Exit**:</a:t>
            </a:r>
          </a:p>
          <a:p>
            <a:pPr algn="ctr"/>
            <a:r>
              <a:rPr lang="en-US" sz="1400" dirty="0" smtClean="0"/>
              <a:t>   - Terminate the program when the user chooses to exit.</a:t>
            </a:r>
            <a:endParaRPr lang="en-US"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pic>
        <p:nvPicPr>
          <p:cNvPr id="4" name="Image 0" descr="preencoded.png"/>
          <p:cNvPicPr>
            <a:picLocks noChangeAspect="1"/>
          </p:cNvPicPr>
          <p:nvPr/>
        </p:nvPicPr>
        <p:blipFill>
          <a:blip r:embed="rId3"/>
          <a:stretch>
            <a:fillRect/>
          </a:stretch>
        </p:blipFill>
        <p:spPr>
          <a:xfrm>
            <a:off x="10972800" y="1619846"/>
            <a:ext cx="3657600" cy="6609754"/>
          </a:xfrm>
          <a:prstGeom prst="rect">
            <a:avLst/>
          </a:prstGeom>
        </p:spPr>
      </p:pic>
      <p:sp>
        <p:nvSpPr>
          <p:cNvPr id="5" name="Text 2"/>
          <p:cNvSpPr/>
          <p:nvPr/>
        </p:nvSpPr>
        <p:spPr>
          <a:xfrm>
            <a:off x="833199" y="925473"/>
            <a:ext cx="5378291" cy="694373"/>
          </a:xfrm>
          <a:prstGeom prst="rect">
            <a:avLst/>
          </a:prstGeom>
          <a:noFill/>
          <a:ln/>
        </p:spPr>
        <p:txBody>
          <a:bodyPr wrap="none" rtlCol="0" anchor="t"/>
          <a:lstStyle/>
          <a:p>
            <a:pPr marL="0" indent="0">
              <a:lnSpc>
                <a:spcPts val="5468"/>
              </a:lnSpc>
              <a:buNone/>
            </a:pPr>
            <a:r>
              <a:rPr lang="en-US" sz="4374" dirty="0">
                <a:solidFill>
                  <a:srgbClr val="FFFFFF"/>
                </a:solidFill>
                <a:latin typeface="Kanit" pitchFamily="34" charset="0"/>
                <a:ea typeface="Kanit" pitchFamily="34" charset="-122"/>
                <a:cs typeface="Kanit" pitchFamily="34" charset="-120"/>
              </a:rPr>
              <a:t>Features and Benefits</a:t>
            </a:r>
            <a:endParaRPr lang="en-US" sz="4374" dirty="0"/>
          </a:p>
        </p:txBody>
      </p:sp>
      <p:sp>
        <p:nvSpPr>
          <p:cNvPr id="6" name="Shape 3"/>
          <p:cNvSpPr/>
          <p:nvPr/>
        </p:nvSpPr>
        <p:spPr>
          <a:xfrm>
            <a:off x="1152644" y="1953101"/>
            <a:ext cx="27742" cy="5351026"/>
          </a:xfrm>
          <a:prstGeom prst="rect">
            <a:avLst/>
          </a:prstGeom>
          <a:solidFill>
            <a:srgbClr val="FA2F5C"/>
          </a:solidFill>
          <a:ln/>
        </p:spPr>
      </p:sp>
      <p:sp>
        <p:nvSpPr>
          <p:cNvPr id="7" name="Shape 4"/>
          <p:cNvSpPr/>
          <p:nvPr/>
        </p:nvSpPr>
        <p:spPr>
          <a:xfrm>
            <a:off x="1416427" y="2362736"/>
            <a:ext cx="777597" cy="27742"/>
          </a:xfrm>
          <a:prstGeom prst="rect">
            <a:avLst/>
          </a:prstGeom>
          <a:solidFill>
            <a:srgbClr val="FA2F5C"/>
          </a:solidFill>
          <a:ln/>
        </p:spPr>
      </p:sp>
      <p:sp>
        <p:nvSpPr>
          <p:cNvPr id="8" name="Shape 5"/>
          <p:cNvSpPr/>
          <p:nvPr/>
        </p:nvSpPr>
        <p:spPr>
          <a:xfrm>
            <a:off x="916484" y="2126694"/>
            <a:ext cx="499943" cy="499943"/>
          </a:xfrm>
          <a:prstGeom prst="roundRect">
            <a:avLst>
              <a:gd name="adj" fmla="val 13333"/>
            </a:avLst>
          </a:prstGeom>
          <a:solidFill>
            <a:srgbClr val="221D4C"/>
          </a:solidFill>
          <a:ln/>
        </p:spPr>
      </p:sp>
      <p:sp>
        <p:nvSpPr>
          <p:cNvPr id="9" name="Text 6"/>
          <p:cNvSpPr/>
          <p:nvPr/>
        </p:nvSpPr>
        <p:spPr>
          <a:xfrm>
            <a:off x="1113294" y="2168366"/>
            <a:ext cx="106323"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Kanit" pitchFamily="34" charset="0"/>
                <a:ea typeface="Kanit" pitchFamily="34" charset="-122"/>
                <a:cs typeface="Kanit" pitchFamily="34" charset="-120"/>
              </a:rPr>
              <a:t>1</a:t>
            </a:r>
            <a:endParaRPr lang="en-US" sz="2624" dirty="0"/>
          </a:p>
        </p:txBody>
      </p:sp>
      <p:sp>
        <p:nvSpPr>
          <p:cNvPr id="10" name="Text 7"/>
          <p:cNvSpPr/>
          <p:nvPr/>
        </p:nvSpPr>
        <p:spPr>
          <a:xfrm>
            <a:off x="2388513" y="2175272"/>
            <a:ext cx="3971092" cy="347186"/>
          </a:xfrm>
          <a:prstGeom prst="rect">
            <a:avLst/>
          </a:prstGeom>
          <a:noFill/>
          <a:ln/>
        </p:spPr>
        <p:txBody>
          <a:bodyPr wrap="none" rtlCol="0" anchor="t"/>
          <a:lstStyle/>
          <a:p>
            <a:pPr marL="0" indent="0" algn="l">
              <a:lnSpc>
                <a:spcPts val="2734"/>
              </a:lnSpc>
              <a:buNone/>
            </a:pPr>
            <a:r>
              <a:rPr lang="en-IN" sz="2187" dirty="0" smtClean="0">
                <a:solidFill>
                  <a:srgbClr val="FFFFFF"/>
                </a:solidFill>
                <a:latin typeface="Kanit" pitchFamily="34" charset="0"/>
                <a:ea typeface="Kanit" pitchFamily="34" charset="-122"/>
              </a:rPr>
              <a:t>Manage System without more knowledge of System</a:t>
            </a:r>
            <a:endParaRPr lang="en-US" sz="2187" dirty="0"/>
          </a:p>
        </p:txBody>
      </p:sp>
      <p:sp>
        <p:nvSpPr>
          <p:cNvPr id="11" name="Text 8"/>
          <p:cNvSpPr/>
          <p:nvPr/>
        </p:nvSpPr>
        <p:spPr>
          <a:xfrm>
            <a:off x="2388513" y="2655689"/>
            <a:ext cx="7751088" cy="710803"/>
          </a:xfrm>
          <a:prstGeom prst="rect">
            <a:avLst/>
          </a:prstGeom>
          <a:noFill/>
          <a:ln/>
        </p:spPr>
        <p:txBody>
          <a:bodyPr wrap="square" rtlCol="0" anchor="t"/>
          <a:lstStyle/>
          <a:p>
            <a:pPr marL="0" indent="0" algn="l">
              <a:lnSpc>
                <a:spcPts val="2799"/>
              </a:lnSpc>
              <a:buNone/>
            </a:pPr>
            <a:r>
              <a:rPr lang="en-IN" sz="1750" dirty="0" smtClean="0">
                <a:solidFill>
                  <a:srgbClr val="D9E1FF"/>
                </a:solidFill>
                <a:latin typeface="Martel Sans" pitchFamily="34" charset="0"/>
                <a:ea typeface="Martel Sans" pitchFamily="34" charset="-122"/>
              </a:rPr>
              <a:t>That </a:t>
            </a:r>
            <a:r>
              <a:rPr lang="en-IN" sz="1750" dirty="0" smtClean="0">
                <a:solidFill>
                  <a:srgbClr val="D9E1FF"/>
                </a:solidFill>
                <a:latin typeface="Martel Sans" pitchFamily="34" charset="0"/>
                <a:ea typeface="Martel Sans" pitchFamily="34" charset="-122"/>
              </a:rPr>
              <a:t>system </a:t>
            </a:r>
            <a:r>
              <a:rPr lang="en-IN" sz="1750" dirty="0" smtClean="0">
                <a:solidFill>
                  <a:srgbClr val="D9E1FF"/>
                </a:solidFill>
                <a:latin typeface="Martel Sans" pitchFamily="34" charset="0"/>
                <a:ea typeface="Martel Sans" pitchFamily="34" charset="-122"/>
              </a:rPr>
              <a:t>do manager work very </a:t>
            </a:r>
            <a:r>
              <a:rPr lang="en-IN" sz="1750" dirty="0" smtClean="0">
                <a:solidFill>
                  <a:srgbClr val="D9E1FF"/>
                </a:solidFill>
                <a:latin typeface="Martel Sans" pitchFamily="34" charset="0"/>
                <a:ea typeface="Martel Sans" pitchFamily="34" charset="-122"/>
              </a:rPr>
              <a:t>simple because </a:t>
            </a:r>
            <a:r>
              <a:rPr lang="en-IN" sz="1750" dirty="0" smtClean="0">
                <a:solidFill>
                  <a:srgbClr val="D9E1FF"/>
                </a:solidFill>
                <a:latin typeface="Martel Sans" pitchFamily="34" charset="0"/>
                <a:ea typeface="Martel Sans" pitchFamily="34" charset="-122"/>
              </a:rPr>
              <a:t>manager change all type of information without any difficulties.</a:t>
            </a:r>
            <a:endParaRPr lang="en-US" sz="1750" dirty="0"/>
          </a:p>
        </p:txBody>
      </p:sp>
      <p:sp>
        <p:nvSpPr>
          <p:cNvPr id="12" name="Shape 9"/>
          <p:cNvSpPr/>
          <p:nvPr/>
        </p:nvSpPr>
        <p:spPr>
          <a:xfrm>
            <a:off x="1416427" y="4220468"/>
            <a:ext cx="777597" cy="27742"/>
          </a:xfrm>
          <a:prstGeom prst="rect">
            <a:avLst/>
          </a:prstGeom>
          <a:solidFill>
            <a:srgbClr val="FA2F5C"/>
          </a:solidFill>
          <a:ln/>
        </p:spPr>
      </p:sp>
      <p:sp>
        <p:nvSpPr>
          <p:cNvPr id="13" name="Shape 10"/>
          <p:cNvSpPr/>
          <p:nvPr/>
        </p:nvSpPr>
        <p:spPr>
          <a:xfrm>
            <a:off x="916484" y="3984427"/>
            <a:ext cx="499943" cy="499943"/>
          </a:xfrm>
          <a:prstGeom prst="roundRect">
            <a:avLst>
              <a:gd name="adj" fmla="val 13333"/>
            </a:avLst>
          </a:prstGeom>
          <a:solidFill>
            <a:srgbClr val="221D4C"/>
          </a:solidFill>
          <a:ln/>
        </p:spPr>
      </p:sp>
      <p:sp>
        <p:nvSpPr>
          <p:cNvPr id="14" name="Text 11"/>
          <p:cNvSpPr/>
          <p:nvPr/>
        </p:nvSpPr>
        <p:spPr>
          <a:xfrm>
            <a:off x="1081623" y="4026098"/>
            <a:ext cx="169664"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Kanit" pitchFamily="34" charset="0"/>
                <a:ea typeface="Kanit" pitchFamily="34" charset="-122"/>
                <a:cs typeface="Kanit" pitchFamily="34" charset="-120"/>
              </a:rPr>
              <a:t>2</a:t>
            </a:r>
            <a:endParaRPr lang="en-US" sz="2624" dirty="0"/>
          </a:p>
        </p:txBody>
      </p:sp>
      <p:sp>
        <p:nvSpPr>
          <p:cNvPr id="15" name="Text 12"/>
          <p:cNvSpPr/>
          <p:nvPr/>
        </p:nvSpPr>
        <p:spPr>
          <a:xfrm>
            <a:off x="2388513" y="4033004"/>
            <a:ext cx="3347680" cy="347186"/>
          </a:xfrm>
          <a:prstGeom prst="rect">
            <a:avLst/>
          </a:prstGeom>
          <a:noFill/>
          <a:ln/>
        </p:spPr>
        <p:txBody>
          <a:bodyPr wrap="none" rtlCol="0" anchor="t"/>
          <a:lstStyle/>
          <a:p>
            <a:pPr marL="0" indent="0" algn="l">
              <a:lnSpc>
                <a:spcPts val="2734"/>
              </a:lnSpc>
              <a:buNone/>
            </a:pPr>
            <a:r>
              <a:rPr lang="en-IN" sz="2187" dirty="0" smtClean="0">
                <a:solidFill>
                  <a:srgbClr val="FFFFFF"/>
                </a:solidFill>
                <a:latin typeface="Kanit" pitchFamily="34" charset="0"/>
                <a:ea typeface="Kanit" pitchFamily="34" charset="-122"/>
              </a:rPr>
              <a:t>Add and Remove Member</a:t>
            </a:r>
            <a:endParaRPr lang="en-US" sz="2187" dirty="0"/>
          </a:p>
        </p:txBody>
      </p:sp>
      <p:sp>
        <p:nvSpPr>
          <p:cNvPr id="16" name="Text 13"/>
          <p:cNvSpPr/>
          <p:nvPr/>
        </p:nvSpPr>
        <p:spPr>
          <a:xfrm>
            <a:off x="2388513" y="4513421"/>
            <a:ext cx="7751088" cy="710803"/>
          </a:xfrm>
          <a:prstGeom prst="rect">
            <a:avLst/>
          </a:prstGeom>
          <a:noFill/>
          <a:ln/>
        </p:spPr>
        <p:txBody>
          <a:bodyPr wrap="square" rtlCol="0" anchor="t"/>
          <a:lstStyle/>
          <a:p>
            <a:pPr marL="0" indent="0" algn="l">
              <a:lnSpc>
                <a:spcPts val="2799"/>
              </a:lnSpc>
              <a:buNone/>
            </a:pPr>
            <a:r>
              <a:rPr lang="en-IN" sz="1750" dirty="0" smtClean="0">
                <a:solidFill>
                  <a:srgbClr val="D9E1FF"/>
                </a:solidFill>
                <a:latin typeface="Martel Sans" pitchFamily="34" charset="0"/>
                <a:ea typeface="Martel Sans" pitchFamily="34" charset="-122"/>
              </a:rPr>
              <a:t>Add and remove members are very easy by using methods and also manager get members details any time by search with membership number.</a:t>
            </a:r>
            <a:endParaRPr lang="en-US" sz="1750" dirty="0"/>
          </a:p>
        </p:txBody>
      </p:sp>
      <p:sp>
        <p:nvSpPr>
          <p:cNvPr id="17" name="Shape 14"/>
          <p:cNvSpPr/>
          <p:nvPr/>
        </p:nvSpPr>
        <p:spPr>
          <a:xfrm>
            <a:off x="1416427" y="6078200"/>
            <a:ext cx="777597" cy="27742"/>
          </a:xfrm>
          <a:prstGeom prst="rect">
            <a:avLst/>
          </a:prstGeom>
          <a:solidFill>
            <a:srgbClr val="FA2F5C"/>
          </a:solidFill>
          <a:ln/>
        </p:spPr>
      </p:sp>
      <p:sp>
        <p:nvSpPr>
          <p:cNvPr id="18" name="Shape 15"/>
          <p:cNvSpPr/>
          <p:nvPr/>
        </p:nvSpPr>
        <p:spPr>
          <a:xfrm>
            <a:off x="916484" y="5842159"/>
            <a:ext cx="499943" cy="499943"/>
          </a:xfrm>
          <a:prstGeom prst="roundRect">
            <a:avLst>
              <a:gd name="adj" fmla="val 13333"/>
            </a:avLst>
          </a:prstGeom>
          <a:solidFill>
            <a:srgbClr val="221D4C"/>
          </a:solidFill>
          <a:ln/>
        </p:spPr>
      </p:sp>
      <p:sp>
        <p:nvSpPr>
          <p:cNvPr id="19" name="Text 16"/>
          <p:cNvSpPr/>
          <p:nvPr/>
        </p:nvSpPr>
        <p:spPr>
          <a:xfrm>
            <a:off x="1079956" y="5883831"/>
            <a:ext cx="172998"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Kanit" pitchFamily="34" charset="0"/>
                <a:ea typeface="Kanit" pitchFamily="34" charset="-122"/>
                <a:cs typeface="Kanit" pitchFamily="34" charset="-120"/>
              </a:rPr>
              <a:t>3</a:t>
            </a:r>
            <a:endParaRPr lang="en-US" sz="2624" dirty="0"/>
          </a:p>
        </p:txBody>
      </p:sp>
      <p:sp>
        <p:nvSpPr>
          <p:cNvPr id="20" name="Text 17"/>
          <p:cNvSpPr/>
          <p:nvPr/>
        </p:nvSpPr>
        <p:spPr>
          <a:xfrm>
            <a:off x="2388513" y="5890736"/>
            <a:ext cx="2420660" cy="347186"/>
          </a:xfrm>
          <a:prstGeom prst="rect">
            <a:avLst/>
          </a:prstGeom>
          <a:noFill/>
          <a:ln/>
        </p:spPr>
        <p:txBody>
          <a:bodyPr wrap="none" rtlCol="0" anchor="t"/>
          <a:lstStyle/>
          <a:p>
            <a:pPr marL="0" indent="0" algn="l">
              <a:lnSpc>
                <a:spcPts val="2734"/>
              </a:lnSpc>
              <a:buNone/>
            </a:pPr>
            <a:r>
              <a:rPr lang="en-US" sz="2187" dirty="0">
                <a:solidFill>
                  <a:srgbClr val="FFFFFF"/>
                </a:solidFill>
                <a:latin typeface="Kanit" pitchFamily="34" charset="0"/>
                <a:ea typeface="Kanit" pitchFamily="34" charset="-122"/>
                <a:cs typeface="Kanit" pitchFamily="34" charset="-120"/>
              </a:rPr>
              <a:t>Financial Reporting</a:t>
            </a:r>
            <a:endParaRPr lang="en-US" sz="2187" dirty="0"/>
          </a:p>
        </p:txBody>
      </p:sp>
      <p:sp>
        <p:nvSpPr>
          <p:cNvPr id="21" name="Text 18"/>
          <p:cNvSpPr/>
          <p:nvPr/>
        </p:nvSpPr>
        <p:spPr>
          <a:xfrm>
            <a:off x="2388513" y="6371153"/>
            <a:ext cx="7751088" cy="710803"/>
          </a:xfrm>
          <a:prstGeom prst="rect">
            <a:avLst/>
          </a:prstGeom>
          <a:noFill/>
          <a:ln/>
        </p:spPr>
        <p:txBody>
          <a:bodyPr wrap="square" rtlCol="0" anchor="t"/>
          <a:lstStyle/>
          <a:p>
            <a:pPr marL="0" indent="0" algn="l">
              <a:lnSpc>
                <a:spcPts val="2799"/>
              </a:lnSpc>
              <a:buNone/>
            </a:pPr>
            <a:r>
              <a:rPr lang="en-US" sz="1750" dirty="0">
                <a:solidFill>
                  <a:srgbClr val="D9E1FF"/>
                </a:solidFill>
                <a:latin typeface="Martel Sans" pitchFamily="34" charset="0"/>
                <a:ea typeface="Martel Sans" pitchFamily="34" charset="-122"/>
                <a:cs typeface="Martel Sans" pitchFamily="34" charset="-120"/>
              </a:rPr>
              <a:t>Provides detailed financial reports to assist in making informed business decisions and strategizing for </a:t>
            </a:r>
            <a:r>
              <a:rPr lang="en-US" sz="1750" dirty="0" smtClean="0">
                <a:solidFill>
                  <a:srgbClr val="D9E1FF"/>
                </a:solidFill>
                <a:latin typeface="Martel Sans" pitchFamily="34" charset="0"/>
                <a:ea typeface="Martel Sans" pitchFamily="34" charset="-122"/>
                <a:cs typeface="Martel Sans" pitchFamily="34" charset="-120"/>
              </a:rPr>
              <a:t>growth by using member statistic.</a:t>
            </a:r>
            <a:endParaRPr lang="en-US" sz="1750" dirty="0"/>
          </a:p>
        </p:txBody>
      </p:sp>
      <p:pic>
        <p:nvPicPr>
          <p:cNvPr id="23" name="Picture 22">
            <a:extLst>
              <a:ext uri="{FF2B5EF4-FFF2-40B4-BE49-F238E27FC236}">
                <a16:creationId xmlns:a16="http://schemas.microsoft.com/office/drawing/2014/main" xmlns="" id="{67E81F9E-9554-4840-A6CA-C59F6CE3124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8089" y="0"/>
            <a:ext cx="888395" cy="930166"/>
          </a:xfrm>
          <a:prstGeom prst="rect">
            <a:avLst/>
          </a:prstGeom>
        </p:spPr>
      </p:pic>
      <p:pic>
        <p:nvPicPr>
          <p:cNvPr id="24" name="Picture 23">
            <a:extLst>
              <a:ext uri="{FF2B5EF4-FFF2-40B4-BE49-F238E27FC236}">
                <a16:creationId xmlns:a16="http://schemas.microsoft.com/office/drawing/2014/main" xmlns="" id="{D0A1ABFC-AE90-4EE9-BAA9-5820F5EDC630}"/>
              </a:ext>
            </a:extLst>
          </p:cNvPr>
          <p:cNvPicPr>
            <a:picLocks noChangeAspect="1"/>
          </p:cNvPicPr>
          <p:nvPr/>
        </p:nvPicPr>
        <p:blipFill rotWithShape="1">
          <a:blip r:embed="rId5">
            <a:extLst>
              <a:ext uri="{28A0092B-C50C-407E-A947-70E740481C1C}">
                <a14:useLocalDpi xmlns:a14="http://schemas.microsoft.com/office/drawing/2010/main" xmlns="" val="0"/>
              </a:ext>
            </a:extLst>
          </a:blip>
          <a:srcRect l="25791" t="16832" b="13861"/>
          <a:stretch/>
        </p:blipFill>
        <p:spPr>
          <a:xfrm>
            <a:off x="10972800" y="220717"/>
            <a:ext cx="3355143" cy="83557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pic>
        <p:nvPicPr>
          <p:cNvPr id="4" name="Image 0" descr="preencoded.png"/>
          <p:cNvPicPr>
            <a:picLocks noChangeAspect="1"/>
          </p:cNvPicPr>
          <p:nvPr/>
        </p:nvPicPr>
        <p:blipFill>
          <a:blip r:embed="rId3"/>
          <a:stretch>
            <a:fillRect/>
          </a:stretch>
        </p:blipFill>
        <p:spPr>
          <a:xfrm>
            <a:off x="10972800" y="1329452"/>
            <a:ext cx="3657600" cy="6900148"/>
          </a:xfrm>
          <a:prstGeom prst="rect">
            <a:avLst/>
          </a:prstGeom>
        </p:spPr>
      </p:pic>
      <p:sp>
        <p:nvSpPr>
          <p:cNvPr id="5" name="Text 2"/>
          <p:cNvSpPr/>
          <p:nvPr/>
        </p:nvSpPr>
        <p:spPr>
          <a:xfrm>
            <a:off x="833199" y="1329452"/>
            <a:ext cx="9306401" cy="1388745"/>
          </a:xfrm>
          <a:prstGeom prst="rect">
            <a:avLst/>
          </a:prstGeom>
          <a:noFill/>
          <a:ln/>
        </p:spPr>
        <p:txBody>
          <a:bodyPr wrap="square" rtlCol="0" anchor="t"/>
          <a:lstStyle/>
          <a:p>
            <a:pPr marL="0" indent="0">
              <a:lnSpc>
                <a:spcPts val="5468"/>
              </a:lnSpc>
              <a:buNone/>
            </a:pPr>
            <a:r>
              <a:rPr lang="en-US" sz="4374" dirty="0">
                <a:solidFill>
                  <a:srgbClr val="FFFFFF"/>
                </a:solidFill>
                <a:latin typeface="Kanit" pitchFamily="34" charset="0"/>
                <a:ea typeface="Kanit" pitchFamily="34" charset="-122"/>
                <a:cs typeface="Kanit" pitchFamily="34" charset="-120"/>
              </a:rPr>
              <a:t>Membership Types and Pricing Options</a:t>
            </a:r>
            <a:endParaRPr lang="en-US" sz="4374" dirty="0"/>
          </a:p>
        </p:txBody>
      </p:sp>
      <p:sp>
        <p:nvSpPr>
          <p:cNvPr id="6" name="Shape 3"/>
          <p:cNvSpPr/>
          <p:nvPr/>
        </p:nvSpPr>
        <p:spPr>
          <a:xfrm>
            <a:off x="833199" y="3051453"/>
            <a:ext cx="4542115" cy="1990963"/>
          </a:xfrm>
          <a:prstGeom prst="roundRect">
            <a:avLst>
              <a:gd name="adj" fmla="val 3348"/>
            </a:avLst>
          </a:prstGeom>
          <a:solidFill>
            <a:srgbClr val="221D4C"/>
          </a:solidFill>
          <a:ln/>
        </p:spPr>
      </p:sp>
      <p:sp>
        <p:nvSpPr>
          <p:cNvPr id="7" name="Text 4"/>
          <p:cNvSpPr/>
          <p:nvPr/>
        </p:nvSpPr>
        <p:spPr>
          <a:xfrm>
            <a:off x="1055370" y="3273623"/>
            <a:ext cx="2266593" cy="347186"/>
          </a:xfrm>
          <a:prstGeom prst="rect">
            <a:avLst/>
          </a:prstGeom>
          <a:noFill/>
          <a:ln/>
        </p:spPr>
        <p:txBody>
          <a:bodyPr wrap="non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Basic Membership</a:t>
            </a:r>
            <a:endParaRPr lang="en-US" sz="2187" dirty="0"/>
          </a:p>
        </p:txBody>
      </p:sp>
      <p:sp>
        <p:nvSpPr>
          <p:cNvPr id="8" name="Text 5"/>
          <p:cNvSpPr/>
          <p:nvPr/>
        </p:nvSpPr>
        <p:spPr>
          <a:xfrm>
            <a:off x="1055370" y="3754041"/>
            <a:ext cx="4097774" cy="710803"/>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Access to basic facilities and group classes at an affordable monthly rate.</a:t>
            </a:r>
            <a:endParaRPr lang="en-US" sz="1750" dirty="0"/>
          </a:p>
        </p:txBody>
      </p:sp>
      <p:sp>
        <p:nvSpPr>
          <p:cNvPr id="9" name="Shape 6"/>
          <p:cNvSpPr/>
          <p:nvPr/>
        </p:nvSpPr>
        <p:spPr>
          <a:xfrm>
            <a:off x="5597485" y="3051453"/>
            <a:ext cx="4542115" cy="1990963"/>
          </a:xfrm>
          <a:prstGeom prst="roundRect">
            <a:avLst>
              <a:gd name="adj" fmla="val 3348"/>
            </a:avLst>
          </a:prstGeom>
          <a:solidFill>
            <a:srgbClr val="221D4C"/>
          </a:solidFill>
          <a:ln/>
        </p:spPr>
      </p:sp>
      <p:sp>
        <p:nvSpPr>
          <p:cNvPr id="10" name="Text 7"/>
          <p:cNvSpPr/>
          <p:nvPr/>
        </p:nvSpPr>
        <p:spPr>
          <a:xfrm>
            <a:off x="5819656" y="3273623"/>
            <a:ext cx="2721888" cy="347186"/>
          </a:xfrm>
          <a:prstGeom prst="rect">
            <a:avLst/>
          </a:prstGeom>
          <a:noFill/>
          <a:ln/>
        </p:spPr>
        <p:txBody>
          <a:bodyPr wrap="non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Premium Membership</a:t>
            </a:r>
            <a:endParaRPr lang="en-US" sz="2187" dirty="0"/>
          </a:p>
        </p:txBody>
      </p:sp>
      <p:sp>
        <p:nvSpPr>
          <p:cNvPr id="11" name="Text 8"/>
          <p:cNvSpPr/>
          <p:nvPr/>
        </p:nvSpPr>
        <p:spPr>
          <a:xfrm>
            <a:off x="5819656" y="3754041"/>
            <a:ext cx="4097774" cy="1066205"/>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Includes additional perks such as access to premium facilities, personal training, and nutrition counseling.</a:t>
            </a:r>
            <a:endParaRPr lang="en-US" sz="1750" dirty="0"/>
          </a:p>
        </p:txBody>
      </p:sp>
      <p:sp>
        <p:nvSpPr>
          <p:cNvPr id="12" name="Shape 9"/>
          <p:cNvSpPr/>
          <p:nvPr/>
        </p:nvSpPr>
        <p:spPr>
          <a:xfrm>
            <a:off x="833199" y="5264587"/>
            <a:ext cx="9306401" cy="1635562"/>
          </a:xfrm>
          <a:prstGeom prst="roundRect">
            <a:avLst>
              <a:gd name="adj" fmla="val 4076"/>
            </a:avLst>
          </a:prstGeom>
          <a:solidFill>
            <a:srgbClr val="221D4C"/>
          </a:solidFill>
          <a:ln/>
        </p:spPr>
      </p:sp>
      <p:sp>
        <p:nvSpPr>
          <p:cNvPr id="13" name="Text 10"/>
          <p:cNvSpPr/>
          <p:nvPr/>
        </p:nvSpPr>
        <p:spPr>
          <a:xfrm>
            <a:off x="1055370" y="5486757"/>
            <a:ext cx="2221944" cy="347186"/>
          </a:xfrm>
          <a:prstGeom prst="rect">
            <a:avLst/>
          </a:prstGeom>
          <a:noFill/>
          <a:ln/>
        </p:spPr>
        <p:txBody>
          <a:bodyPr wrap="non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Elite membership</a:t>
            </a:r>
            <a:endParaRPr lang="en-US" sz="2187" dirty="0"/>
          </a:p>
        </p:txBody>
      </p:sp>
      <p:sp>
        <p:nvSpPr>
          <p:cNvPr id="14" name="Text 11"/>
          <p:cNvSpPr/>
          <p:nvPr/>
        </p:nvSpPr>
        <p:spPr>
          <a:xfrm>
            <a:off x="1055370" y="5967174"/>
            <a:ext cx="8862060" cy="710803"/>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Access to all facilities ,access to all training , trainer and nutrition who have lot of experience are guide them.</a:t>
            </a:r>
            <a:endParaRPr lang="en-US" sz="1750" dirty="0"/>
          </a:p>
        </p:txBody>
      </p:sp>
      <p:pic>
        <p:nvPicPr>
          <p:cNvPr id="16" name="Picture 15">
            <a:extLst>
              <a:ext uri="{FF2B5EF4-FFF2-40B4-BE49-F238E27FC236}">
                <a16:creationId xmlns:a16="http://schemas.microsoft.com/office/drawing/2014/main" xmlns="" id="{67E81F9E-9554-4840-A6CA-C59F6CE3124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942" y="114889"/>
            <a:ext cx="1160020" cy="1214563"/>
          </a:xfrm>
          <a:prstGeom prst="rect">
            <a:avLst/>
          </a:prstGeom>
        </p:spPr>
      </p:pic>
      <p:pic>
        <p:nvPicPr>
          <p:cNvPr id="17" name="Picture 16">
            <a:extLst>
              <a:ext uri="{FF2B5EF4-FFF2-40B4-BE49-F238E27FC236}">
                <a16:creationId xmlns:a16="http://schemas.microsoft.com/office/drawing/2014/main" xmlns="" id="{D0A1ABFC-AE90-4EE9-BAA9-5820F5EDC630}"/>
              </a:ext>
            </a:extLst>
          </p:cNvPr>
          <p:cNvPicPr>
            <a:picLocks noChangeAspect="1"/>
          </p:cNvPicPr>
          <p:nvPr/>
        </p:nvPicPr>
        <p:blipFill rotWithShape="1">
          <a:blip r:embed="rId5">
            <a:extLst>
              <a:ext uri="{28A0092B-C50C-407E-A947-70E740481C1C}">
                <a14:useLocalDpi xmlns:a14="http://schemas.microsoft.com/office/drawing/2010/main" xmlns="" val="0"/>
              </a:ext>
            </a:extLst>
          </a:blip>
          <a:srcRect l="25791" t="16832" b="13861"/>
          <a:stretch/>
        </p:blipFill>
        <p:spPr>
          <a:xfrm>
            <a:off x="10972800" y="220717"/>
            <a:ext cx="3355143" cy="83557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sp>
        <p:nvSpPr>
          <p:cNvPr id="5" name="Text 2"/>
          <p:cNvSpPr/>
          <p:nvPr/>
        </p:nvSpPr>
        <p:spPr>
          <a:xfrm>
            <a:off x="833199" y="1168479"/>
            <a:ext cx="9306401" cy="1388745"/>
          </a:xfrm>
          <a:prstGeom prst="rect">
            <a:avLst/>
          </a:prstGeom>
          <a:noFill/>
          <a:ln/>
        </p:spPr>
        <p:txBody>
          <a:bodyPr wrap="square" rtlCol="0" anchor="t"/>
          <a:lstStyle/>
          <a:p>
            <a:pPr marL="0" indent="0">
              <a:lnSpc>
                <a:spcPts val="5468"/>
              </a:lnSpc>
              <a:buNone/>
            </a:pPr>
            <a:r>
              <a:rPr lang="en-US" sz="4374" dirty="0">
                <a:solidFill>
                  <a:srgbClr val="FFFFFF"/>
                </a:solidFill>
                <a:latin typeface="Kanit" pitchFamily="34" charset="0"/>
                <a:ea typeface="Kanit" pitchFamily="34" charset="-122"/>
                <a:cs typeface="Kanit" pitchFamily="34" charset="-120"/>
              </a:rPr>
              <a:t>Scope of Business and Target Audience</a:t>
            </a:r>
            <a:endParaRPr lang="en-US" sz="4374" dirty="0"/>
          </a:p>
        </p:txBody>
      </p:sp>
      <p:sp>
        <p:nvSpPr>
          <p:cNvPr id="6" name="Shape 3"/>
          <p:cNvSpPr/>
          <p:nvPr/>
        </p:nvSpPr>
        <p:spPr>
          <a:xfrm>
            <a:off x="833199" y="3064073"/>
            <a:ext cx="499943" cy="499943"/>
          </a:xfrm>
          <a:prstGeom prst="roundRect">
            <a:avLst>
              <a:gd name="adj" fmla="val 13333"/>
            </a:avLst>
          </a:prstGeom>
          <a:solidFill>
            <a:srgbClr val="221D4C"/>
          </a:solidFill>
          <a:ln/>
        </p:spPr>
      </p:sp>
      <p:sp>
        <p:nvSpPr>
          <p:cNvPr id="7" name="Text 4"/>
          <p:cNvSpPr/>
          <p:nvPr/>
        </p:nvSpPr>
        <p:spPr>
          <a:xfrm>
            <a:off x="1030010" y="3105745"/>
            <a:ext cx="106323"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Kanit" pitchFamily="34" charset="0"/>
                <a:ea typeface="Kanit" pitchFamily="34" charset="-122"/>
                <a:cs typeface="Kanit" pitchFamily="34" charset="-120"/>
              </a:rPr>
              <a:t>1</a:t>
            </a:r>
            <a:endParaRPr lang="en-US" sz="2624" dirty="0"/>
          </a:p>
        </p:txBody>
      </p:sp>
      <p:sp>
        <p:nvSpPr>
          <p:cNvPr id="8" name="Text 5"/>
          <p:cNvSpPr/>
          <p:nvPr/>
        </p:nvSpPr>
        <p:spPr>
          <a:xfrm>
            <a:off x="1555313" y="3140393"/>
            <a:ext cx="2221944" cy="347186"/>
          </a:xfrm>
          <a:prstGeom prst="rect">
            <a:avLst/>
          </a:prstGeom>
          <a:noFill/>
          <a:ln/>
        </p:spPr>
        <p:txBody>
          <a:bodyPr wrap="non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Fitness Centers</a:t>
            </a:r>
            <a:endParaRPr lang="en-US" sz="2187" dirty="0"/>
          </a:p>
        </p:txBody>
      </p:sp>
      <p:sp>
        <p:nvSpPr>
          <p:cNvPr id="9" name="Text 6"/>
          <p:cNvSpPr/>
          <p:nvPr/>
        </p:nvSpPr>
        <p:spPr>
          <a:xfrm>
            <a:off x="1555313" y="3620810"/>
            <a:ext cx="3820001" cy="1066205"/>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Designed to cater to gyms, health clubs, and wellness centers of varying sizes and capacities.</a:t>
            </a:r>
            <a:endParaRPr lang="en-US" sz="1750" dirty="0"/>
          </a:p>
        </p:txBody>
      </p:sp>
      <p:sp>
        <p:nvSpPr>
          <p:cNvPr id="10" name="Shape 7"/>
          <p:cNvSpPr/>
          <p:nvPr/>
        </p:nvSpPr>
        <p:spPr>
          <a:xfrm>
            <a:off x="5597485" y="3064073"/>
            <a:ext cx="499943" cy="499943"/>
          </a:xfrm>
          <a:prstGeom prst="roundRect">
            <a:avLst>
              <a:gd name="adj" fmla="val 13333"/>
            </a:avLst>
          </a:prstGeom>
          <a:solidFill>
            <a:srgbClr val="221D4C"/>
          </a:solidFill>
          <a:ln/>
        </p:spPr>
      </p:sp>
      <p:sp>
        <p:nvSpPr>
          <p:cNvPr id="11" name="Text 8"/>
          <p:cNvSpPr/>
          <p:nvPr/>
        </p:nvSpPr>
        <p:spPr>
          <a:xfrm>
            <a:off x="5762625" y="3105745"/>
            <a:ext cx="169664"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Kanit" pitchFamily="34" charset="0"/>
                <a:ea typeface="Kanit" pitchFamily="34" charset="-122"/>
                <a:cs typeface="Kanit" pitchFamily="34" charset="-120"/>
              </a:rPr>
              <a:t>2</a:t>
            </a:r>
            <a:endParaRPr lang="en-US" sz="2624" dirty="0"/>
          </a:p>
        </p:txBody>
      </p:sp>
      <p:sp>
        <p:nvSpPr>
          <p:cNvPr id="12" name="Text 9"/>
          <p:cNvSpPr/>
          <p:nvPr/>
        </p:nvSpPr>
        <p:spPr>
          <a:xfrm>
            <a:off x="6319599" y="3140393"/>
            <a:ext cx="2221944" cy="347186"/>
          </a:xfrm>
          <a:prstGeom prst="rect">
            <a:avLst/>
          </a:prstGeom>
          <a:noFill/>
          <a:ln/>
        </p:spPr>
        <p:txBody>
          <a:bodyPr wrap="non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Target Audience</a:t>
            </a:r>
            <a:endParaRPr lang="en-US" sz="2187" dirty="0"/>
          </a:p>
        </p:txBody>
      </p:sp>
      <p:sp>
        <p:nvSpPr>
          <p:cNvPr id="13" name="Text 10"/>
          <p:cNvSpPr/>
          <p:nvPr/>
        </p:nvSpPr>
        <p:spPr>
          <a:xfrm>
            <a:off x="6319599" y="3620810"/>
            <a:ext cx="3820001" cy="1777008"/>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Primarily aimed at fitness enthusiasts, gym owners, and health-conscious individuals seeking a modern and efficient fitness management system.</a:t>
            </a:r>
            <a:endParaRPr lang="en-US" sz="1750" dirty="0"/>
          </a:p>
        </p:txBody>
      </p:sp>
      <p:sp>
        <p:nvSpPr>
          <p:cNvPr id="14" name="Shape 11"/>
          <p:cNvSpPr/>
          <p:nvPr/>
        </p:nvSpPr>
        <p:spPr>
          <a:xfrm>
            <a:off x="833199" y="5793581"/>
            <a:ext cx="499943" cy="499943"/>
          </a:xfrm>
          <a:prstGeom prst="roundRect">
            <a:avLst>
              <a:gd name="adj" fmla="val 13333"/>
            </a:avLst>
          </a:prstGeom>
          <a:solidFill>
            <a:srgbClr val="221D4C"/>
          </a:solidFill>
          <a:ln/>
        </p:spPr>
      </p:sp>
      <p:sp>
        <p:nvSpPr>
          <p:cNvPr id="15" name="Text 12"/>
          <p:cNvSpPr/>
          <p:nvPr/>
        </p:nvSpPr>
        <p:spPr>
          <a:xfrm>
            <a:off x="996672" y="5835253"/>
            <a:ext cx="172998" cy="416481"/>
          </a:xfrm>
          <a:prstGeom prst="rect">
            <a:avLst/>
          </a:prstGeom>
          <a:noFill/>
          <a:ln/>
        </p:spPr>
        <p:txBody>
          <a:bodyPr wrap="none" rtlCol="0" anchor="t"/>
          <a:lstStyle/>
          <a:p>
            <a:pPr marL="0" indent="0" algn="ctr">
              <a:lnSpc>
                <a:spcPts val="3281"/>
              </a:lnSpc>
              <a:buNone/>
            </a:pPr>
            <a:r>
              <a:rPr lang="en-US" sz="2624" dirty="0">
                <a:solidFill>
                  <a:srgbClr val="FFFFFF"/>
                </a:solidFill>
                <a:latin typeface="Kanit" pitchFamily="34" charset="0"/>
                <a:ea typeface="Kanit" pitchFamily="34" charset="-122"/>
                <a:cs typeface="Kanit" pitchFamily="34" charset="-120"/>
              </a:rPr>
              <a:t>3</a:t>
            </a:r>
            <a:endParaRPr lang="en-US" sz="2624" dirty="0"/>
          </a:p>
        </p:txBody>
      </p:sp>
      <p:sp>
        <p:nvSpPr>
          <p:cNvPr id="16" name="Text 13"/>
          <p:cNvSpPr/>
          <p:nvPr/>
        </p:nvSpPr>
        <p:spPr>
          <a:xfrm>
            <a:off x="1555313" y="5869900"/>
            <a:ext cx="2221944" cy="347186"/>
          </a:xfrm>
          <a:prstGeom prst="rect">
            <a:avLst/>
          </a:prstGeom>
          <a:noFill/>
          <a:ln/>
        </p:spPr>
        <p:txBody>
          <a:bodyPr wrap="non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Global Reach</a:t>
            </a:r>
            <a:endParaRPr lang="en-US" sz="2187" dirty="0"/>
          </a:p>
        </p:txBody>
      </p:sp>
      <p:sp>
        <p:nvSpPr>
          <p:cNvPr id="17" name="Text 14"/>
          <p:cNvSpPr/>
          <p:nvPr/>
        </p:nvSpPr>
        <p:spPr>
          <a:xfrm>
            <a:off x="1555313" y="6350317"/>
            <a:ext cx="8584287" cy="710803"/>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Capable of catering to fitness centers worldwide, accommodating diverse business models and customer preferences.</a:t>
            </a:r>
            <a:endParaRPr lang="en-US" sz="1750" dirty="0"/>
          </a:p>
        </p:txBody>
      </p:sp>
      <p:pic>
        <p:nvPicPr>
          <p:cNvPr id="19" name="Picture 18">
            <a:extLst>
              <a:ext uri="{FF2B5EF4-FFF2-40B4-BE49-F238E27FC236}">
                <a16:creationId xmlns:a16="http://schemas.microsoft.com/office/drawing/2014/main" xmlns="" id="{67E81F9E-9554-4840-A6CA-C59F6CE3124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942" y="220717"/>
            <a:ext cx="1160020" cy="1214563"/>
          </a:xfrm>
          <a:prstGeom prst="rect">
            <a:avLst/>
          </a:prstGeom>
        </p:spPr>
      </p:pic>
      <p:pic>
        <p:nvPicPr>
          <p:cNvPr id="20" name="Picture 19">
            <a:extLst>
              <a:ext uri="{FF2B5EF4-FFF2-40B4-BE49-F238E27FC236}">
                <a16:creationId xmlns:a16="http://schemas.microsoft.com/office/drawing/2014/main" xmlns="" id="{D0A1ABFC-AE90-4EE9-BAA9-5820F5EDC630}"/>
              </a:ext>
            </a:extLst>
          </p:cNvPr>
          <p:cNvPicPr>
            <a:picLocks noChangeAspect="1"/>
          </p:cNvPicPr>
          <p:nvPr/>
        </p:nvPicPr>
        <p:blipFill rotWithShape="1">
          <a:blip r:embed="rId4">
            <a:extLst>
              <a:ext uri="{28A0092B-C50C-407E-A947-70E740481C1C}">
                <a14:useLocalDpi xmlns:a14="http://schemas.microsoft.com/office/drawing/2010/main" xmlns="" val="0"/>
              </a:ext>
            </a:extLst>
          </a:blip>
          <a:srcRect l="25791" t="16832" b="13861"/>
          <a:stretch/>
        </p:blipFill>
        <p:spPr>
          <a:xfrm>
            <a:off x="10594427" y="220717"/>
            <a:ext cx="3355143" cy="835573"/>
          </a:xfrm>
          <a:prstGeom prst="rect">
            <a:avLst/>
          </a:prstGeom>
        </p:spPr>
      </p:pic>
      <p:pic>
        <p:nvPicPr>
          <p:cNvPr id="21506" name="Picture 2" descr="Fitness Logo PNG, Vector, PSD, and Clipart With Transparent ..."/>
          <p:cNvPicPr>
            <a:picLocks noChangeAspect="1" noChangeArrowheads="1"/>
          </p:cNvPicPr>
          <p:nvPr/>
        </p:nvPicPr>
        <p:blipFill>
          <a:blip r:embed="rId5"/>
          <a:srcRect/>
          <a:stretch>
            <a:fillRect/>
          </a:stretch>
        </p:blipFill>
        <p:spPr bwMode="auto">
          <a:xfrm>
            <a:off x="10520569" y="2557224"/>
            <a:ext cx="3747223" cy="411159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sp>
        <p:nvSpPr>
          <p:cNvPr id="4" name="Text 2"/>
          <p:cNvSpPr/>
          <p:nvPr/>
        </p:nvSpPr>
        <p:spPr>
          <a:xfrm>
            <a:off x="2348389" y="1691878"/>
            <a:ext cx="9933503" cy="1388745"/>
          </a:xfrm>
          <a:prstGeom prst="rect">
            <a:avLst/>
          </a:prstGeom>
          <a:noFill/>
          <a:ln/>
        </p:spPr>
        <p:txBody>
          <a:bodyPr wrap="square" rtlCol="0" anchor="t"/>
          <a:lstStyle/>
          <a:p>
            <a:pPr marL="0" indent="0">
              <a:lnSpc>
                <a:spcPts val="5468"/>
              </a:lnSpc>
              <a:buNone/>
            </a:pPr>
            <a:r>
              <a:rPr lang="en-US" sz="4374" dirty="0">
                <a:solidFill>
                  <a:srgbClr val="FFFFFF"/>
                </a:solidFill>
                <a:latin typeface="Kanit" pitchFamily="34" charset="0"/>
                <a:ea typeface="Kanit" pitchFamily="34" charset="-122"/>
                <a:cs typeface="Kanit" pitchFamily="34" charset="-120"/>
              </a:rPr>
              <a:t>User Interface and Functionality Overview</a:t>
            </a:r>
            <a:endParaRPr lang="en-US" sz="4374" dirty="0"/>
          </a:p>
        </p:txBody>
      </p:sp>
      <p:sp>
        <p:nvSpPr>
          <p:cNvPr id="5" name="Text 3"/>
          <p:cNvSpPr/>
          <p:nvPr/>
        </p:nvSpPr>
        <p:spPr>
          <a:xfrm>
            <a:off x="2348389" y="3636050"/>
            <a:ext cx="2221944" cy="347186"/>
          </a:xfrm>
          <a:prstGeom prst="rect">
            <a:avLst/>
          </a:prstGeom>
          <a:noFill/>
          <a:ln/>
        </p:spPr>
        <p:txBody>
          <a:bodyPr wrap="non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Intuitive Interface</a:t>
            </a:r>
            <a:endParaRPr lang="en-US" sz="2187" dirty="0"/>
          </a:p>
        </p:txBody>
      </p:sp>
      <p:sp>
        <p:nvSpPr>
          <p:cNvPr id="6" name="Text 4"/>
          <p:cNvSpPr/>
          <p:nvPr/>
        </p:nvSpPr>
        <p:spPr>
          <a:xfrm>
            <a:off x="2348389" y="4205407"/>
            <a:ext cx="2949416" cy="1777008"/>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The system offers a user-friendly interface that is easy to navigate and comprehend for both staff and members.</a:t>
            </a:r>
            <a:endParaRPr lang="en-US" sz="1750" dirty="0"/>
          </a:p>
        </p:txBody>
      </p:sp>
      <p:sp>
        <p:nvSpPr>
          <p:cNvPr id="7" name="Text 5"/>
          <p:cNvSpPr/>
          <p:nvPr/>
        </p:nvSpPr>
        <p:spPr>
          <a:xfrm>
            <a:off x="5847398" y="3636050"/>
            <a:ext cx="2571631" cy="347186"/>
          </a:xfrm>
          <a:prstGeom prst="rect">
            <a:avLst/>
          </a:prstGeom>
          <a:noFill/>
          <a:ln/>
        </p:spPr>
        <p:txBody>
          <a:bodyPr wrap="non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Facility Management</a:t>
            </a:r>
            <a:endParaRPr lang="en-US" sz="2187" dirty="0"/>
          </a:p>
        </p:txBody>
      </p:sp>
      <p:sp>
        <p:nvSpPr>
          <p:cNvPr id="8" name="Text 6"/>
          <p:cNvSpPr/>
          <p:nvPr/>
        </p:nvSpPr>
        <p:spPr>
          <a:xfrm>
            <a:off x="5847398" y="4205407"/>
            <a:ext cx="2949416" cy="1777008"/>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Enables efficient management of equipment, classes, bookings, and schedules for smooth day-to-day operations.</a:t>
            </a:r>
            <a:endParaRPr lang="en-US" sz="1750" dirty="0"/>
          </a:p>
        </p:txBody>
      </p:sp>
      <p:sp>
        <p:nvSpPr>
          <p:cNvPr id="9" name="Text 7"/>
          <p:cNvSpPr/>
          <p:nvPr/>
        </p:nvSpPr>
        <p:spPr>
          <a:xfrm>
            <a:off x="9346406" y="3636050"/>
            <a:ext cx="2455664" cy="347186"/>
          </a:xfrm>
          <a:prstGeom prst="rect">
            <a:avLst/>
          </a:prstGeom>
          <a:noFill/>
          <a:ln/>
        </p:spPr>
        <p:txBody>
          <a:bodyPr wrap="none" rtlCol="0" anchor="t"/>
          <a:lstStyle/>
          <a:p>
            <a:pPr marL="0" indent="0">
              <a:lnSpc>
                <a:spcPts val="2734"/>
              </a:lnSpc>
              <a:buNone/>
            </a:pPr>
            <a:r>
              <a:rPr lang="en-US" sz="2187" dirty="0">
                <a:solidFill>
                  <a:srgbClr val="FFFFFF"/>
                </a:solidFill>
                <a:latin typeface="Kanit" pitchFamily="34" charset="0"/>
                <a:ea typeface="Kanit" pitchFamily="34" charset="-122"/>
                <a:cs typeface="Kanit" pitchFamily="34" charset="-120"/>
              </a:rPr>
              <a:t>Mobile Accessibility</a:t>
            </a:r>
            <a:endParaRPr lang="en-US" sz="2187" dirty="0"/>
          </a:p>
        </p:txBody>
      </p:sp>
      <p:sp>
        <p:nvSpPr>
          <p:cNvPr id="10" name="Text 8"/>
          <p:cNvSpPr/>
          <p:nvPr/>
        </p:nvSpPr>
        <p:spPr>
          <a:xfrm>
            <a:off x="9346406" y="4205407"/>
            <a:ext cx="2949416" cy="2132409"/>
          </a:xfrm>
          <a:prstGeom prst="rect">
            <a:avLst/>
          </a:prstGeom>
          <a:noFill/>
          <a:ln/>
        </p:spPr>
        <p:txBody>
          <a:bodyPr wrap="square" rtlCol="0" anchor="t"/>
          <a:lstStyle/>
          <a:p>
            <a:pPr marL="0" indent="0">
              <a:lnSpc>
                <a:spcPts val="2799"/>
              </a:lnSpc>
              <a:buNone/>
            </a:pPr>
            <a:r>
              <a:rPr lang="en-US" sz="1750" dirty="0">
                <a:solidFill>
                  <a:srgbClr val="D9E1FF"/>
                </a:solidFill>
                <a:latin typeface="Martel Sans" pitchFamily="34" charset="0"/>
                <a:ea typeface="Martel Sans" pitchFamily="34" charset="-122"/>
                <a:cs typeface="Martel Sans" pitchFamily="34" charset="-120"/>
              </a:rPr>
              <a:t>Members can access the system via a mobile app, allowing them to book classes</a:t>
            </a:r>
            <a:r>
              <a:rPr lang="en-US" sz="1750" dirty="0" smtClean="0">
                <a:solidFill>
                  <a:srgbClr val="D9E1FF"/>
                </a:solidFill>
                <a:latin typeface="Martel Sans" pitchFamily="34" charset="0"/>
                <a:ea typeface="Martel Sans" pitchFamily="34" charset="-122"/>
                <a:cs typeface="Martel Sans" pitchFamily="34" charset="-120"/>
              </a:rPr>
              <a:t>, </a:t>
            </a:r>
            <a:r>
              <a:rPr lang="en-US" sz="1750" dirty="0">
                <a:solidFill>
                  <a:srgbClr val="D9E1FF"/>
                </a:solidFill>
                <a:latin typeface="Martel Sans" pitchFamily="34" charset="0"/>
                <a:ea typeface="Martel Sans" pitchFamily="34" charset="-122"/>
                <a:cs typeface="Martel Sans" pitchFamily="34" charset="-120"/>
              </a:rPr>
              <a:t>and interact with the facility on-the-go.</a:t>
            </a:r>
            <a:endParaRPr lang="en-US" sz="1750" dirty="0"/>
          </a:p>
        </p:txBody>
      </p:sp>
      <p:pic>
        <p:nvPicPr>
          <p:cNvPr id="12" name="Picture 11">
            <a:extLst>
              <a:ext uri="{FF2B5EF4-FFF2-40B4-BE49-F238E27FC236}">
                <a16:creationId xmlns:a16="http://schemas.microsoft.com/office/drawing/2014/main" xmlns="" id="{D0A1ABFC-AE90-4EE9-BAA9-5820F5EDC630}"/>
              </a:ext>
            </a:extLst>
          </p:cNvPr>
          <p:cNvPicPr>
            <a:picLocks noChangeAspect="1"/>
          </p:cNvPicPr>
          <p:nvPr/>
        </p:nvPicPr>
        <p:blipFill rotWithShape="1">
          <a:blip r:embed="rId3">
            <a:extLst>
              <a:ext uri="{28A0092B-C50C-407E-A947-70E740481C1C}">
                <a14:useLocalDpi xmlns:a14="http://schemas.microsoft.com/office/drawing/2010/main" xmlns="" val="0"/>
              </a:ext>
            </a:extLst>
          </a:blip>
          <a:srcRect l="25791" t="16832" b="13861"/>
          <a:stretch/>
        </p:blipFill>
        <p:spPr>
          <a:xfrm>
            <a:off x="10972800" y="220717"/>
            <a:ext cx="3355143" cy="835573"/>
          </a:xfrm>
          <a:prstGeom prst="rect">
            <a:avLst/>
          </a:prstGeom>
        </p:spPr>
      </p:pic>
      <p:pic>
        <p:nvPicPr>
          <p:cNvPr id="13" name="Picture 12">
            <a:extLst>
              <a:ext uri="{FF2B5EF4-FFF2-40B4-BE49-F238E27FC236}">
                <a16:creationId xmlns:a16="http://schemas.microsoft.com/office/drawing/2014/main" xmlns="" id="{67E81F9E-9554-4840-A6CA-C59F6CE3124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11579" y="0"/>
            <a:ext cx="1160020" cy="121456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sp>
        <p:nvSpPr>
          <p:cNvPr id="4" name="Text 2"/>
          <p:cNvSpPr/>
          <p:nvPr/>
        </p:nvSpPr>
        <p:spPr>
          <a:xfrm>
            <a:off x="3510642" y="3592286"/>
            <a:ext cx="8677547" cy="2887095"/>
          </a:xfrm>
          <a:prstGeom prst="rect">
            <a:avLst/>
          </a:prstGeom>
          <a:noFill/>
          <a:ln/>
        </p:spPr>
        <p:txBody>
          <a:bodyPr wrap="none" rtlCol="0" anchor="t"/>
          <a:lstStyle/>
          <a:p>
            <a:pPr marL="0" indent="0">
              <a:lnSpc>
                <a:spcPts val="5468"/>
              </a:lnSpc>
              <a:buNone/>
            </a:pPr>
            <a:r>
              <a:rPr lang="en-IN" sz="8800" b="1" dirty="0" smtClean="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Kanit" pitchFamily="34" charset="0"/>
                <a:ea typeface="Kanit" pitchFamily="34" charset="-122"/>
              </a:rPr>
              <a:t> </a:t>
            </a:r>
            <a:r>
              <a:rPr lang="en-IN" sz="115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Kanit" pitchFamily="34" charset="0"/>
                <a:ea typeface="Kanit" pitchFamily="34" charset="-122"/>
              </a:rPr>
              <a:t>Thank You</a:t>
            </a:r>
            <a:r>
              <a:rPr lang="en-IN" sz="66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Kanit" pitchFamily="34" charset="0"/>
                <a:ea typeface="Kanit" pitchFamily="34" charset="-122"/>
              </a:rPr>
              <a:t> </a:t>
            </a:r>
            <a:endParaRPr lang="en-US" sz="54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5" name="Text 3"/>
          <p:cNvSpPr/>
          <p:nvPr/>
        </p:nvSpPr>
        <p:spPr>
          <a:xfrm>
            <a:off x="2348389" y="3000018"/>
            <a:ext cx="3088958" cy="944285"/>
          </a:xfrm>
          <a:prstGeom prst="rect">
            <a:avLst/>
          </a:prstGeom>
          <a:noFill/>
          <a:ln/>
        </p:spPr>
        <p:txBody>
          <a:bodyPr wrap="none" rtlCol="0" anchor="t"/>
          <a:lstStyle/>
          <a:p>
            <a:pPr marL="0" indent="0" algn="ctr">
              <a:lnSpc>
                <a:spcPts val="7436"/>
              </a:lnSpc>
              <a:buNone/>
            </a:pPr>
            <a:endParaRPr lang="en-US" sz="7436" dirty="0"/>
          </a:p>
        </p:txBody>
      </p:sp>
      <p:sp>
        <p:nvSpPr>
          <p:cNvPr id="6" name="Text 4"/>
          <p:cNvSpPr/>
          <p:nvPr/>
        </p:nvSpPr>
        <p:spPr>
          <a:xfrm>
            <a:off x="2741295" y="4221956"/>
            <a:ext cx="2303145" cy="347186"/>
          </a:xfrm>
          <a:prstGeom prst="rect">
            <a:avLst/>
          </a:prstGeom>
          <a:noFill/>
          <a:ln/>
        </p:spPr>
        <p:txBody>
          <a:bodyPr wrap="none" rtlCol="0" anchor="t"/>
          <a:lstStyle/>
          <a:p>
            <a:pPr marL="0" indent="0" algn="ctr">
              <a:lnSpc>
                <a:spcPts val="2734"/>
              </a:lnSpc>
              <a:buNone/>
            </a:pPr>
            <a:endParaRPr lang="en-US" sz="2187" dirty="0"/>
          </a:p>
        </p:txBody>
      </p:sp>
      <p:sp>
        <p:nvSpPr>
          <p:cNvPr id="7" name="Text 5"/>
          <p:cNvSpPr/>
          <p:nvPr/>
        </p:nvSpPr>
        <p:spPr>
          <a:xfrm>
            <a:off x="2348389" y="4702373"/>
            <a:ext cx="3088958" cy="1777008"/>
          </a:xfrm>
          <a:prstGeom prst="rect">
            <a:avLst/>
          </a:prstGeom>
          <a:noFill/>
          <a:ln/>
        </p:spPr>
        <p:txBody>
          <a:bodyPr wrap="square" rtlCol="0" anchor="t"/>
          <a:lstStyle/>
          <a:p>
            <a:pPr marL="0" indent="0" algn="ctr">
              <a:lnSpc>
                <a:spcPts val="2799"/>
              </a:lnSpc>
              <a:buNone/>
            </a:pPr>
            <a:endParaRPr lang="en-US" sz="1750" dirty="0"/>
          </a:p>
        </p:txBody>
      </p:sp>
      <p:sp>
        <p:nvSpPr>
          <p:cNvPr id="8" name="Text 6"/>
          <p:cNvSpPr/>
          <p:nvPr/>
        </p:nvSpPr>
        <p:spPr>
          <a:xfrm>
            <a:off x="5770602" y="3000018"/>
            <a:ext cx="3088958" cy="944285"/>
          </a:xfrm>
          <a:prstGeom prst="rect">
            <a:avLst/>
          </a:prstGeom>
          <a:noFill/>
          <a:ln/>
        </p:spPr>
        <p:txBody>
          <a:bodyPr wrap="none" rtlCol="0" anchor="t"/>
          <a:lstStyle/>
          <a:p>
            <a:pPr marL="0" indent="0" algn="ctr">
              <a:lnSpc>
                <a:spcPts val="7436"/>
              </a:lnSpc>
              <a:buNone/>
            </a:pPr>
            <a:endParaRPr lang="en-US" sz="7436" dirty="0"/>
          </a:p>
        </p:txBody>
      </p:sp>
      <p:sp>
        <p:nvSpPr>
          <p:cNvPr id="9" name="Text 7"/>
          <p:cNvSpPr/>
          <p:nvPr/>
        </p:nvSpPr>
        <p:spPr>
          <a:xfrm>
            <a:off x="6204109" y="4221956"/>
            <a:ext cx="2221944" cy="347186"/>
          </a:xfrm>
          <a:prstGeom prst="rect">
            <a:avLst/>
          </a:prstGeom>
          <a:noFill/>
          <a:ln/>
        </p:spPr>
        <p:txBody>
          <a:bodyPr wrap="none" rtlCol="0" anchor="t"/>
          <a:lstStyle/>
          <a:p>
            <a:pPr marL="0" indent="0" algn="ctr">
              <a:lnSpc>
                <a:spcPts val="2734"/>
              </a:lnSpc>
              <a:buNone/>
            </a:pPr>
            <a:endParaRPr lang="en-US" sz="2187" dirty="0"/>
          </a:p>
        </p:txBody>
      </p:sp>
      <p:sp>
        <p:nvSpPr>
          <p:cNvPr id="10" name="Text 8"/>
          <p:cNvSpPr/>
          <p:nvPr/>
        </p:nvSpPr>
        <p:spPr>
          <a:xfrm>
            <a:off x="5770602" y="4702373"/>
            <a:ext cx="3088958" cy="1421606"/>
          </a:xfrm>
          <a:prstGeom prst="rect">
            <a:avLst/>
          </a:prstGeom>
          <a:noFill/>
          <a:ln/>
        </p:spPr>
        <p:txBody>
          <a:bodyPr wrap="square" rtlCol="0" anchor="t"/>
          <a:lstStyle/>
          <a:p>
            <a:pPr marL="0" indent="0" algn="ctr">
              <a:lnSpc>
                <a:spcPts val="2799"/>
              </a:lnSpc>
              <a:buNone/>
            </a:pPr>
            <a:r>
              <a:rPr lang="en-US" sz="1750" dirty="0" smtClean="0">
                <a:solidFill>
                  <a:srgbClr val="D9E1FF"/>
                </a:solidFill>
                <a:latin typeface="Martel Sans" pitchFamily="34" charset="0"/>
                <a:ea typeface="Martel Sans" pitchFamily="34" charset="-122"/>
                <a:cs typeface="Martel Sans" pitchFamily="34" charset="-120"/>
              </a:rPr>
              <a:t> </a:t>
            </a:r>
            <a:endParaRPr lang="en-US" sz="1750" dirty="0"/>
          </a:p>
        </p:txBody>
      </p:sp>
      <p:sp>
        <p:nvSpPr>
          <p:cNvPr id="11" name="Text 9"/>
          <p:cNvSpPr/>
          <p:nvPr/>
        </p:nvSpPr>
        <p:spPr>
          <a:xfrm>
            <a:off x="9192816" y="3000018"/>
            <a:ext cx="3089077" cy="944285"/>
          </a:xfrm>
          <a:prstGeom prst="rect">
            <a:avLst/>
          </a:prstGeom>
          <a:noFill/>
          <a:ln/>
        </p:spPr>
        <p:txBody>
          <a:bodyPr wrap="none" rtlCol="0" anchor="t"/>
          <a:lstStyle/>
          <a:p>
            <a:pPr marL="0" indent="0" algn="ctr">
              <a:lnSpc>
                <a:spcPts val="7436"/>
              </a:lnSpc>
              <a:buNone/>
            </a:pPr>
            <a:endParaRPr lang="en-US" sz="7436" dirty="0"/>
          </a:p>
        </p:txBody>
      </p:sp>
      <p:sp>
        <p:nvSpPr>
          <p:cNvPr id="12" name="Text 10"/>
          <p:cNvSpPr/>
          <p:nvPr/>
        </p:nvSpPr>
        <p:spPr>
          <a:xfrm>
            <a:off x="9286399" y="4221956"/>
            <a:ext cx="2901791" cy="347186"/>
          </a:xfrm>
          <a:prstGeom prst="rect">
            <a:avLst/>
          </a:prstGeom>
          <a:noFill/>
          <a:ln/>
        </p:spPr>
        <p:txBody>
          <a:bodyPr wrap="none" rtlCol="0" anchor="t"/>
          <a:lstStyle/>
          <a:p>
            <a:pPr marL="0" indent="0" algn="ctr">
              <a:lnSpc>
                <a:spcPts val="2734"/>
              </a:lnSpc>
              <a:buNone/>
            </a:pPr>
            <a:r>
              <a:rPr lang="en-US" sz="2187" dirty="0" smtClean="0">
                <a:solidFill>
                  <a:srgbClr val="FFFFFF"/>
                </a:solidFill>
                <a:latin typeface="Kanit" pitchFamily="34" charset="0"/>
                <a:ea typeface="Kanit" pitchFamily="34" charset="-122"/>
                <a:cs typeface="Kanit" pitchFamily="34" charset="-120"/>
              </a:rPr>
              <a:t> </a:t>
            </a:r>
            <a:endParaRPr lang="en-US" sz="2187" dirty="0"/>
          </a:p>
        </p:txBody>
      </p:sp>
      <p:sp>
        <p:nvSpPr>
          <p:cNvPr id="13" name="Text 11"/>
          <p:cNvSpPr/>
          <p:nvPr/>
        </p:nvSpPr>
        <p:spPr>
          <a:xfrm>
            <a:off x="9192816" y="4702373"/>
            <a:ext cx="3089077" cy="1777008"/>
          </a:xfrm>
          <a:prstGeom prst="rect">
            <a:avLst/>
          </a:prstGeom>
          <a:noFill/>
          <a:ln/>
        </p:spPr>
        <p:txBody>
          <a:bodyPr wrap="square" rtlCol="0" anchor="t"/>
          <a:lstStyle/>
          <a:p>
            <a:pPr marL="0" indent="0" algn="ctr">
              <a:lnSpc>
                <a:spcPts val="2799"/>
              </a:lnSpc>
              <a:buNone/>
            </a:pPr>
            <a:r>
              <a:rPr lang="en-US" sz="1750" dirty="0" smtClean="0">
                <a:solidFill>
                  <a:srgbClr val="D9E1FF"/>
                </a:solidFill>
                <a:latin typeface="Martel Sans" pitchFamily="34" charset="0"/>
                <a:ea typeface="Martel Sans" pitchFamily="34" charset="-122"/>
                <a:cs typeface="Martel Sans" pitchFamily="34" charset="-120"/>
              </a:rPr>
              <a:t> </a:t>
            </a:r>
            <a:endParaRPr lang="en-US" sz="1750" dirty="0"/>
          </a:p>
        </p:txBody>
      </p:sp>
      <p:pic>
        <p:nvPicPr>
          <p:cNvPr id="15" name="Picture 14">
            <a:extLst>
              <a:ext uri="{FF2B5EF4-FFF2-40B4-BE49-F238E27FC236}">
                <a16:creationId xmlns:a16="http://schemas.microsoft.com/office/drawing/2014/main" xmlns="" id="{67E81F9E-9554-4840-A6CA-C59F6CE3124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61352" y="220717"/>
            <a:ext cx="1160020" cy="1214563"/>
          </a:xfrm>
          <a:prstGeom prst="rect">
            <a:avLst/>
          </a:prstGeom>
        </p:spPr>
      </p:pic>
      <p:pic>
        <p:nvPicPr>
          <p:cNvPr id="16" name="Picture 15">
            <a:extLst>
              <a:ext uri="{FF2B5EF4-FFF2-40B4-BE49-F238E27FC236}">
                <a16:creationId xmlns:a16="http://schemas.microsoft.com/office/drawing/2014/main" xmlns="" id="{D0A1ABFC-AE90-4EE9-BAA9-5820F5EDC630}"/>
              </a:ext>
            </a:extLst>
          </p:cNvPr>
          <p:cNvPicPr>
            <a:picLocks noChangeAspect="1"/>
          </p:cNvPicPr>
          <p:nvPr/>
        </p:nvPicPr>
        <p:blipFill rotWithShape="1">
          <a:blip r:embed="rId4">
            <a:extLst>
              <a:ext uri="{28A0092B-C50C-407E-A947-70E740481C1C}">
                <a14:useLocalDpi xmlns:a14="http://schemas.microsoft.com/office/drawing/2010/main" xmlns="" val="0"/>
              </a:ext>
            </a:extLst>
          </a:blip>
          <a:srcRect l="25791" t="16832" b="13861"/>
          <a:stretch/>
        </p:blipFill>
        <p:spPr>
          <a:xfrm>
            <a:off x="10604321" y="220717"/>
            <a:ext cx="3355143" cy="835573"/>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108</TotalTime>
  <Words>940</Words>
  <Application>Microsoft Office PowerPoint</Application>
  <PresentationFormat>Custom</PresentationFormat>
  <Paragraphs>114</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Opulent</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DELL</cp:lastModifiedBy>
  <cp:revision>20</cp:revision>
  <dcterms:created xsi:type="dcterms:W3CDTF">2024-02-13T10:01:36Z</dcterms:created>
  <dcterms:modified xsi:type="dcterms:W3CDTF">2024-02-17T03:40:16Z</dcterms:modified>
</cp:coreProperties>
</file>