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6" r:id="rId6"/>
    <p:sldId id="260" r:id="rId7"/>
    <p:sldId id="261" r:id="rId8"/>
    <p:sldId id="262" r:id="rId9"/>
    <p:sldId id="263" r:id="rId10"/>
    <p:sldId id="264" r:id="rId11"/>
    <p:sldId id="265" r:id="rId12"/>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5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776395-562F-408D-A23C-1C96D05995CD}" v="145" dt="2023-12-04T09:58:32.68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80913" autoAdjust="0"/>
  </p:normalViewPr>
  <p:slideViewPr>
    <p:cSldViewPr>
      <p:cViewPr varScale="1">
        <p:scale>
          <a:sx n="40" d="100"/>
          <a:sy n="40" d="100"/>
        </p:scale>
        <p:origin x="1997" y="34"/>
      </p:cViewPr>
      <p:guideLst>
        <p:guide orient="horz" pos="2880"/>
        <p:guide pos="2160"/>
      </p:guideLst>
    </p:cSldViewPr>
  </p:slid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har Singla" userId="846d68aa1509ae4b" providerId="LiveId" clId="{22776395-562F-408D-A23C-1C96D05995CD}"/>
    <pc:docChg chg="undo custSel addSld delSld modSld addSection delSection modSection">
      <pc:chgData name="Nihar Singla" userId="846d68aa1509ae4b" providerId="LiveId" clId="{22776395-562F-408D-A23C-1C96D05995CD}" dt="2023-12-04T10:00:21.831" v="422" actId="1076"/>
      <pc:docMkLst>
        <pc:docMk/>
      </pc:docMkLst>
      <pc:sldChg chg="addSp delSp modSp mod">
        <pc:chgData name="Nihar Singla" userId="846d68aa1509ae4b" providerId="LiveId" clId="{22776395-562F-408D-A23C-1C96D05995CD}" dt="2023-12-04T07:37:20.169" v="95" actId="2711"/>
        <pc:sldMkLst>
          <pc:docMk/>
          <pc:sldMk cId="0" sldId="256"/>
        </pc:sldMkLst>
        <pc:spChg chg="mod">
          <ac:chgData name="Nihar Singla" userId="846d68aa1509ae4b" providerId="LiveId" clId="{22776395-562F-408D-A23C-1C96D05995CD}" dt="2023-12-04T07:37:09.199" v="91" actId="14100"/>
          <ac:spMkLst>
            <pc:docMk/>
            <pc:sldMk cId="0" sldId="256"/>
            <ac:spMk id="20" creationId="{00000000-0000-0000-0000-000000000000}"/>
          </ac:spMkLst>
        </pc:spChg>
        <pc:spChg chg="mod">
          <ac:chgData name="Nihar Singla" userId="846d68aa1509ae4b" providerId="LiveId" clId="{22776395-562F-408D-A23C-1C96D05995CD}" dt="2023-12-04T07:37:20.169" v="95" actId="2711"/>
          <ac:spMkLst>
            <pc:docMk/>
            <pc:sldMk cId="0" sldId="256"/>
            <ac:spMk id="29" creationId="{00000000-0000-0000-0000-000000000000}"/>
          </ac:spMkLst>
        </pc:spChg>
        <pc:grpChg chg="del">
          <ac:chgData name="Nihar Singla" userId="846d68aa1509ae4b" providerId="LiveId" clId="{22776395-562F-408D-A23C-1C96D05995CD}" dt="2023-12-04T07:35:58.819" v="69" actId="478"/>
          <ac:grpSpMkLst>
            <pc:docMk/>
            <pc:sldMk cId="0" sldId="256"/>
            <ac:grpSpMk id="2" creationId="{00000000-0000-0000-0000-000000000000}"/>
          </ac:grpSpMkLst>
        </pc:grpChg>
        <pc:picChg chg="add mod">
          <ac:chgData name="Nihar Singla" userId="846d68aa1509ae4b" providerId="LiveId" clId="{22776395-562F-408D-A23C-1C96D05995CD}" dt="2023-12-04T07:36:54.696" v="89" actId="1036"/>
          <ac:picMkLst>
            <pc:docMk/>
            <pc:sldMk cId="0" sldId="256"/>
            <ac:picMk id="3074" creationId="{CD096ADA-86A1-C3BA-69C3-C3260D71DF5A}"/>
          </ac:picMkLst>
        </pc:picChg>
      </pc:sldChg>
      <pc:sldChg chg="addSp delSp modSp mod">
        <pc:chgData name="Nihar Singla" userId="846d68aa1509ae4b" providerId="LiveId" clId="{22776395-562F-408D-A23C-1C96D05995CD}" dt="2023-12-04T07:42:06.921" v="161" actId="1036"/>
        <pc:sldMkLst>
          <pc:docMk/>
          <pc:sldMk cId="0" sldId="257"/>
        </pc:sldMkLst>
        <pc:spChg chg="mod">
          <ac:chgData name="Nihar Singla" userId="846d68aa1509ae4b" providerId="LiveId" clId="{22776395-562F-408D-A23C-1C96D05995CD}" dt="2023-12-04T07:42:06.921" v="161" actId="1036"/>
          <ac:spMkLst>
            <pc:docMk/>
            <pc:sldMk cId="0" sldId="257"/>
            <ac:spMk id="17" creationId="{00000000-0000-0000-0000-000000000000}"/>
          </ac:spMkLst>
        </pc:spChg>
        <pc:grpChg chg="del">
          <ac:chgData name="Nihar Singla" userId="846d68aa1509ae4b" providerId="LiveId" clId="{22776395-562F-408D-A23C-1C96D05995CD}" dt="2023-12-04T07:40:36.833" v="134" actId="478"/>
          <ac:grpSpMkLst>
            <pc:docMk/>
            <pc:sldMk cId="0" sldId="257"/>
            <ac:grpSpMk id="2" creationId="{00000000-0000-0000-0000-000000000000}"/>
          </ac:grpSpMkLst>
        </pc:grpChg>
        <pc:picChg chg="add mod">
          <ac:chgData name="Nihar Singla" userId="846d68aa1509ae4b" providerId="LiveId" clId="{22776395-562F-408D-A23C-1C96D05995CD}" dt="2023-12-04T07:41:17.746" v="144" actId="14100"/>
          <ac:picMkLst>
            <pc:docMk/>
            <pc:sldMk cId="0" sldId="257"/>
            <ac:picMk id="4098" creationId="{E5C3E879-C0F5-2D3C-7E45-E9509F03FE76}"/>
          </ac:picMkLst>
        </pc:picChg>
      </pc:sldChg>
      <pc:sldChg chg="modSp mod">
        <pc:chgData name="Nihar Singla" userId="846d68aa1509ae4b" providerId="LiveId" clId="{22776395-562F-408D-A23C-1C96D05995CD}" dt="2023-12-04T07:44:42.962" v="171" actId="1036"/>
        <pc:sldMkLst>
          <pc:docMk/>
          <pc:sldMk cId="0" sldId="258"/>
        </pc:sldMkLst>
        <pc:spChg chg="mod">
          <ac:chgData name="Nihar Singla" userId="846d68aa1509ae4b" providerId="LiveId" clId="{22776395-562F-408D-A23C-1C96D05995CD}" dt="2023-12-04T07:39:46.632" v="99" actId="2711"/>
          <ac:spMkLst>
            <pc:docMk/>
            <pc:sldMk cId="0" sldId="258"/>
            <ac:spMk id="54" creationId="{00000000-0000-0000-0000-000000000000}"/>
          </ac:spMkLst>
        </pc:spChg>
        <pc:grpChg chg="mod">
          <ac:chgData name="Nihar Singla" userId="846d68aa1509ae4b" providerId="LiveId" clId="{22776395-562F-408D-A23C-1C96D05995CD}" dt="2023-12-04T07:44:42.962" v="171" actId="1036"/>
          <ac:grpSpMkLst>
            <pc:docMk/>
            <pc:sldMk cId="0" sldId="258"/>
            <ac:grpSpMk id="2" creationId="{00000000-0000-0000-0000-000000000000}"/>
          </ac:grpSpMkLst>
        </pc:grpChg>
      </pc:sldChg>
      <pc:sldChg chg="add del">
        <pc:chgData name="Nihar Singla" userId="846d68aa1509ae4b" providerId="LiveId" clId="{22776395-562F-408D-A23C-1C96D05995CD}" dt="2023-12-04T08:26:20.510" v="179" actId="2696"/>
        <pc:sldMkLst>
          <pc:docMk/>
          <pc:sldMk cId="0" sldId="259"/>
        </pc:sldMkLst>
      </pc:sldChg>
      <pc:sldChg chg="add del">
        <pc:chgData name="Nihar Singla" userId="846d68aa1509ae4b" providerId="LiveId" clId="{22776395-562F-408D-A23C-1C96D05995CD}" dt="2023-12-04T08:26:00.104" v="174" actId="47"/>
        <pc:sldMkLst>
          <pc:docMk/>
          <pc:sldMk cId="0" sldId="260"/>
        </pc:sldMkLst>
      </pc:sldChg>
      <pc:sldChg chg="addSp delSp modSp add del mod">
        <pc:chgData name="Nihar Singla" userId="846d68aa1509ae4b" providerId="LiveId" clId="{22776395-562F-408D-A23C-1C96D05995CD}" dt="2023-12-04T10:00:21.831" v="422" actId="1076"/>
        <pc:sldMkLst>
          <pc:docMk/>
          <pc:sldMk cId="0" sldId="261"/>
        </pc:sldMkLst>
        <pc:spChg chg="mod">
          <ac:chgData name="Nihar Singla" userId="846d68aa1509ae4b" providerId="LiveId" clId="{22776395-562F-408D-A23C-1C96D05995CD}" dt="2023-12-04T10:00:21.518" v="421" actId="21"/>
          <ac:spMkLst>
            <pc:docMk/>
            <pc:sldMk cId="0" sldId="261"/>
            <ac:spMk id="3" creationId="{00000000-0000-0000-0000-000000000000}"/>
          </ac:spMkLst>
        </pc:spChg>
        <pc:spChg chg="mod">
          <ac:chgData name="Nihar Singla" userId="846d68aa1509ae4b" providerId="LiveId" clId="{22776395-562F-408D-A23C-1C96D05995CD}" dt="2023-12-04T10:00:20.752" v="418" actId="21"/>
          <ac:spMkLst>
            <pc:docMk/>
            <pc:sldMk cId="0" sldId="261"/>
            <ac:spMk id="4" creationId="{00000000-0000-0000-0000-000000000000}"/>
          </ac:spMkLst>
        </pc:spChg>
        <pc:spChg chg="mod">
          <ac:chgData name="Nihar Singla" userId="846d68aa1509ae4b" providerId="LiveId" clId="{22776395-562F-408D-A23C-1C96D05995CD}" dt="2023-12-04T10:00:19.554" v="413" actId="21"/>
          <ac:spMkLst>
            <pc:docMk/>
            <pc:sldMk cId="0" sldId="261"/>
            <ac:spMk id="5" creationId="{00000000-0000-0000-0000-000000000000}"/>
          </ac:spMkLst>
        </pc:spChg>
        <pc:spChg chg="mod">
          <ac:chgData name="Nihar Singla" userId="846d68aa1509ae4b" providerId="LiveId" clId="{22776395-562F-408D-A23C-1C96D05995CD}" dt="2023-12-04T10:00:18.219" v="407" actId="21"/>
          <ac:spMkLst>
            <pc:docMk/>
            <pc:sldMk cId="0" sldId="261"/>
            <ac:spMk id="6" creationId="{00000000-0000-0000-0000-000000000000}"/>
          </ac:spMkLst>
        </pc:spChg>
        <pc:spChg chg="mod">
          <ac:chgData name="Nihar Singla" userId="846d68aa1509ae4b" providerId="LiveId" clId="{22776395-562F-408D-A23C-1C96D05995CD}" dt="2023-12-04T10:00:20.311" v="416" actId="21"/>
          <ac:spMkLst>
            <pc:docMk/>
            <pc:sldMk cId="0" sldId="261"/>
            <ac:spMk id="7" creationId="{00000000-0000-0000-0000-000000000000}"/>
          </ac:spMkLst>
        </pc:spChg>
        <pc:spChg chg="mod">
          <ac:chgData name="Nihar Singla" userId="846d68aa1509ae4b" providerId="LiveId" clId="{22776395-562F-408D-A23C-1C96D05995CD}" dt="2023-12-04T10:00:21.831" v="422" actId="1076"/>
          <ac:spMkLst>
            <pc:docMk/>
            <pc:sldMk cId="0" sldId="261"/>
            <ac:spMk id="9" creationId="{00000000-0000-0000-0000-000000000000}"/>
          </ac:spMkLst>
        </pc:spChg>
        <pc:spChg chg="mod">
          <ac:chgData name="Nihar Singla" userId="846d68aa1509ae4b" providerId="LiveId" clId="{22776395-562F-408D-A23C-1C96D05995CD}" dt="2023-12-04T09:59:03.150" v="370" actId="313"/>
          <ac:spMkLst>
            <pc:docMk/>
            <pc:sldMk cId="0" sldId="261"/>
            <ac:spMk id="13" creationId="{00000000-0000-0000-0000-000000000000}"/>
          </ac:spMkLst>
        </pc:spChg>
        <pc:spChg chg="add del mod">
          <ac:chgData name="Nihar Singla" userId="846d68aa1509ae4b" providerId="LiveId" clId="{22776395-562F-408D-A23C-1C96D05995CD}" dt="2023-12-04T09:58:29.846" v="328" actId="47"/>
          <ac:spMkLst>
            <pc:docMk/>
            <pc:sldMk cId="0" sldId="261"/>
            <ac:spMk id="14" creationId="{00000000-0000-0000-0000-000000000000}"/>
          </ac:spMkLst>
        </pc:spChg>
        <pc:spChg chg="del mod">
          <ac:chgData name="Nihar Singla" userId="846d68aa1509ae4b" providerId="LiveId" clId="{22776395-562F-408D-A23C-1C96D05995CD}" dt="2023-12-04T09:58:17.039" v="325"/>
          <ac:spMkLst>
            <pc:docMk/>
            <pc:sldMk cId="0" sldId="261"/>
            <ac:spMk id="15" creationId="{00000000-0000-0000-0000-000000000000}"/>
          </ac:spMkLst>
        </pc:spChg>
        <pc:spChg chg="del mod">
          <ac:chgData name="Nihar Singla" userId="846d68aa1509ae4b" providerId="LiveId" clId="{22776395-562F-408D-A23C-1C96D05995CD}" dt="2023-12-04T09:58:17.037" v="323"/>
          <ac:spMkLst>
            <pc:docMk/>
            <pc:sldMk cId="0" sldId="261"/>
            <ac:spMk id="16" creationId="{00000000-0000-0000-0000-000000000000}"/>
          </ac:spMkLst>
        </pc:spChg>
        <pc:spChg chg="add mod">
          <ac:chgData name="Nihar Singla" userId="846d68aa1509ae4b" providerId="LiveId" clId="{22776395-562F-408D-A23C-1C96D05995CD}" dt="2023-12-04T09:58:59.052" v="369" actId="1036"/>
          <ac:spMkLst>
            <pc:docMk/>
            <pc:sldMk cId="0" sldId="261"/>
            <ac:spMk id="17" creationId="{9634C62F-104C-97DD-1DA1-4E073D1774BA}"/>
          </ac:spMkLst>
        </pc:spChg>
        <pc:picChg chg="mod">
          <ac:chgData name="Nihar Singla" userId="846d68aa1509ae4b" providerId="LiveId" clId="{22776395-562F-408D-A23C-1C96D05995CD}" dt="2023-12-04T09:58:52.550" v="338" actId="1036"/>
          <ac:picMkLst>
            <pc:docMk/>
            <pc:sldMk cId="0" sldId="261"/>
            <ac:picMk id="11" creationId="{00000000-0000-0000-0000-000000000000}"/>
          </ac:picMkLst>
        </pc:picChg>
        <pc:picChg chg="del">
          <ac:chgData name="Nihar Singla" userId="846d68aa1509ae4b" providerId="LiveId" clId="{22776395-562F-408D-A23C-1C96D05995CD}" dt="2023-12-04T09:58:17.034" v="321" actId="478"/>
          <ac:picMkLst>
            <pc:docMk/>
            <pc:sldMk cId="0" sldId="261"/>
            <ac:picMk id="12" creationId="{00000000-0000-0000-0000-000000000000}"/>
          </ac:picMkLst>
        </pc:picChg>
      </pc:sldChg>
      <pc:sldChg chg="addSp delSp modSp add del mod">
        <pc:chgData name="Nihar Singla" userId="846d68aa1509ae4b" providerId="LiveId" clId="{22776395-562F-408D-A23C-1C96D05995CD}" dt="2023-12-04T08:26:00.104" v="174" actId="47"/>
        <pc:sldMkLst>
          <pc:docMk/>
          <pc:sldMk cId="0" sldId="262"/>
        </pc:sldMkLst>
        <pc:grpChg chg="del">
          <ac:chgData name="Nihar Singla" userId="846d68aa1509ae4b" providerId="LiveId" clId="{22776395-562F-408D-A23C-1C96D05995CD}" dt="2023-12-04T07:15:52.580" v="0" actId="478"/>
          <ac:grpSpMkLst>
            <pc:docMk/>
            <pc:sldMk cId="0" sldId="262"/>
            <ac:grpSpMk id="2" creationId="{00000000-0000-0000-0000-000000000000}"/>
          </ac:grpSpMkLst>
        </pc:grpChg>
        <pc:picChg chg="add mod">
          <ac:chgData name="Nihar Singla" userId="846d68aa1509ae4b" providerId="LiveId" clId="{22776395-562F-408D-A23C-1C96D05995CD}" dt="2023-12-04T07:17:07.104" v="13" actId="14100"/>
          <ac:picMkLst>
            <pc:docMk/>
            <pc:sldMk cId="0" sldId="262"/>
            <ac:picMk id="1026" creationId="{B83B2111-C0C1-8B05-8A9C-FC8E6A069E90}"/>
          </ac:picMkLst>
        </pc:picChg>
      </pc:sldChg>
      <pc:sldChg chg="addSp delSp modSp add del mod">
        <pc:chgData name="Nihar Singla" userId="846d68aa1509ae4b" providerId="LiveId" clId="{22776395-562F-408D-A23C-1C96D05995CD}" dt="2023-12-04T08:35:13.854" v="276" actId="1076"/>
        <pc:sldMkLst>
          <pc:docMk/>
          <pc:sldMk cId="0" sldId="263"/>
        </pc:sldMkLst>
        <pc:spChg chg="mod">
          <ac:chgData name="Nihar Singla" userId="846d68aa1509ae4b" providerId="LiveId" clId="{22776395-562F-408D-A23C-1C96D05995CD}" dt="2023-12-04T07:34:16.927" v="68" actId="2711"/>
          <ac:spMkLst>
            <pc:docMk/>
            <pc:sldMk cId="0" sldId="263"/>
            <ac:spMk id="17" creationId="{00000000-0000-0000-0000-000000000000}"/>
          </ac:spMkLst>
        </pc:spChg>
        <pc:grpChg chg="add del">
          <ac:chgData name="Nihar Singla" userId="846d68aa1509ae4b" providerId="LiveId" clId="{22776395-562F-408D-A23C-1C96D05995CD}" dt="2023-12-04T08:35:11.076" v="275" actId="478"/>
          <ac:grpSpMkLst>
            <pc:docMk/>
            <pc:sldMk cId="0" sldId="263"/>
            <ac:grpSpMk id="2" creationId="{00000000-0000-0000-0000-000000000000}"/>
          </ac:grpSpMkLst>
        </pc:grpChg>
        <pc:picChg chg="del">
          <ac:chgData name="Nihar Singla" userId="846d68aa1509ae4b" providerId="LiveId" clId="{22776395-562F-408D-A23C-1C96D05995CD}" dt="2023-12-04T07:30:50.402" v="15" actId="478"/>
          <ac:picMkLst>
            <pc:docMk/>
            <pc:sldMk cId="0" sldId="263"/>
            <ac:picMk id="15" creationId="{00000000-0000-0000-0000-000000000000}"/>
          </ac:picMkLst>
        </pc:picChg>
        <pc:picChg chg="add del mod">
          <ac:chgData name="Nihar Singla" userId="846d68aa1509ae4b" providerId="LiveId" clId="{22776395-562F-408D-A23C-1C96D05995CD}" dt="2023-12-04T08:35:13.854" v="276" actId="1076"/>
          <ac:picMkLst>
            <pc:docMk/>
            <pc:sldMk cId="0" sldId="263"/>
            <ac:picMk id="2050" creationId="{451298BE-CC64-B70F-DEF9-7FDF8505E42E}"/>
          </ac:picMkLst>
        </pc:picChg>
      </pc:sldChg>
      <pc:sldChg chg="addSp delSp modSp add del mod">
        <pc:chgData name="Nihar Singla" userId="846d68aa1509ae4b" providerId="LiveId" clId="{22776395-562F-408D-A23C-1C96D05995CD}" dt="2023-12-04T08:38:16.730" v="301" actId="732"/>
        <pc:sldMkLst>
          <pc:docMk/>
          <pc:sldMk cId="0" sldId="264"/>
        </pc:sldMkLst>
        <pc:grpChg chg="del">
          <ac:chgData name="Nihar Singla" userId="846d68aa1509ae4b" providerId="LiveId" clId="{22776395-562F-408D-A23C-1C96D05995CD}" dt="2023-12-04T08:36:56.507" v="282" actId="478"/>
          <ac:grpSpMkLst>
            <pc:docMk/>
            <pc:sldMk cId="0" sldId="264"/>
            <ac:grpSpMk id="2" creationId="{00000000-0000-0000-0000-000000000000}"/>
          </ac:grpSpMkLst>
        </pc:grpChg>
        <pc:picChg chg="del">
          <ac:chgData name="Nihar Singla" userId="846d68aa1509ae4b" providerId="LiveId" clId="{22776395-562F-408D-A23C-1C96D05995CD}" dt="2023-12-04T08:36:52.792" v="280" actId="478"/>
          <ac:picMkLst>
            <pc:docMk/>
            <pc:sldMk cId="0" sldId="264"/>
            <ac:picMk id="3" creationId="{00000000-0000-0000-0000-000000000000}"/>
          </ac:picMkLst>
        </pc:picChg>
        <pc:picChg chg="add mod">
          <ac:chgData name="Nihar Singla" userId="846d68aa1509ae4b" providerId="LiveId" clId="{22776395-562F-408D-A23C-1C96D05995CD}" dt="2023-12-04T08:38:16.730" v="301" actId="732"/>
          <ac:picMkLst>
            <pc:docMk/>
            <pc:sldMk cId="0" sldId="264"/>
            <ac:picMk id="7170" creationId="{899F90CA-0448-C164-09CA-8E2256A8FECF}"/>
          </ac:picMkLst>
        </pc:picChg>
      </pc:sldChg>
      <pc:sldChg chg="addSp modSp add del">
        <pc:chgData name="Nihar Singla" userId="846d68aa1509ae4b" providerId="LiveId" clId="{22776395-562F-408D-A23C-1C96D05995CD}" dt="2023-12-04T08:36:11.094" v="279" actId="14100"/>
        <pc:sldMkLst>
          <pc:docMk/>
          <pc:sldMk cId="0" sldId="265"/>
        </pc:sldMkLst>
        <pc:picChg chg="add mod">
          <ac:chgData name="Nihar Singla" userId="846d68aa1509ae4b" providerId="LiveId" clId="{22776395-562F-408D-A23C-1C96D05995CD}" dt="2023-12-04T08:36:11.094" v="279" actId="14100"/>
          <ac:picMkLst>
            <pc:docMk/>
            <pc:sldMk cId="0" sldId="265"/>
            <ac:picMk id="6146" creationId="{69D0A928-07F9-D98D-B625-0A68C2768A47}"/>
          </ac:picMkLst>
        </pc:picChg>
      </pc:sldChg>
      <pc:sldChg chg="add del">
        <pc:chgData name="Nihar Singla" userId="846d68aa1509ae4b" providerId="LiveId" clId="{22776395-562F-408D-A23C-1C96D05995CD}" dt="2023-12-04T08:26:16.650" v="176"/>
        <pc:sldMkLst>
          <pc:docMk/>
          <pc:sldMk cId="1931540748" sldId="266"/>
        </pc:sldMkLst>
      </pc:sldChg>
      <pc:sldChg chg="addSp delSp modSp add mod">
        <pc:chgData name="Nihar Singla" userId="846d68aa1509ae4b" providerId="LiveId" clId="{22776395-562F-408D-A23C-1C96D05995CD}" dt="2023-12-04T08:32:59.285" v="273" actId="207"/>
        <pc:sldMkLst>
          <pc:docMk/>
          <pc:sldMk cId="2790835587" sldId="266"/>
        </pc:sldMkLst>
        <pc:spChg chg="del">
          <ac:chgData name="Nihar Singla" userId="846d68aa1509ae4b" providerId="LiveId" clId="{22776395-562F-408D-A23C-1C96D05995CD}" dt="2023-12-04T08:26:37.640" v="184" actId="478"/>
          <ac:spMkLst>
            <pc:docMk/>
            <pc:sldMk cId="2790835587" sldId="266"/>
            <ac:spMk id="20" creationId="{00000000-0000-0000-0000-000000000000}"/>
          </ac:spMkLst>
        </pc:spChg>
        <pc:spChg chg="del">
          <ac:chgData name="Nihar Singla" userId="846d68aa1509ae4b" providerId="LiveId" clId="{22776395-562F-408D-A23C-1C96D05995CD}" dt="2023-12-04T08:26:37.640" v="184" actId="478"/>
          <ac:spMkLst>
            <pc:docMk/>
            <pc:sldMk cId="2790835587" sldId="266"/>
            <ac:spMk id="21" creationId="{00000000-0000-0000-0000-000000000000}"/>
          </ac:spMkLst>
        </pc:spChg>
        <pc:spChg chg="del">
          <ac:chgData name="Nihar Singla" userId="846d68aa1509ae4b" providerId="LiveId" clId="{22776395-562F-408D-A23C-1C96D05995CD}" dt="2023-12-04T08:26:37.640" v="184" actId="478"/>
          <ac:spMkLst>
            <pc:docMk/>
            <pc:sldMk cId="2790835587" sldId="266"/>
            <ac:spMk id="22" creationId="{00000000-0000-0000-0000-000000000000}"/>
          </ac:spMkLst>
        </pc:spChg>
        <pc:spChg chg="del">
          <ac:chgData name="Nihar Singla" userId="846d68aa1509ae4b" providerId="LiveId" clId="{22776395-562F-408D-A23C-1C96D05995CD}" dt="2023-12-04T08:26:37.640" v="184" actId="478"/>
          <ac:spMkLst>
            <pc:docMk/>
            <pc:sldMk cId="2790835587" sldId="266"/>
            <ac:spMk id="23" creationId="{00000000-0000-0000-0000-000000000000}"/>
          </ac:spMkLst>
        </pc:spChg>
        <pc:spChg chg="del">
          <ac:chgData name="Nihar Singla" userId="846d68aa1509ae4b" providerId="LiveId" clId="{22776395-562F-408D-A23C-1C96D05995CD}" dt="2023-12-04T08:26:37.640" v="184" actId="478"/>
          <ac:spMkLst>
            <pc:docMk/>
            <pc:sldMk cId="2790835587" sldId="266"/>
            <ac:spMk id="24" creationId="{00000000-0000-0000-0000-000000000000}"/>
          </ac:spMkLst>
        </pc:spChg>
        <pc:spChg chg="del">
          <ac:chgData name="Nihar Singla" userId="846d68aa1509ae4b" providerId="LiveId" clId="{22776395-562F-408D-A23C-1C96D05995CD}" dt="2023-12-04T08:26:37.640" v="184" actId="478"/>
          <ac:spMkLst>
            <pc:docMk/>
            <pc:sldMk cId="2790835587" sldId="266"/>
            <ac:spMk id="25" creationId="{00000000-0000-0000-0000-000000000000}"/>
          </ac:spMkLst>
        </pc:spChg>
        <pc:spChg chg="del">
          <ac:chgData name="Nihar Singla" userId="846d68aa1509ae4b" providerId="LiveId" clId="{22776395-562F-408D-A23C-1C96D05995CD}" dt="2023-12-04T08:26:31.181" v="181" actId="478"/>
          <ac:spMkLst>
            <pc:docMk/>
            <pc:sldMk cId="2790835587" sldId="266"/>
            <ac:spMk id="26" creationId="{00000000-0000-0000-0000-000000000000}"/>
          </ac:spMkLst>
        </pc:spChg>
        <pc:spChg chg="del">
          <ac:chgData name="Nihar Singla" userId="846d68aa1509ae4b" providerId="LiveId" clId="{22776395-562F-408D-A23C-1C96D05995CD}" dt="2023-12-04T08:26:37.640" v="184" actId="478"/>
          <ac:spMkLst>
            <pc:docMk/>
            <pc:sldMk cId="2790835587" sldId="266"/>
            <ac:spMk id="27" creationId="{00000000-0000-0000-0000-000000000000}"/>
          </ac:spMkLst>
        </pc:spChg>
        <pc:spChg chg="del">
          <ac:chgData name="Nihar Singla" userId="846d68aa1509ae4b" providerId="LiveId" clId="{22776395-562F-408D-A23C-1C96D05995CD}" dt="2023-12-04T08:26:37.640" v="184" actId="478"/>
          <ac:spMkLst>
            <pc:docMk/>
            <pc:sldMk cId="2790835587" sldId="266"/>
            <ac:spMk id="28" creationId="{00000000-0000-0000-0000-000000000000}"/>
          </ac:spMkLst>
        </pc:spChg>
        <pc:spChg chg="del">
          <ac:chgData name="Nihar Singla" userId="846d68aa1509ae4b" providerId="LiveId" clId="{22776395-562F-408D-A23C-1C96D05995CD}" dt="2023-12-04T08:26:37.640" v="184" actId="478"/>
          <ac:spMkLst>
            <pc:docMk/>
            <pc:sldMk cId="2790835587" sldId="266"/>
            <ac:spMk id="30" creationId="{00000000-0000-0000-0000-000000000000}"/>
          </ac:spMkLst>
        </pc:spChg>
        <pc:spChg chg="del">
          <ac:chgData name="Nihar Singla" userId="846d68aa1509ae4b" providerId="LiveId" clId="{22776395-562F-408D-A23C-1C96D05995CD}" dt="2023-12-04T08:26:37.640" v="184" actId="478"/>
          <ac:spMkLst>
            <pc:docMk/>
            <pc:sldMk cId="2790835587" sldId="266"/>
            <ac:spMk id="31" creationId="{00000000-0000-0000-0000-000000000000}"/>
          </ac:spMkLst>
        </pc:spChg>
        <pc:spChg chg="del">
          <ac:chgData name="Nihar Singla" userId="846d68aa1509ae4b" providerId="LiveId" clId="{22776395-562F-408D-A23C-1C96D05995CD}" dt="2023-12-04T08:26:37.640" v="184" actId="478"/>
          <ac:spMkLst>
            <pc:docMk/>
            <pc:sldMk cId="2790835587" sldId="266"/>
            <ac:spMk id="32" creationId="{00000000-0000-0000-0000-000000000000}"/>
          </ac:spMkLst>
        </pc:spChg>
        <pc:spChg chg="del">
          <ac:chgData name="Nihar Singla" userId="846d68aa1509ae4b" providerId="LiveId" clId="{22776395-562F-408D-A23C-1C96D05995CD}" dt="2023-12-04T08:26:37.640" v="184" actId="478"/>
          <ac:spMkLst>
            <pc:docMk/>
            <pc:sldMk cId="2790835587" sldId="266"/>
            <ac:spMk id="33" creationId="{00000000-0000-0000-0000-000000000000}"/>
          </ac:spMkLst>
        </pc:spChg>
        <pc:spChg chg="del">
          <ac:chgData name="Nihar Singla" userId="846d68aa1509ae4b" providerId="LiveId" clId="{22776395-562F-408D-A23C-1C96D05995CD}" dt="2023-12-04T08:26:37.640" v="184" actId="478"/>
          <ac:spMkLst>
            <pc:docMk/>
            <pc:sldMk cId="2790835587" sldId="266"/>
            <ac:spMk id="34" creationId="{00000000-0000-0000-0000-000000000000}"/>
          </ac:spMkLst>
        </pc:spChg>
        <pc:spChg chg="del">
          <ac:chgData name="Nihar Singla" userId="846d68aa1509ae4b" providerId="LiveId" clId="{22776395-562F-408D-A23C-1C96D05995CD}" dt="2023-12-04T08:26:37.640" v="184" actId="478"/>
          <ac:spMkLst>
            <pc:docMk/>
            <pc:sldMk cId="2790835587" sldId="266"/>
            <ac:spMk id="35" creationId="{00000000-0000-0000-0000-000000000000}"/>
          </ac:spMkLst>
        </pc:spChg>
        <pc:spChg chg="del">
          <ac:chgData name="Nihar Singla" userId="846d68aa1509ae4b" providerId="LiveId" clId="{22776395-562F-408D-A23C-1C96D05995CD}" dt="2023-12-04T08:26:37.640" v="184" actId="478"/>
          <ac:spMkLst>
            <pc:docMk/>
            <pc:sldMk cId="2790835587" sldId="266"/>
            <ac:spMk id="40" creationId="{00000000-0000-0000-0000-000000000000}"/>
          </ac:spMkLst>
        </pc:spChg>
        <pc:spChg chg="del">
          <ac:chgData name="Nihar Singla" userId="846d68aa1509ae4b" providerId="LiveId" clId="{22776395-562F-408D-A23C-1C96D05995CD}" dt="2023-12-04T08:26:37.640" v="184" actId="478"/>
          <ac:spMkLst>
            <pc:docMk/>
            <pc:sldMk cId="2790835587" sldId="266"/>
            <ac:spMk id="41" creationId="{00000000-0000-0000-0000-000000000000}"/>
          </ac:spMkLst>
        </pc:spChg>
        <pc:spChg chg="del">
          <ac:chgData name="Nihar Singla" userId="846d68aa1509ae4b" providerId="LiveId" clId="{22776395-562F-408D-A23C-1C96D05995CD}" dt="2023-12-04T08:26:37.640" v="184" actId="478"/>
          <ac:spMkLst>
            <pc:docMk/>
            <pc:sldMk cId="2790835587" sldId="266"/>
            <ac:spMk id="42" creationId="{00000000-0000-0000-0000-000000000000}"/>
          </ac:spMkLst>
        </pc:spChg>
        <pc:spChg chg="del">
          <ac:chgData name="Nihar Singla" userId="846d68aa1509ae4b" providerId="LiveId" clId="{22776395-562F-408D-A23C-1C96D05995CD}" dt="2023-12-04T08:26:37.640" v="184" actId="478"/>
          <ac:spMkLst>
            <pc:docMk/>
            <pc:sldMk cId="2790835587" sldId="266"/>
            <ac:spMk id="43" creationId="{00000000-0000-0000-0000-000000000000}"/>
          </ac:spMkLst>
        </pc:spChg>
        <pc:spChg chg="del">
          <ac:chgData name="Nihar Singla" userId="846d68aa1509ae4b" providerId="LiveId" clId="{22776395-562F-408D-A23C-1C96D05995CD}" dt="2023-12-04T08:26:37.640" v="184" actId="478"/>
          <ac:spMkLst>
            <pc:docMk/>
            <pc:sldMk cId="2790835587" sldId="266"/>
            <ac:spMk id="44" creationId="{00000000-0000-0000-0000-000000000000}"/>
          </ac:spMkLst>
        </pc:spChg>
        <pc:spChg chg="del">
          <ac:chgData name="Nihar Singla" userId="846d68aa1509ae4b" providerId="LiveId" clId="{22776395-562F-408D-A23C-1C96D05995CD}" dt="2023-12-04T08:26:37.640" v="184" actId="478"/>
          <ac:spMkLst>
            <pc:docMk/>
            <pc:sldMk cId="2790835587" sldId="266"/>
            <ac:spMk id="45" creationId="{00000000-0000-0000-0000-000000000000}"/>
          </ac:spMkLst>
        </pc:spChg>
        <pc:spChg chg="del">
          <ac:chgData name="Nihar Singla" userId="846d68aa1509ae4b" providerId="LiveId" clId="{22776395-562F-408D-A23C-1C96D05995CD}" dt="2023-12-04T08:26:37.640" v="184" actId="478"/>
          <ac:spMkLst>
            <pc:docMk/>
            <pc:sldMk cId="2790835587" sldId="266"/>
            <ac:spMk id="46" creationId="{00000000-0000-0000-0000-000000000000}"/>
          </ac:spMkLst>
        </pc:spChg>
        <pc:spChg chg="del">
          <ac:chgData name="Nihar Singla" userId="846d68aa1509ae4b" providerId="LiveId" clId="{22776395-562F-408D-A23C-1C96D05995CD}" dt="2023-12-04T08:26:37.640" v="184" actId="478"/>
          <ac:spMkLst>
            <pc:docMk/>
            <pc:sldMk cId="2790835587" sldId="266"/>
            <ac:spMk id="54" creationId="{00000000-0000-0000-0000-000000000000}"/>
          </ac:spMkLst>
        </pc:spChg>
        <pc:spChg chg="del">
          <ac:chgData name="Nihar Singla" userId="846d68aa1509ae4b" providerId="LiveId" clId="{22776395-562F-408D-A23C-1C96D05995CD}" dt="2023-12-04T08:26:37.640" v="184" actId="478"/>
          <ac:spMkLst>
            <pc:docMk/>
            <pc:sldMk cId="2790835587" sldId="266"/>
            <ac:spMk id="55" creationId="{00000000-0000-0000-0000-000000000000}"/>
          </ac:spMkLst>
        </pc:spChg>
        <pc:spChg chg="del">
          <ac:chgData name="Nihar Singla" userId="846d68aa1509ae4b" providerId="LiveId" clId="{22776395-562F-408D-A23C-1C96D05995CD}" dt="2023-12-04T08:26:37.640" v="184" actId="478"/>
          <ac:spMkLst>
            <pc:docMk/>
            <pc:sldMk cId="2790835587" sldId="266"/>
            <ac:spMk id="56" creationId="{00000000-0000-0000-0000-000000000000}"/>
          </ac:spMkLst>
        </pc:spChg>
        <pc:spChg chg="del">
          <ac:chgData name="Nihar Singla" userId="846d68aa1509ae4b" providerId="LiveId" clId="{22776395-562F-408D-A23C-1C96D05995CD}" dt="2023-12-04T08:26:37.640" v="184" actId="478"/>
          <ac:spMkLst>
            <pc:docMk/>
            <pc:sldMk cId="2790835587" sldId="266"/>
            <ac:spMk id="58" creationId="{00000000-0000-0000-0000-000000000000}"/>
          </ac:spMkLst>
        </pc:spChg>
        <pc:spChg chg="del">
          <ac:chgData name="Nihar Singla" userId="846d68aa1509ae4b" providerId="LiveId" clId="{22776395-562F-408D-A23C-1C96D05995CD}" dt="2023-12-04T08:26:37.640" v="184" actId="478"/>
          <ac:spMkLst>
            <pc:docMk/>
            <pc:sldMk cId="2790835587" sldId="266"/>
            <ac:spMk id="59" creationId="{00000000-0000-0000-0000-000000000000}"/>
          </ac:spMkLst>
        </pc:spChg>
        <pc:spChg chg="del">
          <ac:chgData name="Nihar Singla" userId="846d68aa1509ae4b" providerId="LiveId" clId="{22776395-562F-408D-A23C-1C96D05995CD}" dt="2023-12-04T08:26:37.640" v="184" actId="478"/>
          <ac:spMkLst>
            <pc:docMk/>
            <pc:sldMk cId="2790835587" sldId="266"/>
            <ac:spMk id="61" creationId="{00000000-0000-0000-0000-000000000000}"/>
          </ac:spMkLst>
        </pc:spChg>
        <pc:spChg chg="del">
          <ac:chgData name="Nihar Singla" userId="846d68aa1509ae4b" providerId="LiveId" clId="{22776395-562F-408D-A23C-1C96D05995CD}" dt="2023-12-04T08:26:37.640" v="184" actId="478"/>
          <ac:spMkLst>
            <pc:docMk/>
            <pc:sldMk cId="2790835587" sldId="266"/>
            <ac:spMk id="62" creationId="{00000000-0000-0000-0000-000000000000}"/>
          </ac:spMkLst>
        </pc:spChg>
        <pc:spChg chg="del">
          <ac:chgData name="Nihar Singla" userId="846d68aa1509ae4b" providerId="LiveId" clId="{22776395-562F-408D-A23C-1C96D05995CD}" dt="2023-12-04T08:26:37.640" v="184" actId="478"/>
          <ac:spMkLst>
            <pc:docMk/>
            <pc:sldMk cId="2790835587" sldId="266"/>
            <ac:spMk id="64" creationId="{00000000-0000-0000-0000-000000000000}"/>
          </ac:spMkLst>
        </pc:spChg>
        <pc:spChg chg="del">
          <ac:chgData name="Nihar Singla" userId="846d68aa1509ae4b" providerId="LiveId" clId="{22776395-562F-408D-A23C-1C96D05995CD}" dt="2023-12-04T08:26:37.640" v="184" actId="478"/>
          <ac:spMkLst>
            <pc:docMk/>
            <pc:sldMk cId="2790835587" sldId="266"/>
            <ac:spMk id="65" creationId="{00000000-0000-0000-0000-000000000000}"/>
          </ac:spMkLst>
        </pc:spChg>
        <pc:spChg chg="del">
          <ac:chgData name="Nihar Singla" userId="846d68aa1509ae4b" providerId="LiveId" clId="{22776395-562F-408D-A23C-1C96D05995CD}" dt="2023-12-04T08:26:37.640" v="184" actId="478"/>
          <ac:spMkLst>
            <pc:docMk/>
            <pc:sldMk cId="2790835587" sldId="266"/>
            <ac:spMk id="66" creationId="{00000000-0000-0000-0000-000000000000}"/>
          </ac:spMkLst>
        </pc:spChg>
        <pc:spChg chg="del">
          <ac:chgData name="Nihar Singla" userId="846d68aa1509ae4b" providerId="LiveId" clId="{22776395-562F-408D-A23C-1C96D05995CD}" dt="2023-12-04T08:26:37.640" v="184" actId="478"/>
          <ac:spMkLst>
            <pc:docMk/>
            <pc:sldMk cId="2790835587" sldId="266"/>
            <ac:spMk id="68" creationId="{00000000-0000-0000-0000-000000000000}"/>
          </ac:spMkLst>
        </pc:spChg>
        <pc:spChg chg="del">
          <ac:chgData name="Nihar Singla" userId="846d68aa1509ae4b" providerId="LiveId" clId="{22776395-562F-408D-A23C-1C96D05995CD}" dt="2023-12-04T08:26:37.640" v="184" actId="478"/>
          <ac:spMkLst>
            <pc:docMk/>
            <pc:sldMk cId="2790835587" sldId="266"/>
            <ac:spMk id="69" creationId="{00000000-0000-0000-0000-000000000000}"/>
          </ac:spMkLst>
        </pc:spChg>
        <pc:spChg chg="del">
          <ac:chgData name="Nihar Singla" userId="846d68aa1509ae4b" providerId="LiveId" clId="{22776395-562F-408D-A23C-1C96D05995CD}" dt="2023-12-04T08:26:37.640" v="184" actId="478"/>
          <ac:spMkLst>
            <pc:docMk/>
            <pc:sldMk cId="2790835587" sldId="266"/>
            <ac:spMk id="70" creationId="{00000000-0000-0000-0000-000000000000}"/>
          </ac:spMkLst>
        </pc:spChg>
        <pc:spChg chg="del">
          <ac:chgData name="Nihar Singla" userId="846d68aa1509ae4b" providerId="LiveId" clId="{22776395-562F-408D-A23C-1C96D05995CD}" dt="2023-12-04T08:26:37.640" v="184" actId="478"/>
          <ac:spMkLst>
            <pc:docMk/>
            <pc:sldMk cId="2790835587" sldId="266"/>
            <ac:spMk id="73" creationId="{00000000-0000-0000-0000-000000000000}"/>
          </ac:spMkLst>
        </pc:spChg>
        <pc:spChg chg="del">
          <ac:chgData name="Nihar Singla" userId="846d68aa1509ae4b" providerId="LiveId" clId="{22776395-562F-408D-A23C-1C96D05995CD}" dt="2023-12-04T08:26:37.640" v="184" actId="478"/>
          <ac:spMkLst>
            <pc:docMk/>
            <pc:sldMk cId="2790835587" sldId="266"/>
            <ac:spMk id="74" creationId="{00000000-0000-0000-0000-000000000000}"/>
          </ac:spMkLst>
        </pc:spChg>
        <pc:spChg chg="del">
          <ac:chgData name="Nihar Singla" userId="846d68aa1509ae4b" providerId="LiveId" clId="{22776395-562F-408D-A23C-1C96D05995CD}" dt="2023-12-04T08:26:37.640" v="184" actId="478"/>
          <ac:spMkLst>
            <pc:docMk/>
            <pc:sldMk cId="2790835587" sldId="266"/>
            <ac:spMk id="75" creationId="{00000000-0000-0000-0000-000000000000}"/>
          </ac:spMkLst>
        </pc:spChg>
        <pc:spChg chg="del">
          <ac:chgData name="Nihar Singla" userId="846d68aa1509ae4b" providerId="LiveId" clId="{22776395-562F-408D-A23C-1C96D05995CD}" dt="2023-12-04T08:26:37.640" v="184" actId="478"/>
          <ac:spMkLst>
            <pc:docMk/>
            <pc:sldMk cId="2790835587" sldId="266"/>
            <ac:spMk id="77" creationId="{00000000-0000-0000-0000-000000000000}"/>
          </ac:spMkLst>
        </pc:spChg>
        <pc:spChg chg="del">
          <ac:chgData name="Nihar Singla" userId="846d68aa1509ae4b" providerId="LiveId" clId="{22776395-562F-408D-A23C-1C96D05995CD}" dt="2023-12-04T08:26:37.640" v="184" actId="478"/>
          <ac:spMkLst>
            <pc:docMk/>
            <pc:sldMk cId="2790835587" sldId="266"/>
            <ac:spMk id="78" creationId="{00000000-0000-0000-0000-000000000000}"/>
          </ac:spMkLst>
        </pc:spChg>
        <pc:spChg chg="del">
          <ac:chgData name="Nihar Singla" userId="846d68aa1509ae4b" providerId="LiveId" clId="{22776395-562F-408D-A23C-1C96D05995CD}" dt="2023-12-04T08:26:37.640" v="184" actId="478"/>
          <ac:spMkLst>
            <pc:docMk/>
            <pc:sldMk cId="2790835587" sldId="266"/>
            <ac:spMk id="79" creationId="{00000000-0000-0000-0000-000000000000}"/>
          </ac:spMkLst>
        </pc:spChg>
        <pc:spChg chg="add del mod">
          <ac:chgData name="Nihar Singla" userId="846d68aa1509ae4b" providerId="LiveId" clId="{22776395-562F-408D-A23C-1C96D05995CD}" dt="2023-12-04T08:26:39.911" v="185" actId="478"/>
          <ac:spMkLst>
            <pc:docMk/>
            <pc:sldMk cId="2790835587" sldId="266"/>
            <ac:spMk id="81" creationId="{C36B73D5-F6BA-8976-C39B-BB111FCBFD4D}"/>
          </ac:spMkLst>
        </pc:spChg>
        <pc:spChg chg="add del mod">
          <ac:chgData name="Nihar Singla" userId="846d68aa1509ae4b" providerId="LiveId" clId="{22776395-562F-408D-A23C-1C96D05995CD}" dt="2023-12-04T08:31:10.988" v="269" actId="1076"/>
          <ac:spMkLst>
            <pc:docMk/>
            <pc:sldMk cId="2790835587" sldId="266"/>
            <ac:spMk id="82" creationId="{A47E4CFD-B453-9B9C-1D49-CAE6CA1992E3}"/>
          </ac:spMkLst>
        </pc:spChg>
        <pc:spChg chg="add mod ord">
          <ac:chgData name="Nihar Singla" userId="846d68aa1509ae4b" providerId="LiveId" clId="{22776395-562F-408D-A23C-1C96D05995CD}" dt="2023-12-04T08:32:59.285" v="273" actId="207"/>
          <ac:spMkLst>
            <pc:docMk/>
            <pc:sldMk cId="2790835587" sldId="266"/>
            <ac:spMk id="83" creationId="{94870C92-FBE4-2045-B0F5-C53D8DAF0857}"/>
          </ac:spMkLst>
        </pc:spChg>
        <pc:grpChg chg="del">
          <ac:chgData name="Nihar Singla" userId="846d68aa1509ae4b" providerId="LiveId" clId="{22776395-562F-408D-A23C-1C96D05995CD}" dt="2023-12-04T08:26:37.640" v="184" actId="478"/>
          <ac:grpSpMkLst>
            <pc:docMk/>
            <pc:sldMk cId="2790835587" sldId="266"/>
            <ac:grpSpMk id="2" creationId="{00000000-0000-0000-0000-000000000000}"/>
          </ac:grpSpMkLst>
        </pc:grpChg>
        <pc:grpChg chg="del mod">
          <ac:chgData name="Nihar Singla" userId="846d68aa1509ae4b" providerId="LiveId" clId="{22776395-562F-408D-A23C-1C96D05995CD}" dt="2023-12-04T08:26:37.640" v="184" actId="478"/>
          <ac:grpSpMkLst>
            <pc:docMk/>
            <pc:sldMk cId="2790835587" sldId="266"/>
            <ac:grpSpMk id="6" creationId="{00000000-0000-0000-0000-000000000000}"/>
          </ac:grpSpMkLst>
        </pc:grpChg>
        <pc:grpChg chg="del">
          <ac:chgData name="Nihar Singla" userId="846d68aa1509ae4b" providerId="LiveId" clId="{22776395-562F-408D-A23C-1C96D05995CD}" dt="2023-12-04T08:26:37.640" v="184" actId="478"/>
          <ac:grpSpMkLst>
            <pc:docMk/>
            <pc:sldMk cId="2790835587" sldId="266"/>
            <ac:grpSpMk id="13" creationId="{00000000-0000-0000-0000-000000000000}"/>
          </ac:grpSpMkLst>
        </pc:grpChg>
        <pc:grpChg chg="del">
          <ac:chgData name="Nihar Singla" userId="846d68aa1509ae4b" providerId="LiveId" clId="{22776395-562F-408D-A23C-1C96D05995CD}" dt="2023-12-04T08:26:37.640" v="184" actId="478"/>
          <ac:grpSpMkLst>
            <pc:docMk/>
            <pc:sldMk cId="2790835587" sldId="266"/>
            <ac:grpSpMk id="36" creationId="{00000000-0000-0000-0000-000000000000}"/>
          </ac:grpSpMkLst>
        </pc:grpChg>
        <pc:grpChg chg="del">
          <ac:chgData name="Nihar Singla" userId="846d68aa1509ae4b" providerId="LiveId" clId="{22776395-562F-408D-A23C-1C96D05995CD}" dt="2023-12-04T08:26:37.640" v="184" actId="478"/>
          <ac:grpSpMkLst>
            <pc:docMk/>
            <pc:sldMk cId="2790835587" sldId="266"/>
            <ac:grpSpMk id="51" creationId="{00000000-0000-0000-0000-000000000000}"/>
          </ac:grpSpMkLst>
        </pc:grpChg>
        <pc:picChg chg="del">
          <ac:chgData name="Nihar Singla" userId="846d68aa1509ae4b" providerId="LiveId" clId="{22776395-562F-408D-A23C-1C96D05995CD}" dt="2023-12-04T08:26:37.640" v="184" actId="478"/>
          <ac:picMkLst>
            <pc:docMk/>
            <pc:sldMk cId="2790835587" sldId="266"/>
            <ac:picMk id="29" creationId="{00000000-0000-0000-0000-000000000000}"/>
          </ac:picMkLst>
        </pc:picChg>
        <pc:picChg chg="del">
          <ac:chgData name="Nihar Singla" userId="846d68aa1509ae4b" providerId="LiveId" clId="{22776395-562F-408D-A23C-1C96D05995CD}" dt="2023-12-04T08:26:37.640" v="184" actId="478"/>
          <ac:picMkLst>
            <pc:docMk/>
            <pc:sldMk cId="2790835587" sldId="266"/>
            <ac:picMk id="47" creationId="{00000000-0000-0000-0000-000000000000}"/>
          </ac:picMkLst>
        </pc:picChg>
        <pc:picChg chg="del">
          <ac:chgData name="Nihar Singla" userId="846d68aa1509ae4b" providerId="LiveId" clId="{22776395-562F-408D-A23C-1C96D05995CD}" dt="2023-12-04T08:26:37.640" v="184" actId="478"/>
          <ac:picMkLst>
            <pc:docMk/>
            <pc:sldMk cId="2790835587" sldId="266"/>
            <ac:picMk id="48" creationId="{00000000-0000-0000-0000-000000000000}"/>
          </ac:picMkLst>
        </pc:picChg>
        <pc:picChg chg="del">
          <ac:chgData name="Nihar Singla" userId="846d68aa1509ae4b" providerId="LiveId" clId="{22776395-562F-408D-A23C-1C96D05995CD}" dt="2023-12-04T08:26:37.640" v="184" actId="478"/>
          <ac:picMkLst>
            <pc:docMk/>
            <pc:sldMk cId="2790835587" sldId="266"/>
            <ac:picMk id="49" creationId="{00000000-0000-0000-0000-000000000000}"/>
          </ac:picMkLst>
        </pc:picChg>
        <pc:picChg chg="del">
          <ac:chgData name="Nihar Singla" userId="846d68aa1509ae4b" providerId="LiveId" clId="{22776395-562F-408D-A23C-1C96D05995CD}" dt="2023-12-04T08:26:37.640" v="184" actId="478"/>
          <ac:picMkLst>
            <pc:docMk/>
            <pc:sldMk cId="2790835587" sldId="266"/>
            <ac:picMk id="50" creationId="{00000000-0000-0000-0000-000000000000}"/>
          </ac:picMkLst>
        </pc:picChg>
        <pc:picChg chg="del">
          <ac:chgData name="Nihar Singla" userId="846d68aa1509ae4b" providerId="LiveId" clId="{22776395-562F-408D-A23C-1C96D05995CD}" dt="2023-12-04T08:26:37.640" v="184" actId="478"/>
          <ac:picMkLst>
            <pc:docMk/>
            <pc:sldMk cId="2790835587" sldId="266"/>
            <ac:picMk id="57" creationId="{00000000-0000-0000-0000-000000000000}"/>
          </ac:picMkLst>
        </pc:picChg>
        <pc:picChg chg="del">
          <ac:chgData name="Nihar Singla" userId="846d68aa1509ae4b" providerId="LiveId" clId="{22776395-562F-408D-A23C-1C96D05995CD}" dt="2023-12-04T08:26:37.640" v="184" actId="478"/>
          <ac:picMkLst>
            <pc:docMk/>
            <pc:sldMk cId="2790835587" sldId="266"/>
            <ac:picMk id="60" creationId="{00000000-0000-0000-0000-000000000000}"/>
          </ac:picMkLst>
        </pc:picChg>
        <pc:picChg chg="del">
          <ac:chgData name="Nihar Singla" userId="846d68aa1509ae4b" providerId="LiveId" clId="{22776395-562F-408D-A23C-1C96D05995CD}" dt="2023-12-04T08:26:37.640" v="184" actId="478"/>
          <ac:picMkLst>
            <pc:docMk/>
            <pc:sldMk cId="2790835587" sldId="266"/>
            <ac:picMk id="63" creationId="{00000000-0000-0000-0000-000000000000}"/>
          </ac:picMkLst>
        </pc:picChg>
        <pc:picChg chg="del">
          <ac:chgData name="Nihar Singla" userId="846d68aa1509ae4b" providerId="LiveId" clId="{22776395-562F-408D-A23C-1C96D05995CD}" dt="2023-12-04T08:26:37.640" v="184" actId="478"/>
          <ac:picMkLst>
            <pc:docMk/>
            <pc:sldMk cId="2790835587" sldId="266"/>
            <ac:picMk id="67" creationId="{00000000-0000-0000-0000-000000000000}"/>
          </ac:picMkLst>
        </pc:picChg>
        <pc:picChg chg="del">
          <ac:chgData name="Nihar Singla" userId="846d68aa1509ae4b" providerId="LiveId" clId="{22776395-562F-408D-A23C-1C96D05995CD}" dt="2023-12-04T08:26:33.502" v="182" actId="478"/>
          <ac:picMkLst>
            <pc:docMk/>
            <pc:sldMk cId="2790835587" sldId="266"/>
            <ac:picMk id="71" creationId="{00000000-0000-0000-0000-000000000000}"/>
          </ac:picMkLst>
        </pc:picChg>
        <pc:picChg chg="del">
          <ac:chgData name="Nihar Singla" userId="846d68aa1509ae4b" providerId="LiveId" clId="{22776395-562F-408D-A23C-1C96D05995CD}" dt="2023-12-04T08:26:33.502" v="182" actId="478"/>
          <ac:picMkLst>
            <pc:docMk/>
            <pc:sldMk cId="2790835587" sldId="266"/>
            <ac:picMk id="72" creationId="{00000000-0000-0000-0000-000000000000}"/>
          </ac:picMkLst>
        </pc:picChg>
        <pc:picChg chg="del">
          <ac:chgData name="Nihar Singla" userId="846d68aa1509ae4b" providerId="LiveId" clId="{22776395-562F-408D-A23C-1C96D05995CD}" dt="2023-12-04T08:26:33.502" v="182" actId="478"/>
          <ac:picMkLst>
            <pc:docMk/>
            <pc:sldMk cId="2790835587" sldId="266"/>
            <ac:picMk id="76" creationId="{00000000-0000-0000-0000-000000000000}"/>
          </ac:picMkLst>
        </pc:picChg>
        <pc:picChg chg="add mod">
          <ac:chgData name="Nihar Singla" userId="846d68aa1509ae4b" providerId="LiveId" clId="{22776395-562F-408D-A23C-1C96D05995CD}" dt="2023-12-04T08:30:09.143" v="264" actId="1076"/>
          <ac:picMkLst>
            <pc:docMk/>
            <pc:sldMk cId="2790835587" sldId="266"/>
            <ac:picMk id="5122" creationId="{5828D453-299B-DACB-096C-3ACC92E207BB}"/>
          </ac:picMkLst>
        </pc:picChg>
        <pc:picChg chg="add del mod">
          <ac:chgData name="Nihar Singla" userId="846d68aa1509ae4b" providerId="LiveId" clId="{22776395-562F-408D-A23C-1C96D05995CD}" dt="2023-12-04T08:27:39.714" v="198"/>
          <ac:picMkLst>
            <pc:docMk/>
            <pc:sldMk cId="2790835587" sldId="266"/>
            <ac:picMk id="5124" creationId="{F1AFE427-0415-0114-E616-FA6F12B98C0A}"/>
          </ac:picMkLst>
        </pc:picChg>
        <pc:picChg chg="add mod">
          <ac:chgData name="Nihar Singla" userId="846d68aa1509ae4b" providerId="LiveId" clId="{22776395-562F-408D-A23C-1C96D05995CD}" dt="2023-12-04T08:30:07.073" v="263" actId="1076"/>
          <ac:picMkLst>
            <pc:docMk/>
            <pc:sldMk cId="2790835587" sldId="266"/>
            <ac:picMk id="5126" creationId="{05EDDCC7-C4EC-9494-D50D-D65746206F34}"/>
          </ac:picMkLst>
        </pc:picChg>
      </pc:sldChg>
      <pc:sldChg chg="add del">
        <pc:chgData name="Nihar Singla" userId="846d68aa1509ae4b" providerId="LiveId" clId="{22776395-562F-408D-A23C-1C96D05995CD}" dt="2023-12-04T08:26:43.831" v="187"/>
        <pc:sldMkLst>
          <pc:docMk/>
          <pc:sldMk cId="2174758344"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96B828C4-1FEA-4A9A-ADB5-E142BA02DB88}" type="datetimeFigureOut">
              <a:rPr lang="en-IN" smtClean="0"/>
              <a:t>04-12-2023</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AF751715-AA9F-47FF-80BF-6D34F7DA9025}" type="slidenum">
              <a:rPr lang="en-IN" smtClean="0"/>
              <a:t>‹#›</a:t>
            </a:fld>
            <a:endParaRPr lang="en-IN"/>
          </a:p>
        </p:txBody>
      </p:sp>
    </p:spTree>
    <p:extLst>
      <p:ext uri="{BB962C8B-B14F-4D97-AF65-F5344CB8AC3E}">
        <p14:creationId xmlns:p14="http://schemas.microsoft.com/office/powerpoint/2010/main" val="2170667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F751715-AA9F-47FF-80BF-6D34F7DA9025}" type="slidenum">
              <a:rPr lang="en-IN" smtClean="0"/>
              <a:t>1</a:t>
            </a:fld>
            <a:endParaRPr lang="en-IN"/>
          </a:p>
        </p:txBody>
      </p:sp>
    </p:spTree>
    <p:extLst>
      <p:ext uri="{BB962C8B-B14F-4D97-AF65-F5344CB8AC3E}">
        <p14:creationId xmlns:p14="http://schemas.microsoft.com/office/powerpoint/2010/main" val="63851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50" b="1" i="0">
                <a:solidFill>
                  <a:srgbClr val="04092F"/>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3250" b="0" i="0">
                <a:solidFill>
                  <a:srgbClr val="04092F"/>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4F5FB"/>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2734909" y="1288921"/>
            <a:ext cx="2571005" cy="2571005"/>
          </a:xfrm>
          <a:prstGeom prst="rect">
            <a:avLst/>
          </a:prstGeom>
        </p:spPr>
      </p:pic>
      <p:pic>
        <p:nvPicPr>
          <p:cNvPr id="18" name="bg object 18"/>
          <p:cNvPicPr/>
          <p:nvPr/>
        </p:nvPicPr>
        <p:blipFill>
          <a:blip r:embed="rId3" cstate="print"/>
          <a:stretch>
            <a:fillRect/>
          </a:stretch>
        </p:blipFill>
        <p:spPr>
          <a:xfrm>
            <a:off x="12155346" y="1223633"/>
            <a:ext cx="2636341" cy="2636341"/>
          </a:xfrm>
          <a:prstGeom prst="rect">
            <a:avLst/>
          </a:prstGeom>
        </p:spPr>
      </p:pic>
      <p:pic>
        <p:nvPicPr>
          <p:cNvPr id="19" name="bg object 19"/>
          <p:cNvPicPr/>
          <p:nvPr/>
        </p:nvPicPr>
        <p:blipFill>
          <a:blip r:embed="rId4" cstate="print"/>
          <a:stretch>
            <a:fillRect/>
          </a:stretch>
        </p:blipFill>
        <p:spPr>
          <a:xfrm>
            <a:off x="0" y="0"/>
            <a:ext cx="2565596" cy="2337157"/>
          </a:xfrm>
          <a:prstGeom prst="rect">
            <a:avLst/>
          </a:prstGeom>
        </p:spPr>
      </p:pic>
      <p:sp>
        <p:nvSpPr>
          <p:cNvPr id="20" name="bg object 20"/>
          <p:cNvSpPr/>
          <p:nvPr/>
        </p:nvSpPr>
        <p:spPr>
          <a:xfrm>
            <a:off x="0" y="0"/>
            <a:ext cx="2444750" cy="2277110"/>
          </a:xfrm>
          <a:custGeom>
            <a:avLst/>
            <a:gdLst/>
            <a:ahLst/>
            <a:cxnLst/>
            <a:rect l="l" t="t" r="r" b="b"/>
            <a:pathLst>
              <a:path w="2444750" h="2277110">
                <a:moveTo>
                  <a:pt x="0" y="2277056"/>
                </a:moveTo>
                <a:lnTo>
                  <a:pt x="0" y="0"/>
                </a:lnTo>
                <a:lnTo>
                  <a:pt x="2444338" y="0"/>
                </a:lnTo>
                <a:lnTo>
                  <a:pt x="0" y="2277056"/>
                </a:lnTo>
                <a:close/>
              </a:path>
            </a:pathLst>
          </a:custGeom>
          <a:solidFill>
            <a:srgbClr val="0029CA"/>
          </a:solidFill>
        </p:spPr>
        <p:txBody>
          <a:bodyPr wrap="square" lIns="0" tIns="0" rIns="0" bIns="0" rtlCol="0"/>
          <a:lstStyle/>
          <a:p>
            <a:endParaRPr/>
          </a:p>
        </p:txBody>
      </p:sp>
      <p:pic>
        <p:nvPicPr>
          <p:cNvPr id="21" name="bg object 21"/>
          <p:cNvPicPr/>
          <p:nvPr/>
        </p:nvPicPr>
        <p:blipFill>
          <a:blip r:embed="rId5" cstate="print"/>
          <a:stretch>
            <a:fillRect/>
          </a:stretch>
        </p:blipFill>
        <p:spPr>
          <a:xfrm>
            <a:off x="0" y="0"/>
            <a:ext cx="1762923" cy="1642262"/>
          </a:xfrm>
          <a:prstGeom prst="rect">
            <a:avLst/>
          </a:prstGeom>
        </p:spPr>
      </p:pic>
      <p:sp>
        <p:nvSpPr>
          <p:cNvPr id="22" name="bg object 22"/>
          <p:cNvSpPr/>
          <p:nvPr/>
        </p:nvSpPr>
        <p:spPr>
          <a:xfrm>
            <a:off x="0" y="0"/>
            <a:ext cx="1641475" cy="1529080"/>
          </a:xfrm>
          <a:custGeom>
            <a:avLst/>
            <a:gdLst/>
            <a:ahLst/>
            <a:cxnLst/>
            <a:rect l="l" t="t" r="r" b="b"/>
            <a:pathLst>
              <a:path w="1641475" h="1529080">
                <a:moveTo>
                  <a:pt x="0" y="1528748"/>
                </a:moveTo>
                <a:lnTo>
                  <a:pt x="0" y="0"/>
                </a:lnTo>
                <a:lnTo>
                  <a:pt x="1641058" y="0"/>
                </a:lnTo>
                <a:lnTo>
                  <a:pt x="0" y="1528748"/>
                </a:lnTo>
                <a:close/>
              </a:path>
            </a:pathLst>
          </a:custGeom>
          <a:solidFill>
            <a:srgbClr val="248ECD"/>
          </a:solidFill>
        </p:spPr>
        <p:txBody>
          <a:bodyPr wrap="square" lIns="0" tIns="0" rIns="0" bIns="0" rtlCol="0"/>
          <a:lstStyle/>
          <a:p>
            <a:endParaRPr/>
          </a:p>
        </p:txBody>
      </p:sp>
      <p:pic>
        <p:nvPicPr>
          <p:cNvPr id="23" name="bg object 23"/>
          <p:cNvPicPr/>
          <p:nvPr/>
        </p:nvPicPr>
        <p:blipFill>
          <a:blip r:embed="rId6" cstate="print"/>
          <a:stretch>
            <a:fillRect/>
          </a:stretch>
        </p:blipFill>
        <p:spPr>
          <a:xfrm>
            <a:off x="0" y="0"/>
            <a:ext cx="727610" cy="677823"/>
          </a:xfrm>
          <a:prstGeom prst="rect">
            <a:avLst/>
          </a:prstGeom>
        </p:spPr>
      </p:pic>
      <p:sp>
        <p:nvSpPr>
          <p:cNvPr id="24" name="bg object 24"/>
          <p:cNvSpPr/>
          <p:nvPr/>
        </p:nvSpPr>
        <p:spPr>
          <a:xfrm>
            <a:off x="0" y="0"/>
            <a:ext cx="606425" cy="565150"/>
          </a:xfrm>
          <a:custGeom>
            <a:avLst/>
            <a:gdLst/>
            <a:ahLst/>
            <a:cxnLst/>
            <a:rect l="l" t="t" r="r" b="b"/>
            <a:pathLst>
              <a:path w="606425" h="565150">
                <a:moveTo>
                  <a:pt x="0" y="564649"/>
                </a:moveTo>
                <a:lnTo>
                  <a:pt x="0" y="0"/>
                </a:lnTo>
                <a:lnTo>
                  <a:pt x="606144" y="0"/>
                </a:lnTo>
                <a:lnTo>
                  <a:pt x="0" y="564649"/>
                </a:lnTo>
                <a:close/>
              </a:path>
            </a:pathLst>
          </a:custGeom>
          <a:solidFill>
            <a:srgbClr val="79C2FE"/>
          </a:solidFill>
        </p:spPr>
        <p:txBody>
          <a:bodyPr wrap="square" lIns="0" tIns="0" rIns="0" bIns="0" rtlCol="0"/>
          <a:lstStyle/>
          <a:p>
            <a:endParaRPr/>
          </a:p>
        </p:txBody>
      </p:sp>
      <p:pic>
        <p:nvPicPr>
          <p:cNvPr id="25" name="bg object 25"/>
          <p:cNvPicPr/>
          <p:nvPr/>
        </p:nvPicPr>
        <p:blipFill>
          <a:blip r:embed="rId7" cstate="print"/>
          <a:stretch>
            <a:fillRect/>
          </a:stretch>
        </p:blipFill>
        <p:spPr>
          <a:xfrm>
            <a:off x="15722378" y="0"/>
            <a:ext cx="2565622" cy="2337157"/>
          </a:xfrm>
          <a:prstGeom prst="rect">
            <a:avLst/>
          </a:prstGeom>
        </p:spPr>
      </p:pic>
      <p:sp>
        <p:nvSpPr>
          <p:cNvPr id="26" name="bg object 26"/>
          <p:cNvSpPr/>
          <p:nvPr/>
        </p:nvSpPr>
        <p:spPr>
          <a:xfrm>
            <a:off x="15843636" y="0"/>
            <a:ext cx="2444750" cy="2277110"/>
          </a:xfrm>
          <a:custGeom>
            <a:avLst/>
            <a:gdLst/>
            <a:ahLst/>
            <a:cxnLst/>
            <a:rect l="l" t="t" r="r" b="b"/>
            <a:pathLst>
              <a:path w="2444750" h="2277110">
                <a:moveTo>
                  <a:pt x="2444364" y="2277079"/>
                </a:moveTo>
                <a:lnTo>
                  <a:pt x="2444364" y="0"/>
                </a:lnTo>
                <a:lnTo>
                  <a:pt x="0" y="0"/>
                </a:lnTo>
                <a:lnTo>
                  <a:pt x="2444364" y="2277079"/>
                </a:lnTo>
                <a:close/>
              </a:path>
            </a:pathLst>
          </a:custGeom>
          <a:solidFill>
            <a:srgbClr val="0029CA"/>
          </a:solidFill>
        </p:spPr>
        <p:txBody>
          <a:bodyPr wrap="square" lIns="0" tIns="0" rIns="0" bIns="0" rtlCol="0"/>
          <a:lstStyle/>
          <a:p>
            <a:endParaRPr/>
          </a:p>
        </p:txBody>
      </p:sp>
      <p:pic>
        <p:nvPicPr>
          <p:cNvPr id="27" name="bg object 27"/>
          <p:cNvPicPr/>
          <p:nvPr/>
        </p:nvPicPr>
        <p:blipFill>
          <a:blip r:embed="rId8" cstate="print"/>
          <a:stretch>
            <a:fillRect/>
          </a:stretch>
        </p:blipFill>
        <p:spPr>
          <a:xfrm>
            <a:off x="16525051" y="0"/>
            <a:ext cx="1762949" cy="1642285"/>
          </a:xfrm>
          <a:prstGeom prst="rect">
            <a:avLst/>
          </a:prstGeom>
        </p:spPr>
      </p:pic>
      <p:sp>
        <p:nvSpPr>
          <p:cNvPr id="28" name="bg object 28"/>
          <p:cNvSpPr/>
          <p:nvPr/>
        </p:nvSpPr>
        <p:spPr>
          <a:xfrm>
            <a:off x="16646916" y="0"/>
            <a:ext cx="1641475" cy="1529080"/>
          </a:xfrm>
          <a:custGeom>
            <a:avLst/>
            <a:gdLst/>
            <a:ahLst/>
            <a:cxnLst/>
            <a:rect l="l" t="t" r="r" b="b"/>
            <a:pathLst>
              <a:path w="1641475" h="1529080">
                <a:moveTo>
                  <a:pt x="1641083" y="1528771"/>
                </a:moveTo>
                <a:lnTo>
                  <a:pt x="1641083" y="0"/>
                </a:lnTo>
                <a:lnTo>
                  <a:pt x="0" y="0"/>
                </a:lnTo>
                <a:lnTo>
                  <a:pt x="1641083" y="1528771"/>
                </a:lnTo>
                <a:close/>
              </a:path>
            </a:pathLst>
          </a:custGeom>
          <a:solidFill>
            <a:srgbClr val="248ECD"/>
          </a:solidFill>
        </p:spPr>
        <p:txBody>
          <a:bodyPr wrap="square" lIns="0" tIns="0" rIns="0" bIns="0" rtlCol="0"/>
          <a:lstStyle/>
          <a:p>
            <a:endParaRPr/>
          </a:p>
        </p:txBody>
      </p:sp>
      <p:pic>
        <p:nvPicPr>
          <p:cNvPr id="29" name="bg object 29"/>
          <p:cNvPicPr/>
          <p:nvPr/>
        </p:nvPicPr>
        <p:blipFill>
          <a:blip r:embed="rId9" cstate="print"/>
          <a:stretch>
            <a:fillRect/>
          </a:stretch>
        </p:blipFill>
        <p:spPr>
          <a:xfrm>
            <a:off x="17560364" y="0"/>
            <a:ext cx="727635" cy="677847"/>
          </a:xfrm>
          <a:prstGeom prst="rect">
            <a:avLst/>
          </a:prstGeom>
        </p:spPr>
      </p:pic>
      <p:sp>
        <p:nvSpPr>
          <p:cNvPr id="30" name="bg object 30"/>
          <p:cNvSpPr/>
          <p:nvPr/>
        </p:nvSpPr>
        <p:spPr>
          <a:xfrm>
            <a:off x="17681830" y="0"/>
            <a:ext cx="606425" cy="565150"/>
          </a:xfrm>
          <a:custGeom>
            <a:avLst/>
            <a:gdLst/>
            <a:ahLst/>
            <a:cxnLst/>
            <a:rect l="l" t="t" r="r" b="b"/>
            <a:pathLst>
              <a:path w="606425" h="565150">
                <a:moveTo>
                  <a:pt x="606169" y="564672"/>
                </a:moveTo>
                <a:lnTo>
                  <a:pt x="606169" y="0"/>
                </a:lnTo>
                <a:lnTo>
                  <a:pt x="0" y="0"/>
                </a:lnTo>
                <a:lnTo>
                  <a:pt x="606169" y="564672"/>
                </a:lnTo>
                <a:close/>
              </a:path>
            </a:pathLst>
          </a:custGeom>
          <a:solidFill>
            <a:srgbClr val="79C2FE"/>
          </a:solidFill>
        </p:spPr>
        <p:txBody>
          <a:bodyPr wrap="square" lIns="0" tIns="0" rIns="0" bIns="0" rtlCol="0"/>
          <a:lstStyle/>
          <a:p>
            <a:endParaRPr/>
          </a:p>
        </p:txBody>
      </p:sp>
      <p:pic>
        <p:nvPicPr>
          <p:cNvPr id="31" name="bg object 31"/>
          <p:cNvPicPr/>
          <p:nvPr/>
        </p:nvPicPr>
        <p:blipFill>
          <a:blip r:embed="rId10" cstate="print"/>
          <a:stretch>
            <a:fillRect/>
          </a:stretch>
        </p:blipFill>
        <p:spPr>
          <a:xfrm>
            <a:off x="12736063" y="1796117"/>
            <a:ext cx="1503812" cy="1504058"/>
          </a:xfrm>
          <a:prstGeom prst="rect">
            <a:avLst/>
          </a:prstGeom>
        </p:spPr>
      </p:pic>
      <p:sp>
        <p:nvSpPr>
          <p:cNvPr id="32" name="bg object 32"/>
          <p:cNvSpPr/>
          <p:nvPr/>
        </p:nvSpPr>
        <p:spPr>
          <a:xfrm>
            <a:off x="3342582" y="1896595"/>
            <a:ext cx="1352550" cy="1346200"/>
          </a:xfrm>
          <a:custGeom>
            <a:avLst/>
            <a:gdLst/>
            <a:ahLst/>
            <a:cxnLst/>
            <a:rect l="l" t="t" r="r" b="b"/>
            <a:pathLst>
              <a:path w="1352550" h="1346200">
                <a:moveTo>
                  <a:pt x="417923" y="12700"/>
                </a:moveTo>
                <a:lnTo>
                  <a:pt x="374950" y="12700"/>
                </a:lnTo>
                <a:lnTo>
                  <a:pt x="379949" y="0"/>
                </a:lnTo>
                <a:lnTo>
                  <a:pt x="412924" y="0"/>
                </a:lnTo>
                <a:lnTo>
                  <a:pt x="417923" y="12700"/>
                </a:lnTo>
                <a:close/>
              </a:path>
              <a:path w="1352550" h="1346200">
                <a:moveTo>
                  <a:pt x="557842" y="12700"/>
                </a:moveTo>
                <a:lnTo>
                  <a:pt x="514869" y="12700"/>
                </a:lnTo>
                <a:lnTo>
                  <a:pt x="519868" y="0"/>
                </a:lnTo>
                <a:lnTo>
                  <a:pt x="552843" y="0"/>
                </a:lnTo>
                <a:lnTo>
                  <a:pt x="557842" y="12700"/>
                </a:lnTo>
                <a:close/>
              </a:path>
              <a:path w="1352550" h="1346200">
                <a:moveTo>
                  <a:pt x="697761" y="12700"/>
                </a:moveTo>
                <a:lnTo>
                  <a:pt x="654788" y="12700"/>
                </a:lnTo>
                <a:lnTo>
                  <a:pt x="659787" y="0"/>
                </a:lnTo>
                <a:lnTo>
                  <a:pt x="692762" y="0"/>
                </a:lnTo>
                <a:lnTo>
                  <a:pt x="697761" y="12700"/>
                </a:lnTo>
                <a:close/>
              </a:path>
              <a:path w="1352550" h="1346200">
                <a:moveTo>
                  <a:pt x="837680" y="12700"/>
                </a:moveTo>
                <a:lnTo>
                  <a:pt x="794707" y="12700"/>
                </a:lnTo>
                <a:lnTo>
                  <a:pt x="799706" y="0"/>
                </a:lnTo>
                <a:lnTo>
                  <a:pt x="832681" y="0"/>
                </a:lnTo>
                <a:lnTo>
                  <a:pt x="837680" y="12700"/>
                </a:lnTo>
                <a:close/>
              </a:path>
              <a:path w="1352550" h="1346200">
                <a:moveTo>
                  <a:pt x="977599" y="12700"/>
                </a:moveTo>
                <a:lnTo>
                  <a:pt x="934626" y="12700"/>
                </a:lnTo>
                <a:lnTo>
                  <a:pt x="939625" y="0"/>
                </a:lnTo>
                <a:lnTo>
                  <a:pt x="972599" y="0"/>
                </a:lnTo>
                <a:lnTo>
                  <a:pt x="977599" y="12700"/>
                </a:lnTo>
                <a:close/>
              </a:path>
              <a:path w="1352550" h="1346200">
                <a:moveTo>
                  <a:pt x="419756" y="63500"/>
                </a:moveTo>
                <a:lnTo>
                  <a:pt x="373117" y="63500"/>
                </a:lnTo>
                <a:lnTo>
                  <a:pt x="373117" y="12700"/>
                </a:lnTo>
                <a:lnTo>
                  <a:pt x="419756" y="12700"/>
                </a:lnTo>
                <a:lnTo>
                  <a:pt x="419756" y="63500"/>
                </a:lnTo>
                <a:close/>
              </a:path>
              <a:path w="1352550" h="1346200">
                <a:moveTo>
                  <a:pt x="559675" y="63500"/>
                </a:moveTo>
                <a:lnTo>
                  <a:pt x="513036" y="63500"/>
                </a:lnTo>
                <a:lnTo>
                  <a:pt x="513036" y="12700"/>
                </a:lnTo>
                <a:lnTo>
                  <a:pt x="559675" y="12700"/>
                </a:lnTo>
                <a:lnTo>
                  <a:pt x="559675" y="63500"/>
                </a:lnTo>
                <a:close/>
              </a:path>
              <a:path w="1352550" h="1346200">
                <a:moveTo>
                  <a:pt x="699594" y="63500"/>
                </a:moveTo>
                <a:lnTo>
                  <a:pt x="652955" y="63500"/>
                </a:lnTo>
                <a:lnTo>
                  <a:pt x="652955" y="12700"/>
                </a:lnTo>
                <a:lnTo>
                  <a:pt x="699594" y="12700"/>
                </a:lnTo>
                <a:lnTo>
                  <a:pt x="699594" y="63500"/>
                </a:lnTo>
                <a:close/>
              </a:path>
              <a:path w="1352550" h="1346200">
                <a:moveTo>
                  <a:pt x="839513" y="63500"/>
                </a:moveTo>
                <a:lnTo>
                  <a:pt x="792874" y="63500"/>
                </a:lnTo>
                <a:lnTo>
                  <a:pt x="792874" y="12700"/>
                </a:lnTo>
                <a:lnTo>
                  <a:pt x="839513" y="12700"/>
                </a:lnTo>
                <a:lnTo>
                  <a:pt x="839513" y="63500"/>
                </a:lnTo>
                <a:close/>
              </a:path>
              <a:path w="1352550" h="1346200">
                <a:moveTo>
                  <a:pt x="979432" y="63500"/>
                </a:moveTo>
                <a:lnTo>
                  <a:pt x="932793" y="63500"/>
                </a:lnTo>
                <a:lnTo>
                  <a:pt x="932793" y="12700"/>
                </a:lnTo>
                <a:lnTo>
                  <a:pt x="979432" y="12700"/>
                </a:lnTo>
                <a:lnTo>
                  <a:pt x="979432" y="63500"/>
                </a:lnTo>
                <a:close/>
              </a:path>
              <a:path w="1352550" h="1346200">
                <a:moveTo>
                  <a:pt x="1045404" y="114300"/>
                </a:moveTo>
                <a:lnTo>
                  <a:pt x="307145" y="114300"/>
                </a:lnTo>
                <a:lnTo>
                  <a:pt x="317214" y="88900"/>
                </a:lnTo>
                <a:lnTo>
                  <a:pt x="332304" y="76200"/>
                </a:lnTo>
                <a:lnTo>
                  <a:pt x="351308" y="63500"/>
                </a:lnTo>
                <a:lnTo>
                  <a:pt x="1001241" y="63500"/>
                </a:lnTo>
                <a:lnTo>
                  <a:pt x="1020245" y="76200"/>
                </a:lnTo>
                <a:lnTo>
                  <a:pt x="1035335" y="88900"/>
                </a:lnTo>
                <a:lnTo>
                  <a:pt x="1045404" y="114300"/>
                </a:lnTo>
                <a:close/>
              </a:path>
              <a:path w="1352550" h="1346200">
                <a:moveTo>
                  <a:pt x="419756" y="850900"/>
                </a:moveTo>
                <a:lnTo>
                  <a:pt x="373117" y="850900"/>
                </a:lnTo>
                <a:lnTo>
                  <a:pt x="373117" y="787400"/>
                </a:lnTo>
                <a:lnTo>
                  <a:pt x="345884" y="774700"/>
                </a:lnTo>
                <a:lnTo>
                  <a:pt x="323647" y="762000"/>
                </a:lnTo>
                <a:lnTo>
                  <a:pt x="308655" y="749300"/>
                </a:lnTo>
                <a:lnTo>
                  <a:pt x="303157" y="711200"/>
                </a:lnTo>
                <a:lnTo>
                  <a:pt x="240030" y="711200"/>
                </a:lnTo>
                <a:lnTo>
                  <a:pt x="235031" y="698500"/>
                </a:lnTo>
                <a:lnTo>
                  <a:pt x="233198" y="698500"/>
                </a:lnTo>
                <a:lnTo>
                  <a:pt x="235031" y="685800"/>
                </a:lnTo>
                <a:lnTo>
                  <a:pt x="240030" y="673100"/>
                </a:lnTo>
                <a:lnTo>
                  <a:pt x="303157" y="673100"/>
                </a:lnTo>
                <a:lnTo>
                  <a:pt x="303157" y="571500"/>
                </a:lnTo>
                <a:lnTo>
                  <a:pt x="240030" y="571500"/>
                </a:lnTo>
                <a:lnTo>
                  <a:pt x="235031" y="558800"/>
                </a:lnTo>
                <a:lnTo>
                  <a:pt x="233198" y="558800"/>
                </a:lnTo>
                <a:lnTo>
                  <a:pt x="235031" y="546100"/>
                </a:lnTo>
                <a:lnTo>
                  <a:pt x="240030" y="533400"/>
                </a:lnTo>
                <a:lnTo>
                  <a:pt x="303157" y="533400"/>
                </a:lnTo>
                <a:lnTo>
                  <a:pt x="303157" y="431800"/>
                </a:lnTo>
                <a:lnTo>
                  <a:pt x="240030" y="431800"/>
                </a:lnTo>
                <a:lnTo>
                  <a:pt x="235031" y="419100"/>
                </a:lnTo>
                <a:lnTo>
                  <a:pt x="233198" y="419100"/>
                </a:lnTo>
                <a:lnTo>
                  <a:pt x="235031" y="406400"/>
                </a:lnTo>
                <a:lnTo>
                  <a:pt x="240030" y="393700"/>
                </a:lnTo>
                <a:lnTo>
                  <a:pt x="303157" y="393700"/>
                </a:lnTo>
                <a:lnTo>
                  <a:pt x="303157" y="292100"/>
                </a:lnTo>
                <a:lnTo>
                  <a:pt x="240030" y="292100"/>
                </a:lnTo>
                <a:lnTo>
                  <a:pt x="235031" y="279400"/>
                </a:lnTo>
                <a:lnTo>
                  <a:pt x="233198" y="279400"/>
                </a:lnTo>
                <a:lnTo>
                  <a:pt x="235031" y="266700"/>
                </a:lnTo>
                <a:lnTo>
                  <a:pt x="240030" y="254000"/>
                </a:lnTo>
                <a:lnTo>
                  <a:pt x="303157" y="254000"/>
                </a:lnTo>
                <a:lnTo>
                  <a:pt x="303157" y="152400"/>
                </a:lnTo>
                <a:lnTo>
                  <a:pt x="240030" y="152400"/>
                </a:lnTo>
                <a:lnTo>
                  <a:pt x="235031" y="139700"/>
                </a:lnTo>
                <a:lnTo>
                  <a:pt x="233198" y="139700"/>
                </a:lnTo>
                <a:lnTo>
                  <a:pt x="235031" y="127000"/>
                </a:lnTo>
                <a:lnTo>
                  <a:pt x="240030" y="114300"/>
                </a:lnTo>
                <a:lnTo>
                  <a:pt x="356630" y="114300"/>
                </a:lnTo>
                <a:lnTo>
                  <a:pt x="351630" y="127000"/>
                </a:lnTo>
                <a:lnTo>
                  <a:pt x="349797" y="139700"/>
                </a:lnTo>
                <a:lnTo>
                  <a:pt x="349797" y="711200"/>
                </a:lnTo>
                <a:lnTo>
                  <a:pt x="351630" y="723900"/>
                </a:lnTo>
                <a:lnTo>
                  <a:pt x="356630" y="736600"/>
                </a:lnTo>
                <a:lnTo>
                  <a:pt x="1045727" y="736600"/>
                </a:lnTo>
                <a:lnTo>
                  <a:pt x="1043894" y="749300"/>
                </a:lnTo>
                <a:lnTo>
                  <a:pt x="1028902" y="762000"/>
                </a:lnTo>
                <a:lnTo>
                  <a:pt x="1006665" y="774700"/>
                </a:lnTo>
                <a:lnTo>
                  <a:pt x="979432" y="787400"/>
                </a:lnTo>
                <a:lnTo>
                  <a:pt x="419756" y="787400"/>
                </a:lnTo>
                <a:lnTo>
                  <a:pt x="419756" y="850900"/>
                </a:lnTo>
                <a:close/>
              </a:path>
              <a:path w="1352550" h="1346200">
                <a:moveTo>
                  <a:pt x="1045727" y="736600"/>
                </a:moveTo>
                <a:lnTo>
                  <a:pt x="995919" y="736600"/>
                </a:lnTo>
                <a:lnTo>
                  <a:pt x="1000918" y="723900"/>
                </a:lnTo>
                <a:lnTo>
                  <a:pt x="1002752" y="711200"/>
                </a:lnTo>
                <a:lnTo>
                  <a:pt x="1002752" y="139700"/>
                </a:lnTo>
                <a:lnTo>
                  <a:pt x="1000918" y="127000"/>
                </a:lnTo>
                <a:lnTo>
                  <a:pt x="995919" y="114300"/>
                </a:lnTo>
                <a:lnTo>
                  <a:pt x="1112518" y="114300"/>
                </a:lnTo>
                <a:lnTo>
                  <a:pt x="1117518" y="127000"/>
                </a:lnTo>
                <a:lnTo>
                  <a:pt x="1119351" y="139700"/>
                </a:lnTo>
                <a:lnTo>
                  <a:pt x="1117518" y="139700"/>
                </a:lnTo>
                <a:lnTo>
                  <a:pt x="1112518" y="152400"/>
                </a:lnTo>
                <a:lnTo>
                  <a:pt x="1049392" y="152400"/>
                </a:lnTo>
                <a:lnTo>
                  <a:pt x="1049392" y="254000"/>
                </a:lnTo>
                <a:lnTo>
                  <a:pt x="1112518" y="254000"/>
                </a:lnTo>
                <a:lnTo>
                  <a:pt x="1117518" y="266700"/>
                </a:lnTo>
                <a:lnTo>
                  <a:pt x="1119351" y="279400"/>
                </a:lnTo>
                <a:lnTo>
                  <a:pt x="1117518" y="279400"/>
                </a:lnTo>
                <a:lnTo>
                  <a:pt x="1112518" y="292100"/>
                </a:lnTo>
                <a:lnTo>
                  <a:pt x="1049392" y="292100"/>
                </a:lnTo>
                <a:lnTo>
                  <a:pt x="1049392" y="393700"/>
                </a:lnTo>
                <a:lnTo>
                  <a:pt x="1112518" y="393700"/>
                </a:lnTo>
                <a:lnTo>
                  <a:pt x="1117518" y="406400"/>
                </a:lnTo>
                <a:lnTo>
                  <a:pt x="1119351" y="419100"/>
                </a:lnTo>
                <a:lnTo>
                  <a:pt x="1117518" y="419100"/>
                </a:lnTo>
                <a:lnTo>
                  <a:pt x="1112518" y="431800"/>
                </a:lnTo>
                <a:lnTo>
                  <a:pt x="1049392" y="431800"/>
                </a:lnTo>
                <a:lnTo>
                  <a:pt x="1049392" y="533400"/>
                </a:lnTo>
                <a:lnTo>
                  <a:pt x="1112518" y="533400"/>
                </a:lnTo>
                <a:lnTo>
                  <a:pt x="1117518" y="546100"/>
                </a:lnTo>
                <a:lnTo>
                  <a:pt x="1119351" y="558800"/>
                </a:lnTo>
                <a:lnTo>
                  <a:pt x="1117518" y="558800"/>
                </a:lnTo>
                <a:lnTo>
                  <a:pt x="1112518" y="571500"/>
                </a:lnTo>
                <a:lnTo>
                  <a:pt x="1049392" y="571500"/>
                </a:lnTo>
                <a:lnTo>
                  <a:pt x="1049392" y="673100"/>
                </a:lnTo>
                <a:lnTo>
                  <a:pt x="1112518" y="673100"/>
                </a:lnTo>
                <a:lnTo>
                  <a:pt x="1117518" y="685800"/>
                </a:lnTo>
                <a:lnTo>
                  <a:pt x="1119351" y="698500"/>
                </a:lnTo>
                <a:lnTo>
                  <a:pt x="1117518" y="698500"/>
                </a:lnTo>
                <a:lnTo>
                  <a:pt x="1112518" y="711200"/>
                </a:lnTo>
                <a:lnTo>
                  <a:pt x="1049392" y="711200"/>
                </a:lnTo>
                <a:lnTo>
                  <a:pt x="1045727" y="736600"/>
                </a:lnTo>
                <a:close/>
              </a:path>
              <a:path w="1352550" h="1346200">
                <a:moveTo>
                  <a:pt x="617975" y="292100"/>
                </a:moveTo>
                <a:lnTo>
                  <a:pt x="571335" y="292100"/>
                </a:lnTo>
                <a:lnTo>
                  <a:pt x="572968" y="266700"/>
                </a:lnTo>
                <a:lnTo>
                  <a:pt x="577681" y="254000"/>
                </a:lnTo>
                <a:lnTo>
                  <a:pt x="585197" y="241300"/>
                </a:lnTo>
                <a:lnTo>
                  <a:pt x="595238" y="228600"/>
                </a:lnTo>
                <a:lnTo>
                  <a:pt x="566508" y="190500"/>
                </a:lnTo>
                <a:lnTo>
                  <a:pt x="561392" y="190500"/>
                </a:lnTo>
                <a:lnTo>
                  <a:pt x="559687" y="177800"/>
                </a:lnTo>
                <a:lnTo>
                  <a:pt x="561392" y="165100"/>
                </a:lnTo>
                <a:lnTo>
                  <a:pt x="566508" y="165100"/>
                </a:lnTo>
                <a:lnTo>
                  <a:pt x="574218" y="152400"/>
                </a:lnTo>
                <a:lnTo>
                  <a:pt x="591772" y="152400"/>
                </a:lnTo>
                <a:lnTo>
                  <a:pt x="599482" y="165100"/>
                </a:lnTo>
                <a:lnTo>
                  <a:pt x="633389" y="203200"/>
                </a:lnTo>
                <a:lnTo>
                  <a:pt x="783305" y="203200"/>
                </a:lnTo>
                <a:lnTo>
                  <a:pt x="761182" y="228600"/>
                </a:lnTo>
                <a:lnTo>
                  <a:pt x="769730" y="241300"/>
                </a:lnTo>
                <a:lnTo>
                  <a:pt x="653825" y="241300"/>
                </a:lnTo>
                <a:lnTo>
                  <a:pt x="635237" y="254000"/>
                </a:lnTo>
                <a:lnTo>
                  <a:pt x="622623" y="266700"/>
                </a:lnTo>
                <a:lnTo>
                  <a:pt x="617975" y="292100"/>
                </a:lnTo>
                <a:close/>
              </a:path>
              <a:path w="1352550" h="1346200">
                <a:moveTo>
                  <a:pt x="783305" y="203200"/>
                </a:moveTo>
                <a:lnTo>
                  <a:pt x="724920" y="203200"/>
                </a:lnTo>
                <a:lnTo>
                  <a:pt x="761392" y="165100"/>
                </a:lnTo>
                <a:lnTo>
                  <a:pt x="769102" y="152400"/>
                </a:lnTo>
                <a:lnTo>
                  <a:pt x="786656" y="152400"/>
                </a:lnTo>
                <a:lnTo>
                  <a:pt x="794366" y="165100"/>
                </a:lnTo>
                <a:lnTo>
                  <a:pt x="799495" y="165100"/>
                </a:lnTo>
                <a:lnTo>
                  <a:pt x="801205" y="177800"/>
                </a:lnTo>
                <a:lnTo>
                  <a:pt x="799495" y="190500"/>
                </a:lnTo>
                <a:lnTo>
                  <a:pt x="794366" y="190500"/>
                </a:lnTo>
                <a:lnTo>
                  <a:pt x="783305" y="203200"/>
                </a:lnTo>
                <a:close/>
              </a:path>
              <a:path w="1352550" h="1346200">
                <a:moveTo>
                  <a:pt x="724920" y="203200"/>
                </a:moveTo>
                <a:lnTo>
                  <a:pt x="633389" y="203200"/>
                </a:lnTo>
                <a:lnTo>
                  <a:pt x="643476" y="190500"/>
                </a:lnTo>
                <a:lnTo>
                  <a:pt x="713697" y="190500"/>
                </a:lnTo>
                <a:lnTo>
                  <a:pt x="724920" y="203200"/>
                </a:lnTo>
                <a:close/>
              </a:path>
              <a:path w="1352550" h="1346200">
                <a:moveTo>
                  <a:pt x="781447" y="292100"/>
                </a:moveTo>
                <a:lnTo>
                  <a:pt x="734807" y="292100"/>
                </a:lnTo>
                <a:lnTo>
                  <a:pt x="730156" y="266700"/>
                </a:lnTo>
                <a:lnTo>
                  <a:pt x="717536" y="254000"/>
                </a:lnTo>
                <a:lnTo>
                  <a:pt x="698947" y="241300"/>
                </a:lnTo>
                <a:lnTo>
                  <a:pt x="769730" y="241300"/>
                </a:lnTo>
                <a:lnTo>
                  <a:pt x="776098" y="254000"/>
                </a:lnTo>
                <a:lnTo>
                  <a:pt x="780074" y="266700"/>
                </a:lnTo>
                <a:lnTo>
                  <a:pt x="781447" y="292100"/>
                </a:lnTo>
                <a:close/>
              </a:path>
              <a:path w="1352550" h="1346200">
                <a:moveTo>
                  <a:pt x="195632" y="304800"/>
                </a:moveTo>
                <a:lnTo>
                  <a:pt x="43065" y="304800"/>
                </a:lnTo>
                <a:lnTo>
                  <a:pt x="56186" y="292100"/>
                </a:lnTo>
                <a:lnTo>
                  <a:pt x="186558" y="292100"/>
                </a:lnTo>
                <a:lnTo>
                  <a:pt x="195632" y="304800"/>
                </a:lnTo>
                <a:close/>
              </a:path>
              <a:path w="1352550" h="1346200">
                <a:moveTo>
                  <a:pt x="774171" y="330200"/>
                </a:moveTo>
                <a:lnTo>
                  <a:pt x="578541" y="330200"/>
                </a:lnTo>
                <a:lnTo>
                  <a:pt x="575408" y="317500"/>
                </a:lnTo>
                <a:lnTo>
                  <a:pt x="573154" y="304800"/>
                </a:lnTo>
                <a:lnTo>
                  <a:pt x="571792" y="292100"/>
                </a:lnTo>
                <a:lnTo>
                  <a:pt x="618651" y="292100"/>
                </a:lnTo>
                <a:lnTo>
                  <a:pt x="619934" y="304800"/>
                </a:lnTo>
                <a:lnTo>
                  <a:pt x="779610" y="304800"/>
                </a:lnTo>
                <a:lnTo>
                  <a:pt x="777335" y="317500"/>
                </a:lnTo>
                <a:lnTo>
                  <a:pt x="774171" y="330200"/>
                </a:lnTo>
                <a:close/>
              </a:path>
              <a:path w="1352550" h="1346200">
                <a:moveTo>
                  <a:pt x="732825" y="304800"/>
                </a:moveTo>
                <a:lnTo>
                  <a:pt x="619934" y="304800"/>
                </a:lnTo>
                <a:lnTo>
                  <a:pt x="633449" y="292100"/>
                </a:lnTo>
                <a:lnTo>
                  <a:pt x="719257" y="292100"/>
                </a:lnTo>
                <a:lnTo>
                  <a:pt x="732825" y="304800"/>
                </a:lnTo>
                <a:close/>
              </a:path>
              <a:path w="1352550" h="1346200">
                <a:moveTo>
                  <a:pt x="779610" y="304800"/>
                </a:moveTo>
                <a:lnTo>
                  <a:pt x="732825" y="304800"/>
                </a:lnTo>
                <a:lnTo>
                  <a:pt x="734131" y="292100"/>
                </a:lnTo>
                <a:lnTo>
                  <a:pt x="780986" y="292100"/>
                </a:lnTo>
                <a:lnTo>
                  <a:pt x="779610" y="304800"/>
                </a:lnTo>
                <a:close/>
              </a:path>
              <a:path w="1352550" h="1346200">
                <a:moveTo>
                  <a:pt x="1297632" y="304800"/>
                </a:moveTo>
                <a:lnTo>
                  <a:pt x="1156916" y="304800"/>
                </a:lnTo>
                <a:lnTo>
                  <a:pt x="1165991" y="292100"/>
                </a:lnTo>
                <a:lnTo>
                  <a:pt x="1284339" y="292100"/>
                </a:lnTo>
                <a:lnTo>
                  <a:pt x="1297632" y="304800"/>
                </a:lnTo>
                <a:close/>
              </a:path>
              <a:path w="1352550" h="1346200">
                <a:moveTo>
                  <a:pt x="39806" y="596900"/>
                </a:moveTo>
                <a:lnTo>
                  <a:pt x="6832" y="596900"/>
                </a:lnTo>
                <a:lnTo>
                  <a:pt x="1833" y="584200"/>
                </a:lnTo>
                <a:lnTo>
                  <a:pt x="0" y="571500"/>
                </a:lnTo>
                <a:lnTo>
                  <a:pt x="0" y="368300"/>
                </a:lnTo>
                <a:lnTo>
                  <a:pt x="11638" y="330200"/>
                </a:lnTo>
                <a:lnTo>
                  <a:pt x="30968" y="304800"/>
                </a:lnTo>
                <a:lnTo>
                  <a:pt x="208044" y="304800"/>
                </a:lnTo>
                <a:lnTo>
                  <a:pt x="209878" y="317500"/>
                </a:lnTo>
                <a:lnTo>
                  <a:pt x="208044" y="330200"/>
                </a:lnTo>
                <a:lnTo>
                  <a:pt x="203045" y="342900"/>
                </a:lnTo>
                <a:lnTo>
                  <a:pt x="58019" y="342900"/>
                </a:lnTo>
                <a:lnTo>
                  <a:pt x="49158" y="355600"/>
                </a:lnTo>
                <a:lnTo>
                  <a:pt x="46639" y="355600"/>
                </a:lnTo>
                <a:lnTo>
                  <a:pt x="46639" y="571500"/>
                </a:lnTo>
                <a:lnTo>
                  <a:pt x="44806" y="584200"/>
                </a:lnTo>
                <a:lnTo>
                  <a:pt x="39806" y="596900"/>
                </a:lnTo>
                <a:close/>
              </a:path>
              <a:path w="1352550" h="1346200">
                <a:moveTo>
                  <a:pt x="1347273" y="1117600"/>
                </a:moveTo>
                <a:lnTo>
                  <a:pt x="1288700" y="1117600"/>
                </a:lnTo>
                <a:lnTo>
                  <a:pt x="1294530" y="1104900"/>
                </a:lnTo>
                <a:lnTo>
                  <a:pt x="1303391" y="1104900"/>
                </a:lnTo>
                <a:lnTo>
                  <a:pt x="1305910" y="1092200"/>
                </a:lnTo>
                <a:lnTo>
                  <a:pt x="1305910" y="1016000"/>
                </a:lnTo>
                <a:lnTo>
                  <a:pt x="1196143" y="1016000"/>
                </a:lnTo>
                <a:lnTo>
                  <a:pt x="1191144" y="1003300"/>
                </a:lnTo>
                <a:lnTo>
                  <a:pt x="1189311" y="990600"/>
                </a:lnTo>
                <a:lnTo>
                  <a:pt x="1191144" y="990600"/>
                </a:lnTo>
                <a:lnTo>
                  <a:pt x="1196143" y="977900"/>
                </a:lnTo>
                <a:lnTo>
                  <a:pt x="1305910" y="977900"/>
                </a:lnTo>
                <a:lnTo>
                  <a:pt x="1305910" y="355600"/>
                </a:lnTo>
                <a:lnTo>
                  <a:pt x="1303391" y="355600"/>
                </a:lnTo>
                <a:lnTo>
                  <a:pt x="1294716" y="342900"/>
                </a:lnTo>
                <a:lnTo>
                  <a:pt x="1149504" y="342900"/>
                </a:lnTo>
                <a:lnTo>
                  <a:pt x="1144505" y="330200"/>
                </a:lnTo>
                <a:lnTo>
                  <a:pt x="1142671" y="317500"/>
                </a:lnTo>
                <a:lnTo>
                  <a:pt x="1144505" y="304800"/>
                </a:lnTo>
                <a:lnTo>
                  <a:pt x="1321943" y="304800"/>
                </a:lnTo>
                <a:lnTo>
                  <a:pt x="1332285" y="317500"/>
                </a:lnTo>
                <a:lnTo>
                  <a:pt x="1340911" y="330200"/>
                </a:lnTo>
                <a:lnTo>
                  <a:pt x="1347270" y="342900"/>
                </a:lnTo>
                <a:lnTo>
                  <a:pt x="1351203" y="355600"/>
                </a:lnTo>
                <a:lnTo>
                  <a:pt x="1352549" y="368300"/>
                </a:lnTo>
                <a:lnTo>
                  <a:pt x="1352549" y="1092200"/>
                </a:lnTo>
                <a:lnTo>
                  <a:pt x="1351203" y="1104900"/>
                </a:lnTo>
                <a:lnTo>
                  <a:pt x="1347273" y="1117600"/>
                </a:lnTo>
                <a:close/>
              </a:path>
              <a:path w="1352550" h="1346200">
                <a:moveTo>
                  <a:pt x="559209" y="342900"/>
                </a:moveTo>
                <a:lnTo>
                  <a:pt x="433560" y="342900"/>
                </a:lnTo>
                <a:lnTo>
                  <a:pt x="442097" y="330200"/>
                </a:lnTo>
                <a:lnTo>
                  <a:pt x="530456" y="317500"/>
                </a:lnTo>
                <a:lnTo>
                  <a:pt x="538361" y="317500"/>
                </a:lnTo>
                <a:lnTo>
                  <a:pt x="543864" y="330200"/>
                </a:lnTo>
                <a:lnTo>
                  <a:pt x="559209" y="342900"/>
                </a:lnTo>
                <a:close/>
              </a:path>
              <a:path w="1352550" h="1346200">
                <a:moveTo>
                  <a:pt x="918989" y="342900"/>
                </a:moveTo>
                <a:lnTo>
                  <a:pt x="793340" y="342900"/>
                </a:lnTo>
                <a:lnTo>
                  <a:pt x="808684" y="330200"/>
                </a:lnTo>
                <a:lnTo>
                  <a:pt x="814188" y="317500"/>
                </a:lnTo>
                <a:lnTo>
                  <a:pt x="822093" y="317500"/>
                </a:lnTo>
                <a:lnTo>
                  <a:pt x="910452" y="330200"/>
                </a:lnTo>
                <a:lnTo>
                  <a:pt x="918989" y="342900"/>
                </a:lnTo>
                <a:close/>
              </a:path>
              <a:path w="1352550" h="1346200">
                <a:moveTo>
                  <a:pt x="793340" y="342900"/>
                </a:moveTo>
                <a:lnTo>
                  <a:pt x="563843" y="342900"/>
                </a:lnTo>
                <a:lnTo>
                  <a:pt x="568613" y="330200"/>
                </a:lnTo>
                <a:lnTo>
                  <a:pt x="787300" y="330200"/>
                </a:lnTo>
                <a:lnTo>
                  <a:pt x="793340" y="342900"/>
                </a:lnTo>
                <a:close/>
              </a:path>
              <a:path w="1352550" h="1346200">
                <a:moveTo>
                  <a:pt x="850054" y="457200"/>
                </a:moveTo>
                <a:lnTo>
                  <a:pt x="502518" y="457200"/>
                </a:lnTo>
                <a:lnTo>
                  <a:pt x="506130" y="444500"/>
                </a:lnTo>
                <a:lnTo>
                  <a:pt x="512068" y="419100"/>
                </a:lnTo>
                <a:lnTo>
                  <a:pt x="520174" y="393700"/>
                </a:lnTo>
                <a:lnTo>
                  <a:pt x="530292" y="381000"/>
                </a:lnTo>
                <a:lnTo>
                  <a:pt x="519728" y="368300"/>
                </a:lnTo>
                <a:lnTo>
                  <a:pt x="423791" y="368300"/>
                </a:lnTo>
                <a:lnTo>
                  <a:pt x="423814" y="355600"/>
                </a:lnTo>
                <a:lnTo>
                  <a:pt x="427268" y="342900"/>
                </a:lnTo>
                <a:lnTo>
                  <a:pt x="639407" y="342900"/>
                </a:lnTo>
                <a:lnTo>
                  <a:pt x="606869" y="368300"/>
                </a:lnTo>
                <a:lnTo>
                  <a:pt x="580111" y="393700"/>
                </a:lnTo>
                <a:lnTo>
                  <a:pt x="560585" y="419100"/>
                </a:lnTo>
                <a:lnTo>
                  <a:pt x="840519" y="419100"/>
                </a:lnTo>
                <a:lnTo>
                  <a:pt x="846455" y="444500"/>
                </a:lnTo>
                <a:lnTo>
                  <a:pt x="850054" y="457200"/>
                </a:lnTo>
                <a:close/>
              </a:path>
              <a:path w="1352550" h="1346200">
                <a:moveTo>
                  <a:pt x="840519" y="419100"/>
                </a:moveTo>
                <a:lnTo>
                  <a:pt x="791964" y="419100"/>
                </a:lnTo>
                <a:lnTo>
                  <a:pt x="772438" y="393700"/>
                </a:lnTo>
                <a:lnTo>
                  <a:pt x="745680" y="368300"/>
                </a:lnTo>
                <a:lnTo>
                  <a:pt x="713142" y="342900"/>
                </a:lnTo>
                <a:lnTo>
                  <a:pt x="925281" y="342900"/>
                </a:lnTo>
                <a:lnTo>
                  <a:pt x="928734" y="355600"/>
                </a:lnTo>
                <a:lnTo>
                  <a:pt x="928758" y="368300"/>
                </a:lnTo>
                <a:lnTo>
                  <a:pt x="832820" y="368300"/>
                </a:lnTo>
                <a:lnTo>
                  <a:pt x="822256" y="381000"/>
                </a:lnTo>
                <a:lnTo>
                  <a:pt x="832401" y="393700"/>
                </a:lnTo>
                <a:lnTo>
                  <a:pt x="840519" y="419100"/>
                </a:lnTo>
                <a:close/>
              </a:path>
              <a:path w="1352550" h="1346200">
                <a:moveTo>
                  <a:pt x="451238" y="381000"/>
                </a:moveTo>
                <a:lnTo>
                  <a:pt x="433737" y="381000"/>
                </a:lnTo>
                <a:lnTo>
                  <a:pt x="427378" y="368300"/>
                </a:lnTo>
                <a:lnTo>
                  <a:pt x="519728" y="368300"/>
                </a:lnTo>
                <a:lnTo>
                  <a:pt x="451238" y="381000"/>
                </a:lnTo>
                <a:close/>
              </a:path>
              <a:path w="1352550" h="1346200">
                <a:moveTo>
                  <a:pt x="918812" y="381000"/>
                </a:moveTo>
                <a:lnTo>
                  <a:pt x="901311" y="381000"/>
                </a:lnTo>
                <a:lnTo>
                  <a:pt x="832820" y="368300"/>
                </a:lnTo>
                <a:lnTo>
                  <a:pt x="925171" y="368300"/>
                </a:lnTo>
                <a:lnTo>
                  <a:pt x="918812" y="381000"/>
                </a:lnTo>
                <a:close/>
              </a:path>
              <a:path w="1352550" h="1346200">
                <a:moveTo>
                  <a:pt x="408222" y="533400"/>
                </a:moveTo>
                <a:lnTo>
                  <a:pt x="399302" y="533400"/>
                </a:lnTo>
                <a:lnTo>
                  <a:pt x="390815" y="520700"/>
                </a:lnTo>
                <a:lnTo>
                  <a:pt x="383820" y="520700"/>
                </a:lnTo>
                <a:lnTo>
                  <a:pt x="379718" y="508000"/>
                </a:lnTo>
                <a:lnTo>
                  <a:pt x="379142" y="508000"/>
                </a:lnTo>
                <a:lnTo>
                  <a:pt x="381955" y="495300"/>
                </a:lnTo>
                <a:lnTo>
                  <a:pt x="388018" y="482600"/>
                </a:lnTo>
                <a:lnTo>
                  <a:pt x="436453" y="444500"/>
                </a:lnTo>
                <a:lnTo>
                  <a:pt x="458864" y="444500"/>
                </a:lnTo>
                <a:lnTo>
                  <a:pt x="502518" y="457200"/>
                </a:lnTo>
                <a:lnTo>
                  <a:pt x="930282" y="457200"/>
                </a:lnTo>
                <a:lnTo>
                  <a:pt x="948526" y="469900"/>
                </a:lnTo>
                <a:lnTo>
                  <a:pt x="548295" y="469900"/>
                </a:lnTo>
                <a:lnTo>
                  <a:pt x="548015" y="482600"/>
                </a:lnTo>
                <a:lnTo>
                  <a:pt x="549999" y="495300"/>
                </a:lnTo>
                <a:lnTo>
                  <a:pt x="454689" y="495300"/>
                </a:lnTo>
                <a:lnTo>
                  <a:pt x="416515" y="520700"/>
                </a:lnTo>
                <a:lnTo>
                  <a:pt x="408222" y="533400"/>
                </a:lnTo>
                <a:close/>
              </a:path>
              <a:path w="1352550" h="1346200">
                <a:moveTo>
                  <a:pt x="930282" y="457200"/>
                </a:moveTo>
                <a:lnTo>
                  <a:pt x="850054" y="457200"/>
                </a:lnTo>
                <a:lnTo>
                  <a:pt x="903666" y="444500"/>
                </a:lnTo>
                <a:lnTo>
                  <a:pt x="912038" y="444500"/>
                </a:lnTo>
                <a:lnTo>
                  <a:pt x="930282" y="457200"/>
                </a:lnTo>
                <a:close/>
              </a:path>
              <a:path w="1352550" h="1346200">
                <a:moveTo>
                  <a:pt x="699594" y="635000"/>
                </a:moveTo>
                <a:lnTo>
                  <a:pt x="652955" y="635000"/>
                </a:lnTo>
                <a:lnTo>
                  <a:pt x="652955" y="469900"/>
                </a:lnTo>
                <a:lnTo>
                  <a:pt x="699594" y="469900"/>
                </a:lnTo>
                <a:lnTo>
                  <a:pt x="699594" y="635000"/>
                </a:lnTo>
                <a:close/>
              </a:path>
              <a:path w="1352550" h="1346200">
                <a:moveTo>
                  <a:pt x="784194" y="635000"/>
                </a:moveTo>
                <a:lnTo>
                  <a:pt x="699594" y="635000"/>
                </a:lnTo>
                <a:lnTo>
                  <a:pt x="741383" y="609600"/>
                </a:lnTo>
                <a:lnTo>
                  <a:pt x="774635" y="584200"/>
                </a:lnTo>
                <a:lnTo>
                  <a:pt x="796601" y="533400"/>
                </a:lnTo>
                <a:lnTo>
                  <a:pt x="804534" y="482600"/>
                </a:lnTo>
                <a:lnTo>
                  <a:pt x="804254" y="469900"/>
                </a:lnTo>
                <a:lnTo>
                  <a:pt x="948526" y="469900"/>
                </a:lnTo>
                <a:lnTo>
                  <a:pt x="966769" y="482600"/>
                </a:lnTo>
                <a:lnTo>
                  <a:pt x="972833" y="495300"/>
                </a:lnTo>
                <a:lnTo>
                  <a:pt x="899958" y="495300"/>
                </a:lnTo>
                <a:lnTo>
                  <a:pt x="849377" y="508000"/>
                </a:lnTo>
                <a:lnTo>
                  <a:pt x="848049" y="520700"/>
                </a:lnTo>
                <a:lnTo>
                  <a:pt x="846378" y="533400"/>
                </a:lnTo>
                <a:lnTo>
                  <a:pt x="844370" y="533400"/>
                </a:lnTo>
                <a:lnTo>
                  <a:pt x="842032" y="546100"/>
                </a:lnTo>
                <a:lnTo>
                  <a:pt x="901521" y="571500"/>
                </a:lnTo>
                <a:lnTo>
                  <a:pt x="907551" y="571500"/>
                </a:lnTo>
                <a:lnTo>
                  <a:pt x="912178" y="584200"/>
                </a:lnTo>
                <a:lnTo>
                  <a:pt x="823329" y="584200"/>
                </a:lnTo>
                <a:lnTo>
                  <a:pt x="795767" y="622300"/>
                </a:lnTo>
                <a:lnTo>
                  <a:pt x="784194" y="635000"/>
                </a:lnTo>
                <a:close/>
              </a:path>
              <a:path w="1352550" h="1346200">
                <a:moveTo>
                  <a:pt x="720705" y="673100"/>
                </a:moveTo>
                <a:lnTo>
                  <a:pt x="631844" y="673100"/>
                </a:lnTo>
                <a:lnTo>
                  <a:pt x="591501" y="660400"/>
                </a:lnTo>
                <a:lnTo>
                  <a:pt x="556781" y="622300"/>
                </a:lnTo>
                <a:lnTo>
                  <a:pt x="529220" y="584200"/>
                </a:lnTo>
                <a:lnTo>
                  <a:pt x="440371" y="584200"/>
                </a:lnTo>
                <a:lnTo>
                  <a:pt x="444998" y="571500"/>
                </a:lnTo>
                <a:lnTo>
                  <a:pt x="451028" y="571500"/>
                </a:lnTo>
                <a:lnTo>
                  <a:pt x="510517" y="546100"/>
                </a:lnTo>
                <a:lnTo>
                  <a:pt x="508179" y="533400"/>
                </a:lnTo>
                <a:lnTo>
                  <a:pt x="506171" y="533400"/>
                </a:lnTo>
                <a:lnTo>
                  <a:pt x="504499" y="520700"/>
                </a:lnTo>
                <a:lnTo>
                  <a:pt x="503171" y="508000"/>
                </a:lnTo>
                <a:lnTo>
                  <a:pt x="454689" y="495300"/>
                </a:lnTo>
                <a:lnTo>
                  <a:pt x="549999" y="495300"/>
                </a:lnTo>
                <a:lnTo>
                  <a:pt x="555948" y="533400"/>
                </a:lnTo>
                <a:lnTo>
                  <a:pt x="577914" y="584200"/>
                </a:lnTo>
                <a:lnTo>
                  <a:pt x="611166" y="609600"/>
                </a:lnTo>
                <a:lnTo>
                  <a:pt x="652955" y="635000"/>
                </a:lnTo>
                <a:lnTo>
                  <a:pt x="784194" y="635000"/>
                </a:lnTo>
                <a:lnTo>
                  <a:pt x="761048" y="660400"/>
                </a:lnTo>
                <a:lnTo>
                  <a:pt x="720705" y="673100"/>
                </a:lnTo>
                <a:close/>
              </a:path>
              <a:path w="1352550" h="1346200">
                <a:moveTo>
                  <a:pt x="955497" y="533400"/>
                </a:moveTo>
                <a:lnTo>
                  <a:pt x="946576" y="533400"/>
                </a:lnTo>
                <a:lnTo>
                  <a:pt x="938273" y="520700"/>
                </a:lnTo>
                <a:lnTo>
                  <a:pt x="899958" y="495300"/>
                </a:lnTo>
                <a:lnTo>
                  <a:pt x="972833" y="495300"/>
                </a:lnTo>
                <a:lnTo>
                  <a:pt x="975648" y="508000"/>
                </a:lnTo>
                <a:lnTo>
                  <a:pt x="975079" y="508000"/>
                </a:lnTo>
                <a:lnTo>
                  <a:pt x="970990" y="520700"/>
                </a:lnTo>
                <a:lnTo>
                  <a:pt x="963986" y="520700"/>
                </a:lnTo>
                <a:lnTo>
                  <a:pt x="955497" y="533400"/>
                </a:lnTo>
                <a:close/>
              </a:path>
              <a:path w="1352550" h="1346200">
                <a:moveTo>
                  <a:pt x="481163" y="660400"/>
                </a:moveTo>
                <a:lnTo>
                  <a:pt x="438194" y="660400"/>
                </a:lnTo>
                <a:lnTo>
                  <a:pt x="436360" y="647700"/>
                </a:lnTo>
                <a:lnTo>
                  <a:pt x="436360" y="596900"/>
                </a:lnTo>
                <a:lnTo>
                  <a:pt x="437406" y="584200"/>
                </a:lnTo>
                <a:lnTo>
                  <a:pt x="529220" y="584200"/>
                </a:lnTo>
                <a:lnTo>
                  <a:pt x="483000" y="609600"/>
                </a:lnTo>
                <a:lnTo>
                  <a:pt x="483000" y="647700"/>
                </a:lnTo>
                <a:lnTo>
                  <a:pt x="481163" y="660400"/>
                </a:lnTo>
                <a:close/>
              </a:path>
              <a:path w="1352550" h="1346200">
                <a:moveTo>
                  <a:pt x="914355" y="660400"/>
                </a:moveTo>
                <a:lnTo>
                  <a:pt x="871386" y="660400"/>
                </a:lnTo>
                <a:lnTo>
                  <a:pt x="869549" y="647700"/>
                </a:lnTo>
                <a:lnTo>
                  <a:pt x="869549" y="609600"/>
                </a:lnTo>
                <a:lnTo>
                  <a:pt x="823329" y="584200"/>
                </a:lnTo>
                <a:lnTo>
                  <a:pt x="915143" y="584200"/>
                </a:lnTo>
                <a:lnTo>
                  <a:pt x="916189" y="596900"/>
                </a:lnTo>
                <a:lnTo>
                  <a:pt x="916189" y="647700"/>
                </a:lnTo>
                <a:lnTo>
                  <a:pt x="914355" y="660400"/>
                </a:lnTo>
                <a:close/>
              </a:path>
              <a:path w="1352550" h="1346200">
                <a:moveTo>
                  <a:pt x="39806" y="635000"/>
                </a:moveTo>
                <a:lnTo>
                  <a:pt x="6832" y="635000"/>
                </a:lnTo>
                <a:lnTo>
                  <a:pt x="14245" y="622300"/>
                </a:lnTo>
                <a:lnTo>
                  <a:pt x="32394" y="622300"/>
                </a:lnTo>
                <a:lnTo>
                  <a:pt x="39806" y="635000"/>
                </a:lnTo>
                <a:close/>
              </a:path>
              <a:path w="1352550" h="1346200">
                <a:moveTo>
                  <a:pt x="46639" y="698500"/>
                </a:moveTo>
                <a:lnTo>
                  <a:pt x="0" y="698500"/>
                </a:lnTo>
                <a:lnTo>
                  <a:pt x="0" y="647700"/>
                </a:lnTo>
                <a:lnTo>
                  <a:pt x="1833" y="635000"/>
                </a:lnTo>
                <a:lnTo>
                  <a:pt x="44806" y="635000"/>
                </a:lnTo>
                <a:lnTo>
                  <a:pt x="46639" y="647700"/>
                </a:lnTo>
                <a:lnTo>
                  <a:pt x="46639" y="698500"/>
                </a:lnTo>
                <a:close/>
              </a:path>
              <a:path w="1352550" h="1346200">
                <a:moveTo>
                  <a:pt x="459680" y="673100"/>
                </a:moveTo>
                <a:lnTo>
                  <a:pt x="450606" y="660400"/>
                </a:lnTo>
                <a:lnTo>
                  <a:pt x="468744" y="660400"/>
                </a:lnTo>
                <a:lnTo>
                  <a:pt x="459680" y="673100"/>
                </a:lnTo>
                <a:close/>
              </a:path>
              <a:path w="1352550" h="1346200">
                <a:moveTo>
                  <a:pt x="892869" y="673100"/>
                </a:moveTo>
                <a:lnTo>
                  <a:pt x="883804" y="660400"/>
                </a:lnTo>
                <a:lnTo>
                  <a:pt x="901943" y="660400"/>
                </a:lnTo>
                <a:lnTo>
                  <a:pt x="892869" y="673100"/>
                </a:lnTo>
                <a:close/>
              </a:path>
              <a:path w="1352550" h="1346200">
                <a:moveTo>
                  <a:pt x="39806" y="711200"/>
                </a:moveTo>
                <a:lnTo>
                  <a:pt x="6832" y="711200"/>
                </a:lnTo>
                <a:lnTo>
                  <a:pt x="1833" y="698500"/>
                </a:lnTo>
                <a:lnTo>
                  <a:pt x="44806" y="698500"/>
                </a:lnTo>
                <a:lnTo>
                  <a:pt x="39806" y="711200"/>
                </a:lnTo>
                <a:close/>
              </a:path>
              <a:path w="1352550" h="1346200">
                <a:moveTo>
                  <a:pt x="39806" y="749300"/>
                </a:moveTo>
                <a:lnTo>
                  <a:pt x="6832" y="749300"/>
                </a:lnTo>
                <a:lnTo>
                  <a:pt x="14245" y="736600"/>
                </a:lnTo>
                <a:lnTo>
                  <a:pt x="32394" y="736600"/>
                </a:lnTo>
                <a:lnTo>
                  <a:pt x="39806" y="749300"/>
                </a:lnTo>
                <a:close/>
              </a:path>
              <a:path w="1352550" h="1346200">
                <a:moveTo>
                  <a:pt x="1332308" y="1143000"/>
                </a:moveTo>
                <a:lnTo>
                  <a:pt x="20241" y="1143000"/>
                </a:lnTo>
                <a:lnTo>
                  <a:pt x="11628" y="1130300"/>
                </a:lnTo>
                <a:lnTo>
                  <a:pt x="5276" y="1117600"/>
                </a:lnTo>
                <a:lnTo>
                  <a:pt x="1346" y="1104900"/>
                </a:lnTo>
                <a:lnTo>
                  <a:pt x="0" y="1092200"/>
                </a:lnTo>
                <a:lnTo>
                  <a:pt x="0" y="762000"/>
                </a:lnTo>
                <a:lnTo>
                  <a:pt x="1833" y="749300"/>
                </a:lnTo>
                <a:lnTo>
                  <a:pt x="44806" y="749300"/>
                </a:lnTo>
                <a:lnTo>
                  <a:pt x="46639" y="762000"/>
                </a:lnTo>
                <a:lnTo>
                  <a:pt x="46639" y="977900"/>
                </a:lnTo>
                <a:lnTo>
                  <a:pt x="1135838" y="977900"/>
                </a:lnTo>
                <a:lnTo>
                  <a:pt x="1140837" y="990600"/>
                </a:lnTo>
                <a:lnTo>
                  <a:pt x="1142671" y="990600"/>
                </a:lnTo>
                <a:lnTo>
                  <a:pt x="1140837" y="1003300"/>
                </a:lnTo>
                <a:lnTo>
                  <a:pt x="1135838" y="1016000"/>
                </a:lnTo>
                <a:lnTo>
                  <a:pt x="46639" y="1016000"/>
                </a:lnTo>
                <a:lnTo>
                  <a:pt x="46639" y="1092200"/>
                </a:lnTo>
                <a:lnTo>
                  <a:pt x="49158" y="1104900"/>
                </a:lnTo>
                <a:lnTo>
                  <a:pt x="58019" y="1104900"/>
                </a:lnTo>
                <a:lnTo>
                  <a:pt x="63849" y="1117600"/>
                </a:lnTo>
                <a:lnTo>
                  <a:pt x="1347273" y="1117600"/>
                </a:lnTo>
                <a:lnTo>
                  <a:pt x="1340921" y="1130300"/>
                </a:lnTo>
                <a:lnTo>
                  <a:pt x="1332308" y="1143000"/>
                </a:lnTo>
                <a:close/>
              </a:path>
              <a:path w="1352550" h="1346200">
                <a:moveTo>
                  <a:pt x="559675" y="850900"/>
                </a:moveTo>
                <a:lnTo>
                  <a:pt x="513036" y="850900"/>
                </a:lnTo>
                <a:lnTo>
                  <a:pt x="513036" y="787400"/>
                </a:lnTo>
                <a:lnTo>
                  <a:pt x="559675" y="787400"/>
                </a:lnTo>
                <a:lnTo>
                  <a:pt x="559675" y="850900"/>
                </a:lnTo>
                <a:close/>
              </a:path>
              <a:path w="1352550" h="1346200">
                <a:moveTo>
                  <a:pt x="699594" y="850900"/>
                </a:moveTo>
                <a:lnTo>
                  <a:pt x="652955" y="850900"/>
                </a:lnTo>
                <a:lnTo>
                  <a:pt x="652955" y="787400"/>
                </a:lnTo>
                <a:lnTo>
                  <a:pt x="699594" y="787400"/>
                </a:lnTo>
                <a:lnTo>
                  <a:pt x="699594" y="850900"/>
                </a:lnTo>
                <a:close/>
              </a:path>
              <a:path w="1352550" h="1346200">
                <a:moveTo>
                  <a:pt x="839513" y="850900"/>
                </a:moveTo>
                <a:lnTo>
                  <a:pt x="792874" y="850900"/>
                </a:lnTo>
                <a:lnTo>
                  <a:pt x="792874" y="787400"/>
                </a:lnTo>
                <a:lnTo>
                  <a:pt x="839513" y="787400"/>
                </a:lnTo>
                <a:lnTo>
                  <a:pt x="839513" y="850900"/>
                </a:lnTo>
                <a:close/>
              </a:path>
              <a:path w="1352550" h="1346200">
                <a:moveTo>
                  <a:pt x="979432" y="850900"/>
                </a:moveTo>
                <a:lnTo>
                  <a:pt x="932793" y="850900"/>
                </a:lnTo>
                <a:lnTo>
                  <a:pt x="932793" y="787400"/>
                </a:lnTo>
                <a:lnTo>
                  <a:pt x="979432" y="787400"/>
                </a:lnTo>
                <a:lnTo>
                  <a:pt x="979432" y="850900"/>
                </a:lnTo>
                <a:close/>
              </a:path>
              <a:path w="1352550" h="1346200">
                <a:moveTo>
                  <a:pt x="412924" y="863600"/>
                </a:moveTo>
                <a:lnTo>
                  <a:pt x="379949" y="863600"/>
                </a:lnTo>
                <a:lnTo>
                  <a:pt x="374950" y="850900"/>
                </a:lnTo>
                <a:lnTo>
                  <a:pt x="417923" y="850900"/>
                </a:lnTo>
                <a:lnTo>
                  <a:pt x="412924" y="863600"/>
                </a:lnTo>
                <a:close/>
              </a:path>
              <a:path w="1352550" h="1346200">
                <a:moveTo>
                  <a:pt x="552843" y="863600"/>
                </a:moveTo>
                <a:lnTo>
                  <a:pt x="519868" y="863600"/>
                </a:lnTo>
                <a:lnTo>
                  <a:pt x="514869" y="850900"/>
                </a:lnTo>
                <a:lnTo>
                  <a:pt x="557842" y="850900"/>
                </a:lnTo>
                <a:lnTo>
                  <a:pt x="552843" y="863600"/>
                </a:lnTo>
                <a:close/>
              </a:path>
              <a:path w="1352550" h="1346200">
                <a:moveTo>
                  <a:pt x="692762" y="863600"/>
                </a:moveTo>
                <a:lnTo>
                  <a:pt x="659787" y="863600"/>
                </a:lnTo>
                <a:lnTo>
                  <a:pt x="654788" y="850900"/>
                </a:lnTo>
                <a:lnTo>
                  <a:pt x="697761" y="850900"/>
                </a:lnTo>
                <a:lnTo>
                  <a:pt x="692762" y="863600"/>
                </a:lnTo>
                <a:close/>
              </a:path>
              <a:path w="1352550" h="1346200">
                <a:moveTo>
                  <a:pt x="832681" y="863600"/>
                </a:moveTo>
                <a:lnTo>
                  <a:pt x="799706" y="863600"/>
                </a:lnTo>
                <a:lnTo>
                  <a:pt x="794707" y="850900"/>
                </a:lnTo>
                <a:lnTo>
                  <a:pt x="837680" y="850900"/>
                </a:lnTo>
                <a:lnTo>
                  <a:pt x="832681" y="863600"/>
                </a:lnTo>
                <a:close/>
              </a:path>
              <a:path w="1352550" h="1346200">
                <a:moveTo>
                  <a:pt x="972599" y="863600"/>
                </a:moveTo>
                <a:lnTo>
                  <a:pt x="939625" y="863600"/>
                </a:lnTo>
                <a:lnTo>
                  <a:pt x="934626" y="850900"/>
                </a:lnTo>
                <a:lnTo>
                  <a:pt x="977599" y="850900"/>
                </a:lnTo>
                <a:lnTo>
                  <a:pt x="972599" y="863600"/>
                </a:lnTo>
                <a:close/>
              </a:path>
              <a:path w="1352550" h="1346200">
                <a:moveTo>
                  <a:pt x="156406" y="1054100"/>
                </a:moveTo>
                <a:lnTo>
                  <a:pt x="100112" y="1054100"/>
                </a:lnTo>
                <a:lnTo>
                  <a:pt x="107524" y="1041400"/>
                </a:lnTo>
                <a:lnTo>
                  <a:pt x="148993" y="1041400"/>
                </a:lnTo>
                <a:lnTo>
                  <a:pt x="156406" y="1054100"/>
                </a:lnTo>
                <a:close/>
              </a:path>
              <a:path w="1352550" h="1346200">
                <a:moveTo>
                  <a:pt x="161405" y="1079500"/>
                </a:moveTo>
                <a:lnTo>
                  <a:pt x="95112" y="1079500"/>
                </a:lnTo>
                <a:lnTo>
                  <a:pt x="93279" y="1066800"/>
                </a:lnTo>
                <a:lnTo>
                  <a:pt x="95112" y="1054100"/>
                </a:lnTo>
                <a:lnTo>
                  <a:pt x="161405" y="1054100"/>
                </a:lnTo>
                <a:lnTo>
                  <a:pt x="163238" y="1066800"/>
                </a:lnTo>
                <a:lnTo>
                  <a:pt x="161405" y="1079500"/>
                </a:lnTo>
                <a:close/>
              </a:path>
              <a:path w="1352550" h="1346200">
                <a:moveTo>
                  <a:pt x="148993" y="1092200"/>
                </a:moveTo>
                <a:lnTo>
                  <a:pt x="107524" y="1092200"/>
                </a:lnTo>
                <a:lnTo>
                  <a:pt x="100112" y="1079500"/>
                </a:lnTo>
                <a:lnTo>
                  <a:pt x="156406" y="1079500"/>
                </a:lnTo>
                <a:lnTo>
                  <a:pt x="148993" y="1092200"/>
                </a:lnTo>
                <a:close/>
              </a:path>
              <a:path w="1352550" h="1346200">
                <a:moveTo>
                  <a:pt x="1309486" y="1155700"/>
                </a:moveTo>
                <a:lnTo>
                  <a:pt x="43062" y="1155700"/>
                </a:lnTo>
                <a:lnTo>
                  <a:pt x="30958" y="1143000"/>
                </a:lnTo>
                <a:lnTo>
                  <a:pt x="1321591" y="1143000"/>
                </a:lnTo>
                <a:lnTo>
                  <a:pt x="1309486" y="1155700"/>
                </a:lnTo>
                <a:close/>
              </a:path>
              <a:path w="1352550" h="1346200">
                <a:moveTo>
                  <a:pt x="582995" y="1295400"/>
                </a:moveTo>
                <a:lnTo>
                  <a:pt x="536356" y="1295400"/>
                </a:lnTo>
                <a:lnTo>
                  <a:pt x="536356" y="1155700"/>
                </a:lnTo>
                <a:lnTo>
                  <a:pt x="582995" y="1155700"/>
                </a:lnTo>
                <a:lnTo>
                  <a:pt x="582995" y="1295400"/>
                </a:lnTo>
                <a:close/>
              </a:path>
              <a:path w="1352550" h="1346200">
                <a:moveTo>
                  <a:pt x="816193" y="1295400"/>
                </a:moveTo>
                <a:lnTo>
                  <a:pt x="769554" y="1295400"/>
                </a:lnTo>
                <a:lnTo>
                  <a:pt x="769554" y="1155700"/>
                </a:lnTo>
                <a:lnTo>
                  <a:pt x="816193" y="1155700"/>
                </a:lnTo>
                <a:lnTo>
                  <a:pt x="816193" y="1295400"/>
                </a:lnTo>
                <a:close/>
              </a:path>
              <a:path w="1352550" h="1346200">
                <a:moveTo>
                  <a:pt x="879320" y="1308100"/>
                </a:moveTo>
                <a:lnTo>
                  <a:pt x="473229" y="1308100"/>
                </a:lnTo>
                <a:lnTo>
                  <a:pt x="480642" y="1295400"/>
                </a:lnTo>
                <a:lnTo>
                  <a:pt x="871907" y="1295400"/>
                </a:lnTo>
                <a:lnTo>
                  <a:pt x="879320" y="1308100"/>
                </a:lnTo>
                <a:close/>
              </a:path>
              <a:path w="1352550" h="1346200">
                <a:moveTo>
                  <a:pt x="884319" y="1333500"/>
                </a:moveTo>
                <a:lnTo>
                  <a:pt x="468230" y="1333500"/>
                </a:lnTo>
                <a:lnTo>
                  <a:pt x="466396" y="1320800"/>
                </a:lnTo>
                <a:lnTo>
                  <a:pt x="468230" y="1308100"/>
                </a:lnTo>
                <a:lnTo>
                  <a:pt x="884319" y="1308100"/>
                </a:lnTo>
                <a:lnTo>
                  <a:pt x="886153" y="1320800"/>
                </a:lnTo>
                <a:lnTo>
                  <a:pt x="884319" y="1333500"/>
                </a:lnTo>
                <a:close/>
              </a:path>
              <a:path w="1352550" h="1346200">
                <a:moveTo>
                  <a:pt x="871907" y="1346200"/>
                </a:moveTo>
                <a:lnTo>
                  <a:pt x="480642" y="1346200"/>
                </a:lnTo>
                <a:lnTo>
                  <a:pt x="473229" y="1333500"/>
                </a:lnTo>
                <a:lnTo>
                  <a:pt x="879320" y="1333500"/>
                </a:lnTo>
                <a:lnTo>
                  <a:pt x="871907" y="1346200"/>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450" b="1" i="0">
                <a:solidFill>
                  <a:srgbClr val="04092F"/>
                </a:solidFill>
                <a:latin typeface="Tahoma"/>
                <a:cs typeface="Tahom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4F5FB"/>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0825068" y="14"/>
            <a:ext cx="7462931" cy="10286034"/>
          </a:xfrm>
          <a:prstGeom prst="rect">
            <a:avLst/>
          </a:prstGeom>
        </p:spPr>
      </p:pic>
      <p:sp>
        <p:nvSpPr>
          <p:cNvPr id="18" name="bg object 18"/>
          <p:cNvSpPr/>
          <p:nvPr/>
        </p:nvSpPr>
        <p:spPr>
          <a:xfrm>
            <a:off x="8416988" y="11"/>
            <a:ext cx="4765675" cy="10287000"/>
          </a:xfrm>
          <a:custGeom>
            <a:avLst/>
            <a:gdLst/>
            <a:ahLst/>
            <a:cxnLst/>
            <a:rect l="l" t="t" r="r" b="b"/>
            <a:pathLst>
              <a:path w="4765675" h="10287000">
                <a:moveTo>
                  <a:pt x="4653940" y="10287000"/>
                </a:moveTo>
                <a:lnTo>
                  <a:pt x="2326970" y="7301382"/>
                </a:lnTo>
                <a:lnTo>
                  <a:pt x="0" y="10287000"/>
                </a:lnTo>
                <a:lnTo>
                  <a:pt x="4653940" y="10287000"/>
                </a:lnTo>
                <a:close/>
              </a:path>
              <a:path w="4765675" h="10287000">
                <a:moveTo>
                  <a:pt x="4765091" y="0"/>
                </a:moveTo>
                <a:lnTo>
                  <a:pt x="1727276" y="0"/>
                </a:lnTo>
                <a:lnTo>
                  <a:pt x="3246183" y="1948815"/>
                </a:lnTo>
                <a:lnTo>
                  <a:pt x="4765091" y="0"/>
                </a:lnTo>
                <a:close/>
              </a:path>
            </a:pathLst>
          </a:custGeom>
          <a:solidFill>
            <a:srgbClr val="5CB5F9"/>
          </a:solidFill>
        </p:spPr>
        <p:txBody>
          <a:bodyPr wrap="square" lIns="0" tIns="0" rIns="0" bIns="0" rtlCol="0"/>
          <a:lstStyle/>
          <a:p>
            <a:endParaRPr/>
          </a:p>
        </p:txBody>
      </p:sp>
      <p:pic>
        <p:nvPicPr>
          <p:cNvPr id="19" name="bg object 19"/>
          <p:cNvPicPr/>
          <p:nvPr/>
        </p:nvPicPr>
        <p:blipFill>
          <a:blip r:embed="rId3" cstate="print"/>
          <a:stretch>
            <a:fillRect/>
          </a:stretch>
        </p:blipFill>
        <p:spPr>
          <a:xfrm>
            <a:off x="9227183" y="7187442"/>
            <a:ext cx="2379403" cy="3099557"/>
          </a:xfrm>
          <a:prstGeom prst="rect">
            <a:avLst/>
          </a:prstGeom>
        </p:spPr>
      </p:pic>
      <p:pic>
        <p:nvPicPr>
          <p:cNvPr id="20" name="bg object 20"/>
          <p:cNvPicPr/>
          <p:nvPr/>
        </p:nvPicPr>
        <p:blipFill>
          <a:blip r:embed="rId4" cstate="print"/>
          <a:stretch>
            <a:fillRect/>
          </a:stretch>
        </p:blipFill>
        <p:spPr>
          <a:xfrm>
            <a:off x="10541744" y="0"/>
            <a:ext cx="1693200" cy="1948704"/>
          </a:xfrm>
          <a:prstGeom prst="rect">
            <a:avLst/>
          </a:prstGeom>
        </p:spPr>
      </p:pic>
      <p:pic>
        <p:nvPicPr>
          <p:cNvPr id="21" name="bg object 21"/>
          <p:cNvPicPr/>
          <p:nvPr/>
        </p:nvPicPr>
        <p:blipFill>
          <a:blip r:embed="rId5" cstate="print"/>
          <a:stretch>
            <a:fillRect/>
          </a:stretch>
        </p:blipFill>
        <p:spPr>
          <a:xfrm>
            <a:off x="8517226" y="6774603"/>
            <a:ext cx="2718215" cy="3512396"/>
          </a:xfrm>
          <a:prstGeom prst="rect">
            <a:avLst/>
          </a:prstGeom>
        </p:spPr>
      </p:pic>
      <p:pic>
        <p:nvPicPr>
          <p:cNvPr id="22" name="bg object 22"/>
          <p:cNvPicPr/>
          <p:nvPr/>
        </p:nvPicPr>
        <p:blipFill>
          <a:blip r:embed="rId6" cstate="print"/>
          <a:stretch>
            <a:fillRect/>
          </a:stretch>
        </p:blipFill>
        <p:spPr>
          <a:xfrm>
            <a:off x="9856279" y="0"/>
            <a:ext cx="2174772" cy="2585888"/>
          </a:xfrm>
          <a:prstGeom prst="rect">
            <a:avLst/>
          </a:prstGeom>
        </p:spPr>
      </p:pic>
      <p:sp>
        <p:nvSpPr>
          <p:cNvPr id="23" name="bg object 23"/>
          <p:cNvSpPr/>
          <p:nvPr/>
        </p:nvSpPr>
        <p:spPr>
          <a:xfrm>
            <a:off x="7417441" y="6372447"/>
            <a:ext cx="3993515" cy="3914775"/>
          </a:xfrm>
          <a:custGeom>
            <a:avLst/>
            <a:gdLst/>
            <a:ahLst/>
            <a:cxnLst/>
            <a:rect l="l" t="t" r="r" b="b"/>
            <a:pathLst>
              <a:path w="3993515" h="3914775">
                <a:moveTo>
                  <a:pt x="3993017" y="0"/>
                </a:moveTo>
                <a:lnTo>
                  <a:pt x="1137067" y="3914552"/>
                </a:lnTo>
                <a:lnTo>
                  <a:pt x="0" y="3914552"/>
                </a:lnTo>
                <a:lnTo>
                  <a:pt x="2837813" y="24857"/>
                </a:lnTo>
                <a:lnTo>
                  <a:pt x="3993017" y="0"/>
                </a:lnTo>
                <a:close/>
              </a:path>
            </a:pathLst>
          </a:custGeom>
          <a:solidFill>
            <a:srgbClr val="12219D"/>
          </a:solidFill>
        </p:spPr>
        <p:txBody>
          <a:bodyPr wrap="square" lIns="0" tIns="0" rIns="0" bIns="0" rtlCol="0"/>
          <a:lstStyle/>
          <a:p>
            <a:endParaRPr/>
          </a:p>
        </p:txBody>
      </p:sp>
      <p:sp>
        <p:nvSpPr>
          <p:cNvPr id="24" name="bg object 24"/>
          <p:cNvSpPr/>
          <p:nvPr/>
        </p:nvSpPr>
        <p:spPr>
          <a:xfrm>
            <a:off x="9077830" y="0"/>
            <a:ext cx="2651125" cy="3133725"/>
          </a:xfrm>
          <a:custGeom>
            <a:avLst/>
            <a:gdLst/>
            <a:ahLst/>
            <a:cxnLst/>
            <a:rect l="l" t="t" r="r" b="b"/>
            <a:pathLst>
              <a:path w="2651125" h="3133725">
                <a:moveTo>
                  <a:pt x="2650967" y="2302157"/>
                </a:moveTo>
                <a:lnTo>
                  <a:pt x="2430477" y="3133460"/>
                </a:lnTo>
                <a:lnTo>
                  <a:pt x="0" y="0"/>
                </a:lnTo>
                <a:lnTo>
                  <a:pt x="865292" y="0"/>
                </a:lnTo>
                <a:lnTo>
                  <a:pt x="2650967" y="2302157"/>
                </a:lnTo>
                <a:close/>
              </a:path>
            </a:pathLst>
          </a:custGeom>
          <a:solidFill>
            <a:srgbClr val="233CFF"/>
          </a:solidFill>
        </p:spPr>
        <p:txBody>
          <a:bodyPr wrap="square" lIns="0" tIns="0" rIns="0" bIns="0" rtlCol="0"/>
          <a:lstStyle/>
          <a:p>
            <a:endParaRPr/>
          </a:p>
        </p:txBody>
      </p:sp>
      <p:pic>
        <p:nvPicPr>
          <p:cNvPr id="25" name="bg object 25"/>
          <p:cNvPicPr/>
          <p:nvPr/>
        </p:nvPicPr>
        <p:blipFill>
          <a:blip r:embed="rId7" cstate="print"/>
          <a:stretch>
            <a:fillRect/>
          </a:stretch>
        </p:blipFill>
        <p:spPr>
          <a:xfrm>
            <a:off x="8893595" y="5667848"/>
            <a:ext cx="3853078" cy="4619151"/>
          </a:xfrm>
          <a:prstGeom prst="rect">
            <a:avLst/>
          </a:prstGeom>
        </p:spPr>
      </p:pic>
      <p:sp>
        <p:nvSpPr>
          <p:cNvPr id="26" name="bg object 26"/>
          <p:cNvSpPr/>
          <p:nvPr/>
        </p:nvSpPr>
        <p:spPr>
          <a:xfrm>
            <a:off x="9002725" y="0"/>
            <a:ext cx="5343525" cy="10287000"/>
          </a:xfrm>
          <a:custGeom>
            <a:avLst/>
            <a:gdLst/>
            <a:ahLst/>
            <a:cxnLst/>
            <a:rect l="l" t="t" r="r" b="b"/>
            <a:pathLst>
              <a:path w="5343525" h="10287000">
                <a:moveTo>
                  <a:pt x="5343182" y="10287000"/>
                </a:moveTo>
                <a:lnTo>
                  <a:pt x="1672386" y="5561381"/>
                </a:lnTo>
                <a:lnTo>
                  <a:pt x="1255890" y="5571185"/>
                </a:lnTo>
                <a:lnTo>
                  <a:pt x="5320474" y="0"/>
                </a:lnTo>
                <a:lnTo>
                  <a:pt x="4094696" y="0"/>
                </a:lnTo>
                <a:lnTo>
                  <a:pt x="8699" y="5600535"/>
                </a:lnTo>
                <a:lnTo>
                  <a:pt x="0" y="5600738"/>
                </a:lnTo>
                <a:lnTo>
                  <a:pt x="4406" y="5606427"/>
                </a:lnTo>
                <a:lnTo>
                  <a:pt x="50" y="5612396"/>
                </a:lnTo>
                <a:lnTo>
                  <a:pt x="8902" y="5612206"/>
                </a:lnTo>
                <a:lnTo>
                  <a:pt x="3640239" y="10287000"/>
                </a:lnTo>
                <a:lnTo>
                  <a:pt x="5343182" y="10287000"/>
                </a:lnTo>
                <a:close/>
              </a:path>
            </a:pathLst>
          </a:custGeom>
          <a:solidFill>
            <a:srgbClr val="233CFF"/>
          </a:solidFill>
        </p:spPr>
        <p:txBody>
          <a:bodyPr wrap="square" lIns="0" tIns="0" rIns="0" bIns="0" rtlCol="0"/>
          <a:lstStyle/>
          <a:p>
            <a:endParaRPr/>
          </a:p>
        </p:txBody>
      </p:sp>
      <p:pic>
        <p:nvPicPr>
          <p:cNvPr id="27" name="bg object 27"/>
          <p:cNvPicPr/>
          <p:nvPr/>
        </p:nvPicPr>
        <p:blipFill>
          <a:blip r:embed="rId8" cstate="print"/>
          <a:stretch>
            <a:fillRect/>
          </a:stretch>
        </p:blipFill>
        <p:spPr>
          <a:xfrm>
            <a:off x="9877364" y="0"/>
            <a:ext cx="3629153" cy="4606700"/>
          </a:xfrm>
          <a:prstGeom prst="rect">
            <a:avLst/>
          </a:prstGeom>
        </p:spPr>
      </p:pic>
      <p:pic>
        <p:nvPicPr>
          <p:cNvPr id="28" name="bg object 28"/>
          <p:cNvPicPr/>
          <p:nvPr/>
        </p:nvPicPr>
        <p:blipFill>
          <a:blip r:embed="rId9" cstate="print"/>
          <a:stretch>
            <a:fillRect/>
          </a:stretch>
        </p:blipFill>
        <p:spPr>
          <a:xfrm>
            <a:off x="8760801" y="3998996"/>
            <a:ext cx="5234852" cy="6288002"/>
          </a:xfrm>
          <a:prstGeom prst="rect">
            <a:avLst/>
          </a:prstGeom>
        </p:spPr>
      </p:pic>
      <p:sp>
        <p:nvSpPr>
          <p:cNvPr id="29" name="bg object 29"/>
          <p:cNvSpPr/>
          <p:nvPr/>
        </p:nvSpPr>
        <p:spPr>
          <a:xfrm>
            <a:off x="9002712" y="11"/>
            <a:ext cx="6162675" cy="10287000"/>
          </a:xfrm>
          <a:custGeom>
            <a:avLst/>
            <a:gdLst/>
            <a:ahLst/>
            <a:cxnLst/>
            <a:rect l="l" t="t" r="r" b="b"/>
            <a:pathLst>
              <a:path w="6162675" h="10287000">
                <a:moveTo>
                  <a:pt x="6162675" y="10287000"/>
                </a:moveTo>
                <a:lnTo>
                  <a:pt x="1268780" y="3986834"/>
                </a:lnTo>
                <a:lnTo>
                  <a:pt x="1277823" y="3986631"/>
                </a:lnTo>
                <a:lnTo>
                  <a:pt x="4186364" y="0"/>
                </a:lnTo>
                <a:lnTo>
                  <a:pt x="2938030" y="0"/>
                </a:lnTo>
                <a:lnTo>
                  <a:pt x="10960" y="4012019"/>
                </a:lnTo>
                <a:lnTo>
                  <a:pt x="0" y="4012273"/>
                </a:lnTo>
                <a:lnTo>
                  <a:pt x="4874120" y="10287000"/>
                </a:lnTo>
                <a:lnTo>
                  <a:pt x="6162675" y="10287000"/>
                </a:lnTo>
                <a:close/>
              </a:path>
            </a:pathLst>
          </a:custGeom>
          <a:solidFill>
            <a:srgbClr val="12219D"/>
          </a:solidFill>
        </p:spPr>
        <p:txBody>
          <a:bodyPr wrap="square" lIns="0" tIns="0" rIns="0" bIns="0" rtlCol="0"/>
          <a:lstStyle/>
          <a:p>
            <a:endParaRPr/>
          </a:p>
        </p:txBody>
      </p:sp>
      <p:sp>
        <p:nvSpPr>
          <p:cNvPr id="30" name="bg object 30"/>
          <p:cNvSpPr/>
          <p:nvPr/>
        </p:nvSpPr>
        <p:spPr>
          <a:xfrm>
            <a:off x="0" y="5499032"/>
            <a:ext cx="8322309" cy="725805"/>
          </a:xfrm>
          <a:custGeom>
            <a:avLst/>
            <a:gdLst/>
            <a:ahLst/>
            <a:cxnLst/>
            <a:rect l="l" t="t" r="r" b="b"/>
            <a:pathLst>
              <a:path w="8322309" h="725804">
                <a:moveTo>
                  <a:pt x="8322158" y="725287"/>
                </a:moveTo>
                <a:lnTo>
                  <a:pt x="0" y="725287"/>
                </a:lnTo>
                <a:lnTo>
                  <a:pt x="0" y="0"/>
                </a:lnTo>
                <a:lnTo>
                  <a:pt x="7766311" y="0"/>
                </a:lnTo>
                <a:lnTo>
                  <a:pt x="8322158" y="725287"/>
                </a:lnTo>
                <a:close/>
              </a:path>
            </a:pathLst>
          </a:custGeom>
          <a:solidFill>
            <a:srgbClr val="5CB5F9"/>
          </a:solidFill>
        </p:spPr>
        <p:txBody>
          <a:bodyPr wrap="square" lIns="0" tIns="0" rIns="0" bIns="0" rtlCol="0"/>
          <a:lstStyle/>
          <a:p>
            <a:endParaRPr/>
          </a:p>
        </p:txBody>
      </p:sp>
      <p:sp>
        <p:nvSpPr>
          <p:cNvPr id="31" name="bg object 31"/>
          <p:cNvSpPr/>
          <p:nvPr/>
        </p:nvSpPr>
        <p:spPr>
          <a:xfrm>
            <a:off x="7750405" y="5499032"/>
            <a:ext cx="1143635" cy="725805"/>
          </a:xfrm>
          <a:custGeom>
            <a:avLst/>
            <a:gdLst/>
            <a:ahLst/>
            <a:cxnLst/>
            <a:rect l="l" t="t" r="r" b="b"/>
            <a:pathLst>
              <a:path w="1143634" h="725804">
                <a:moveTo>
                  <a:pt x="1143507" y="725287"/>
                </a:moveTo>
                <a:lnTo>
                  <a:pt x="555846" y="725286"/>
                </a:lnTo>
                <a:lnTo>
                  <a:pt x="0" y="0"/>
                </a:lnTo>
                <a:lnTo>
                  <a:pt x="587661" y="0"/>
                </a:lnTo>
                <a:lnTo>
                  <a:pt x="1143507" y="725286"/>
                </a:lnTo>
                <a:close/>
              </a:path>
            </a:pathLst>
          </a:custGeom>
          <a:solidFill>
            <a:srgbClr val="233CF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450" b="1" i="0">
                <a:solidFill>
                  <a:srgbClr val="04092F"/>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4F5FB"/>
          </a:solidFill>
        </p:spPr>
        <p:txBody>
          <a:bodyPr wrap="square" lIns="0" tIns="0" rIns="0" bIns="0" rtlCol="0"/>
          <a:lstStyle/>
          <a:p>
            <a:endParaRPr/>
          </a:p>
        </p:txBody>
      </p:sp>
      <p:sp>
        <p:nvSpPr>
          <p:cNvPr id="2" name="Holder 2"/>
          <p:cNvSpPr>
            <a:spLocks noGrp="1"/>
          </p:cNvSpPr>
          <p:nvPr>
            <p:ph type="title"/>
          </p:nvPr>
        </p:nvSpPr>
        <p:spPr>
          <a:xfrm>
            <a:off x="3729280" y="625638"/>
            <a:ext cx="10829438" cy="855980"/>
          </a:xfrm>
          <a:prstGeom prst="rect">
            <a:avLst/>
          </a:prstGeom>
        </p:spPr>
        <p:txBody>
          <a:bodyPr wrap="square" lIns="0" tIns="0" rIns="0" bIns="0">
            <a:spAutoFit/>
          </a:bodyPr>
          <a:lstStyle>
            <a:lvl1pPr>
              <a:defRPr sz="5450" b="1" i="0">
                <a:solidFill>
                  <a:srgbClr val="04092F"/>
                </a:solidFill>
                <a:latin typeface="Tahoma"/>
                <a:cs typeface="Tahoma"/>
              </a:defRPr>
            </a:lvl1pPr>
          </a:lstStyle>
          <a:p>
            <a:endParaRPr/>
          </a:p>
        </p:txBody>
      </p:sp>
      <p:sp>
        <p:nvSpPr>
          <p:cNvPr id="3" name="Holder 3"/>
          <p:cNvSpPr>
            <a:spLocks noGrp="1"/>
          </p:cNvSpPr>
          <p:nvPr>
            <p:ph type="body" idx="1"/>
          </p:nvPr>
        </p:nvSpPr>
        <p:spPr>
          <a:xfrm>
            <a:off x="284803" y="2776889"/>
            <a:ext cx="9331325" cy="6959600"/>
          </a:xfrm>
          <a:prstGeom prst="rect">
            <a:avLst/>
          </a:prstGeom>
        </p:spPr>
        <p:txBody>
          <a:bodyPr wrap="square" lIns="0" tIns="0" rIns="0" bIns="0">
            <a:spAutoFit/>
          </a:bodyPr>
          <a:lstStyle>
            <a:lvl1pPr>
              <a:defRPr sz="3250" b="0" i="0">
                <a:solidFill>
                  <a:srgbClr val="04092F"/>
                </a:solidFill>
                <a:latin typeface="Lucida Sans Unicode"/>
                <a:cs typeface="Lucida Sans Unicode"/>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12/4/2023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22.png"/></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27.png"/><Relationship Id="rId2" Type="http://schemas.openxmlformats.org/officeDocument/2006/relationships/image" Target="../media/image3.png"/><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6.png"/><Relationship Id="rId5" Type="http://schemas.openxmlformats.org/officeDocument/2006/relationships/image" Target="../media/image6.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5.png"/><Relationship Id="rId9" Type="http://schemas.openxmlformats.org/officeDocument/2006/relationships/image" Target="../media/image24.png"/><Relationship Id="rId14"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object 17"/>
          <p:cNvGrpSpPr/>
          <p:nvPr/>
        </p:nvGrpSpPr>
        <p:grpSpPr>
          <a:xfrm>
            <a:off x="0" y="5333161"/>
            <a:ext cx="7144384" cy="669290"/>
            <a:chOff x="0" y="5333161"/>
            <a:chExt cx="7144384" cy="669290"/>
          </a:xfrm>
        </p:grpSpPr>
        <p:sp>
          <p:nvSpPr>
            <p:cNvPr id="18" name="object 18"/>
            <p:cNvSpPr/>
            <p:nvPr/>
          </p:nvSpPr>
          <p:spPr>
            <a:xfrm>
              <a:off x="0" y="5333161"/>
              <a:ext cx="6778625" cy="669290"/>
            </a:xfrm>
            <a:custGeom>
              <a:avLst/>
              <a:gdLst/>
              <a:ahLst/>
              <a:cxnLst/>
              <a:rect l="l" t="t" r="r" b="b"/>
              <a:pathLst>
                <a:path w="6778625" h="669289">
                  <a:moveTo>
                    <a:pt x="6778442" y="668833"/>
                  </a:moveTo>
                  <a:lnTo>
                    <a:pt x="0" y="668833"/>
                  </a:lnTo>
                  <a:lnTo>
                    <a:pt x="0" y="0"/>
                  </a:lnTo>
                  <a:lnTo>
                    <a:pt x="6265861" y="0"/>
                  </a:lnTo>
                  <a:lnTo>
                    <a:pt x="6778442" y="668832"/>
                  </a:lnTo>
                  <a:close/>
                </a:path>
              </a:pathLst>
            </a:custGeom>
            <a:solidFill>
              <a:srgbClr val="5CB5F9"/>
            </a:solidFill>
          </p:spPr>
          <p:txBody>
            <a:bodyPr wrap="square" lIns="0" tIns="0" rIns="0" bIns="0" rtlCol="0"/>
            <a:lstStyle/>
            <a:p>
              <a:endParaRPr dirty="0"/>
            </a:p>
          </p:txBody>
        </p:sp>
        <p:sp>
          <p:nvSpPr>
            <p:cNvPr id="19" name="object 19"/>
            <p:cNvSpPr/>
            <p:nvPr/>
          </p:nvSpPr>
          <p:spPr>
            <a:xfrm>
              <a:off x="6089428" y="5333439"/>
              <a:ext cx="1054735" cy="669290"/>
            </a:xfrm>
            <a:custGeom>
              <a:avLst/>
              <a:gdLst/>
              <a:ahLst/>
              <a:cxnLst/>
              <a:rect l="l" t="t" r="r" b="b"/>
              <a:pathLst>
                <a:path w="1054734" h="669289">
                  <a:moveTo>
                    <a:pt x="1054501" y="668833"/>
                  </a:moveTo>
                  <a:lnTo>
                    <a:pt x="512581" y="668833"/>
                  </a:lnTo>
                  <a:lnTo>
                    <a:pt x="0" y="0"/>
                  </a:lnTo>
                  <a:lnTo>
                    <a:pt x="541919" y="0"/>
                  </a:lnTo>
                  <a:lnTo>
                    <a:pt x="1054501" y="668833"/>
                  </a:lnTo>
                  <a:close/>
                </a:path>
              </a:pathLst>
            </a:custGeom>
            <a:solidFill>
              <a:srgbClr val="12219D"/>
            </a:solidFill>
          </p:spPr>
          <p:txBody>
            <a:bodyPr wrap="square" lIns="0" tIns="0" rIns="0" bIns="0" rtlCol="0"/>
            <a:lstStyle/>
            <a:p>
              <a:endParaRPr/>
            </a:p>
          </p:txBody>
        </p:sp>
      </p:grpSp>
      <p:sp>
        <p:nvSpPr>
          <p:cNvPr id="20" name="object 20"/>
          <p:cNvSpPr txBox="1"/>
          <p:nvPr/>
        </p:nvSpPr>
        <p:spPr>
          <a:xfrm>
            <a:off x="760034" y="674521"/>
            <a:ext cx="4878766" cy="739305"/>
          </a:xfrm>
          <a:prstGeom prst="rect">
            <a:avLst/>
          </a:prstGeom>
        </p:spPr>
        <p:txBody>
          <a:bodyPr vert="horz" wrap="square" lIns="0" tIns="46355" rIns="0" bIns="0" rtlCol="0">
            <a:spAutoFit/>
          </a:bodyPr>
          <a:lstStyle/>
          <a:p>
            <a:pPr marL="12700" marR="5080">
              <a:lnSpc>
                <a:spcPts val="2700"/>
              </a:lnSpc>
              <a:spcBef>
                <a:spcPts val="365"/>
              </a:spcBef>
            </a:pPr>
            <a:r>
              <a:rPr sz="2800" spc="-114" dirty="0">
                <a:solidFill>
                  <a:srgbClr val="04092F"/>
                </a:solidFill>
                <a:latin typeface="Verdana"/>
                <a:cs typeface="Verdana"/>
              </a:rPr>
              <a:t>D</a:t>
            </a:r>
            <a:r>
              <a:rPr sz="2800" spc="40" dirty="0">
                <a:solidFill>
                  <a:srgbClr val="04092F"/>
                </a:solidFill>
                <a:latin typeface="Verdana"/>
                <a:cs typeface="Verdana"/>
              </a:rPr>
              <a:t>a</a:t>
            </a:r>
            <a:r>
              <a:rPr sz="2800" spc="-75" dirty="0">
                <a:solidFill>
                  <a:srgbClr val="04092F"/>
                </a:solidFill>
                <a:latin typeface="Verdana"/>
                <a:cs typeface="Verdana"/>
              </a:rPr>
              <a:t>t</a:t>
            </a:r>
            <a:r>
              <a:rPr sz="2800" spc="45" dirty="0">
                <a:solidFill>
                  <a:srgbClr val="04092F"/>
                </a:solidFill>
                <a:latin typeface="Verdana"/>
                <a:cs typeface="Verdana"/>
              </a:rPr>
              <a:t>a</a:t>
            </a:r>
            <a:r>
              <a:rPr sz="2800" spc="-180" dirty="0">
                <a:solidFill>
                  <a:srgbClr val="04092F"/>
                </a:solidFill>
                <a:latin typeface="Verdana"/>
                <a:cs typeface="Verdana"/>
              </a:rPr>
              <a:t> </a:t>
            </a:r>
            <a:r>
              <a:rPr sz="2800" dirty="0">
                <a:solidFill>
                  <a:srgbClr val="04092F"/>
                </a:solidFill>
                <a:latin typeface="Verdana"/>
                <a:cs typeface="Verdana"/>
              </a:rPr>
              <a:t>c</a:t>
            </a:r>
            <a:r>
              <a:rPr sz="2800" spc="20" dirty="0">
                <a:solidFill>
                  <a:srgbClr val="04092F"/>
                </a:solidFill>
                <a:latin typeface="Verdana"/>
                <a:cs typeface="Verdana"/>
              </a:rPr>
              <a:t>o</a:t>
            </a:r>
            <a:r>
              <a:rPr sz="2800" spc="-120" dirty="0">
                <a:solidFill>
                  <a:srgbClr val="04092F"/>
                </a:solidFill>
                <a:latin typeface="Verdana"/>
                <a:cs typeface="Verdana"/>
              </a:rPr>
              <a:t>mm</a:t>
            </a:r>
            <a:r>
              <a:rPr sz="2800" spc="-130" dirty="0">
                <a:solidFill>
                  <a:srgbClr val="04092F"/>
                </a:solidFill>
                <a:latin typeface="Verdana"/>
                <a:cs typeface="Verdana"/>
              </a:rPr>
              <a:t>u</a:t>
            </a:r>
            <a:r>
              <a:rPr sz="2800" spc="-110" dirty="0">
                <a:solidFill>
                  <a:srgbClr val="04092F"/>
                </a:solidFill>
                <a:latin typeface="Verdana"/>
                <a:cs typeface="Verdana"/>
              </a:rPr>
              <a:t>n</a:t>
            </a:r>
            <a:r>
              <a:rPr sz="2800" spc="-130" dirty="0">
                <a:solidFill>
                  <a:srgbClr val="04092F"/>
                </a:solidFill>
                <a:latin typeface="Verdana"/>
                <a:cs typeface="Verdana"/>
              </a:rPr>
              <a:t>i</a:t>
            </a:r>
            <a:r>
              <a:rPr sz="2800" dirty="0">
                <a:solidFill>
                  <a:srgbClr val="04092F"/>
                </a:solidFill>
                <a:latin typeface="Verdana"/>
                <a:cs typeface="Verdana"/>
              </a:rPr>
              <a:t>c</a:t>
            </a:r>
            <a:r>
              <a:rPr sz="2800" spc="40" dirty="0">
                <a:solidFill>
                  <a:srgbClr val="04092F"/>
                </a:solidFill>
                <a:latin typeface="Verdana"/>
                <a:cs typeface="Verdana"/>
              </a:rPr>
              <a:t>a</a:t>
            </a:r>
            <a:r>
              <a:rPr sz="2800" spc="-75" dirty="0">
                <a:solidFill>
                  <a:srgbClr val="04092F"/>
                </a:solidFill>
                <a:latin typeface="Verdana"/>
                <a:cs typeface="Verdana"/>
              </a:rPr>
              <a:t>t</a:t>
            </a:r>
            <a:r>
              <a:rPr sz="2800" spc="-130" dirty="0">
                <a:solidFill>
                  <a:srgbClr val="04092F"/>
                </a:solidFill>
                <a:latin typeface="Verdana"/>
                <a:cs typeface="Verdana"/>
              </a:rPr>
              <a:t>i</a:t>
            </a:r>
            <a:r>
              <a:rPr sz="2800" spc="20" dirty="0">
                <a:solidFill>
                  <a:srgbClr val="04092F"/>
                </a:solidFill>
                <a:latin typeface="Verdana"/>
                <a:cs typeface="Verdana"/>
              </a:rPr>
              <a:t>o</a:t>
            </a:r>
            <a:r>
              <a:rPr sz="2800" spc="-105" dirty="0">
                <a:solidFill>
                  <a:srgbClr val="04092F"/>
                </a:solidFill>
                <a:latin typeface="Verdana"/>
                <a:cs typeface="Verdana"/>
              </a:rPr>
              <a:t>n</a:t>
            </a:r>
            <a:r>
              <a:rPr sz="2800" spc="-180" dirty="0">
                <a:solidFill>
                  <a:srgbClr val="04092F"/>
                </a:solidFill>
                <a:latin typeface="Verdana"/>
                <a:cs typeface="Verdana"/>
              </a:rPr>
              <a:t> </a:t>
            </a:r>
            <a:r>
              <a:rPr sz="2800" spc="40" dirty="0">
                <a:solidFill>
                  <a:srgbClr val="04092F"/>
                </a:solidFill>
                <a:latin typeface="Verdana"/>
                <a:cs typeface="Verdana"/>
              </a:rPr>
              <a:t>a</a:t>
            </a:r>
            <a:r>
              <a:rPr sz="2800" spc="-110" dirty="0">
                <a:solidFill>
                  <a:srgbClr val="04092F"/>
                </a:solidFill>
                <a:latin typeface="Verdana"/>
                <a:cs typeface="Verdana"/>
              </a:rPr>
              <a:t>n</a:t>
            </a:r>
            <a:r>
              <a:rPr sz="2800" spc="-5" dirty="0">
                <a:solidFill>
                  <a:srgbClr val="04092F"/>
                </a:solidFill>
                <a:latin typeface="Verdana"/>
                <a:cs typeface="Verdana"/>
              </a:rPr>
              <a:t>d  </a:t>
            </a:r>
            <a:r>
              <a:rPr sz="2800" dirty="0">
                <a:solidFill>
                  <a:srgbClr val="04092F"/>
                </a:solidFill>
                <a:latin typeface="Verdana"/>
                <a:cs typeface="Verdana"/>
              </a:rPr>
              <a:t>c</a:t>
            </a:r>
            <a:r>
              <a:rPr sz="2800" spc="20" dirty="0">
                <a:solidFill>
                  <a:srgbClr val="04092F"/>
                </a:solidFill>
                <a:latin typeface="Verdana"/>
                <a:cs typeface="Verdana"/>
              </a:rPr>
              <a:t>o</a:t>
            </a:r>
            <a:r>
              <a:rPr sz="2800" spc="-120" dirty="0">
                <a:solidFill>
                  <a:srgbClr val="04092F"/>
                </a:solidFill>
                <a:latin typeface="Verdana"/>
                <a:cs typeface="Verdana"/>
              </a:rPr>
              <a:t>m</a:t>
            </a:r>
            <a:r>
              <a:rPr sz="2800" spc="-15" dirty="0">
                <a:solidFill>
                  <a:srgbClr val="04092F"/>
                </a:solidFill>
                <a:latin typeface="Verdana"/>
                <a:cs typeface="Verdana"/>
              </a:rPr>
              <a:t>p</a:t>
            </a:r>
            <a:r>
              <a:rPr sz="2800" spc="-130" dirty="0">
                <a:solidFill>
                  <a:srgbClr val="04092F"/>
                </a:solidFill>
                <a:latin typeface="Verdana"/>
                <a:cs typeface="Verdana"/>
              </a:rPr>
              <a:t>u</a:t>
            </a:r>
            <a:r>
              <a:rPr sz="2800" spc="-75" dirty="0">
                <a:solidFill>
                  <a:srgbClr val="04092F"/>
                </a:solidFill>
                <a:latin typeface="Verdana"/>
                <a:cs typeface="Verdana"/>
              </a:rPr>
              <a:t>t</a:t>
            </a:r>
            <a:r>
              <a:rPr sz="2800" spc="-45" dirty="0">
                <a:solidFill>
                  <a:srgbClr val="04092F"/>
                </a:solidFill>
                <a:latin typeface="Verdana"/>
                <a:cs typeface="Verdana"/>
              </a:rPr>
              <a:t>e</a:t>
            </a:r>
            <a:r>
              <a:rPr sz="2800" spc="-55" dirty="0">
                <a:solidFill>
                  <a:srgbClr val="04092F"/>
                </a:solidFill>
                <a:latin typeface="Verdana"/>
                <a:cs typeface="Verdana"/>
              </a:rPr>
              <a:t>r</a:t>
            </a:r>
            <a:r>
              <a:rPr sz="2800" spc="-180" dirty="0">
                <a:solidFill>
                  <a:srgbClr val="04092F"/>
                </a:solidFill>
                <a:latin typeface="Verdana"/>
                <a:cs typeface="Verdana"/>
              </a:rPr>
              <a:t> </a:t>
            </a:r>
            <a:r>
              <a:rPr sz="2800" spc="-110" dirty="0">
                <a:solidFill>
                  <a:srgbClr val="04092F"/>
                </a:solidFill>
                <a:latin typeface="Verdana"/>
                <a:cs typeface="Verdana"/>
              </a:rPr>
              <a:t>n</a:t>
            </a:r>
            <a:r>
              <a:rPr sz="2800" spc="-45" dirty="0">
                <a:solidFill>
                  <a:srgbClr val="04092F"/>
                </a:solidFill>
                <a:latin typeface="Verdana"/>
                <a:cs typeface="Verdana"/>
              </a:rPr>
              <a:t>e</a:t>
            </a:r>
            <a:r>
              <a:rPr sz="2800" spc="-75" dirty="0">
                <a:solidFill>
                  <a:srgbClr val="04092F"/>
                </a:solidFill>
                <a:latin typeface="Verdana"/>
                <a:cs typeface="Verdana"/>
              </a:rPr>
              <a:t>t</a:t>
            </a:r>
            <a:r>
              <a:rPr sz="2800" spc="-135" dirty="0">
                <a:solidFill>
                  <a:srgbClr val="04092F"/>
                </a:solidFill>
                <a:latin typeface="Verdana"/>
                <a:cs typeface="Verdana"/>
              </a:rPr>
              <a:t>w</a:t>
            </a:r>
            <a:r>
              <a:rPr sz="2800" spc="20" dirty="0">
                <a:solidFill>
                  <a:srgbClr val="04092F"/>
                </a:solidFill>
                <a:latin typeface="Verdana"/>
                <a:cs typeface="Verdana"/>
              </a:rPr>
              <a:t>o</a:t>
            </a:r>
            <a:r>
              <a:rPr sz="2800" spc="-60" dirty="0">
                <a:solidFill>
                  <a:srgbClr val="04092F"/>
                </a:solidFill>
                <a:latin typeface="Verdana"/>
                <a:cs typeface="Verdana"/>
              </a:rPr>
              <a:t>r</a:t>
            </a:r>
            <a:r>
              <a:rPr sz="2800" spc="-100" dirty="0">
                <a:solidFill>
                  <a:srgbClr val="04092F"/>
                </a:solidFill>
                <a:latin typeface="Verdana"/>
                <a:cs typeface="Verdana"/>
              </a:rPr>
              <a:t>k</a:t>
            </a:r>
            <a:r>
              <a:rPr sz="2800" spc="-105" dirty="0">
                <a:solidFill>
                  <a:srgbClr val="04092F"/>
                </a:solidFill>
                <a:latin typeface="Verdana"/>
                <a:cs typeface="Verdana"/>
              </a:rPr>
              <a:t>s</a:t>
            </a:r>
            <a:endParaRPr sz="2800" dirty="0">
              <a:latin typeface="Verdana"/>
              <a:cs typeface="Verdana"/>
            </a:endParaRPr>
          </a:p>
        </p:txBody>
      </p:sp>
      <p:sp>
        <p:nvSpPr>
          <p:cNvPr id="21" name="object 21"/>
          <p:cNvSpPr txBox="1">
            <a:spLocks noGrp="1"/>
          </p:cNvSpPr>
          <p:nvPr>
            <p:ph type="title"/>
          </p:nvPr>
        </p:nvSpPr>
        <p:spPr>
          <a:xfrm>
            <a:off x="985432" y="2785838"/>
            <a:ext cx="5255260" cy="2261235"/>
          </a:xfrm>
          <a:prstGeom prst="rect">
            <a:avLst/>
          </a:prstGeom>
        </p:spPr>
        <p:txBody>
          <a:bodyPr vert="horz" wrap="square" lIns="0" tIns="89535" rIns="0" bIns="0" rtlCol="0">
            <a:spAutoFit/>
          </a:bodyPr>
          <a:lstStyle/>
          <a:p>
            <a:pPr marL="12700" marR="5080">
              <a:lnSpc>
                <a:spcPts val="8550"/>
              </a:lnSpc>
              <a:spcBef>
                <a:spcPts val="705"/>
              </a:spcBef>
            </a:pPr>
            <a:r>
              <a:rPr sz="7550" b="0" i="1" spc="880" dirty="0">
                <a:latin typeface="Verdana"/>
                <a:cs typeface="Verdana"/>
              </a:rPr>
              <a:t>T</a:t>
            </a:r>
            <a:r>
              <a:rPr sz="7550" b="0" i="1" spc="955" dirty="0">
                <a:latin typeface="Verdana"/>
                <a:cs typeface="Verdana"/>
              </a:rPr>
              <a:t>r</a:t>
            </a:r>
            <a:r>
              <a:rPr sz="7550" b="0" i="1" spc="210" dirty="0">
                <a:latin typeface="Verdana"/>
                <a:cs typeface="Verdana"/>
              </a:rPr>
              <a:t>a</a:t>
            </a:r>
            <a:r>
              <a:rPr sz="7550" b="0" i="1" spc="434" dirty="0">
                <a:latin typeface="Verdana"/>
                <a:cs typeface="Verdana"/>
              </a:rPr>
              <a:t>n</a:t>
            </a:r>
            <a:r>
              <a:rPr sz="7550" b="0" i="1" spc="350" dirty="0">
                <a:latin typeface="Verdana"/>
                <a:cs typeface="Verdana"/>
              </a:rPr>
              <a:t>s</a:t>
            </a:r>
            <a:r>
              <a:rPr sz="7550" b="0" i="1" spc="320" dirty="0">
                <a:latin typeface="Verdana"/>
                <a:cs typeface="Verdana"/>
              </a:rPr>
              <a:t>p</a:t>
            </a:r>
            <a:r>
              <a:rPr sz="7550" b="0" i="1" spc="175" dirty="0">
                <a:latin typeface="Verdana"/>
                <a:cs typeface="Verdana"/>
              </a:rPr>
              <a:t>o</a:t>
            </a:r>
            <a:r>
              <a:rPr sz="7550" b="0" i="1" spc="955" dirty="0">
                <a:latin typeface="Verdana"/>
                <a:cs typeface="Verdana"/>
              </a:rPr>
              <a:t>r</a:t>
            </a:r>
            <a:r>
              <a:rPr sz="7550" b="0" i="1" spc="250" dirty="0">
                <a:latin typeface="Verdana"/>
                <a:cs typeface="Verdana"/>
              </a:rPr>
              <a:t>t  </a:t>
            </a:r>
            <a:r>
              <a:rPr sz="7550" b="0" i="1" spc="285" dirty="0">
                <a:latin typeface="Verdana"/>
                <a:cs typeface="Verdana"/>
              </a:rPr>
              <a:t>Layer</a:t>
            </a:r>
            <a:endParaRPr sz="7550" dirty="0">
              <a:latin typeface="Verdana"/>
              <a:cs typeface="Verdana"/>
            </a:endParaRPr>
          </a:p>
        </p:txBody>
      </p:sp>
      <p:pic>
        <p:nvPicPr>
          <p:cNvPr id="22" name="object 22"/>
          <p:cNvPicPr/>
          <p:nvPr/>
        </p:nvPicPr>
        <p:blipFill>
          <a:blip r:embed="rId3" cstate="print"/>
          <a:stretch>
            <a:fillRect/>
          </a:stretch>
        </p:blipFill>
        <p:spPr>
          <a:xfrm>
            <a:off x="963114" y="7212807"/>
            <a:ext cx="114300" cy="114299"/>
          </a:xfrm>
          <a:prstGeom prst="rect">
            <a:avLst/>
          </a:prstGeom>
        </p:spPr>
      </p:pic>
      <p:pic>
        <p:nvPicPr>
          <p:cNvPr id="23" name="object 23"/>
          <p:cNvPicPr/>
          <p:nvPr/>
        </p:nvPicPr>
        <p:blipFill>
          <a:blip r:embed="rId3" cstate="print"/>
          <a:stretch>
            <a:fillRect/>
          </a:stretch>
        </p:blipFill>
        <p:spPr>
          <a:xfrm>
            <a:off x="963114" y="7603332"/>
            <a:ext cx="114300" cy="114299"/>
          </a:xfrm>
          <a:prstGeom prst="rect">
            <a:avLst/>
          </a:prstGeom>
        </p:spPr>
      </p:pic>
      <p:pic>
        <p:nvPicPr>
          <p:cNvPr id="24" name="object 24"/>
          <p:cNvPicPr/>
          <p:nvPr/>
        </p:nvPicPr>
        <p:blipFill>
          <a:blip r:embed="rId3" cstate="print"/>
          <a:stretch>
            <a:fillRect/>
          </a:stretch>
        </p:blipFill>
        <p:spPr>
          <a:xfrm>
            <a:off x="963114" y="7993857"/>
            <a:ext cx="114300" cy="114299"/>
          </a:xfrm>
          <a:prstGeom prst="rect">
            <a:avLst/>
          </a:prstGeom>
        </p:spPr>
      </p:pic>
      <p:pic>
        <p:nvPicPr>
          <p:cNvPr id="25" name="object 25"/>
          <p:cNvPicPr/>
          <p:nvPr/>
        </p:nvPicPr>
        <p:blipFill>
          <a:blip r:embed="rId3" cstate="print"/>
          <a:stretch>
            <a:fillRect/>
          </a:stretch>
        </p:blipFill>
        <p:spPr>
          <a:xfrm>
            <a:off x="963114" y="8384382"/>
            <a:ext cx="114300" cy="114299"/>
          </a:xfrm>
          <a:prstGeom prst="rect">
            <a:avLst/>
          </a:prstGeom>
        </p:spPr>
      </p:pic>
      <p:pic>
        <p:nvPicPr>
          <p:cNvPr id="26" name="object 26"/>
          <p:cNvPicPr/>
          <p:nvPr/>
        </p:nvPicPr>
        <p:blipFill>
          <a:blip r:embed="rId3" cstate="print"/>
          <a:stretch>
            <a:fillRect/>
          </a:stretch>
        </p:blipFill>
        <p:spPr>
          <a:xfrm>
            <a:off x="963114" y="8774907"/>
            <a:ext cx="114300" cy="114299"/>
          </a:xfrm>
          <a:prstGeom prst="rect">
            <a:avLst/>
          </a:prstGeom>
        </p:spPr>
      </p:pic>
      <p:pic>
        <p:nvPicPr>
          <p:cNvPr id="27" name="object 27"/>
          <p:cNvPicPr/>
          <p:nvPr/>
        </p:nvPicPr>
        <p:blipFill>
          <a:blip r:embed="rId3" cstate="print"/>
          <a:stretch>
            <a:fillRect/>
          </a:stretch>
        </p:blipFill>
        <p:spPr>
          <a:xfrm>
            <a:off x="963114" y="9165432"/>
            <a:ext cx="114300" cy="114299"/>
          </a:xfrm>
          <a:prstGeom prst="rect">
            <a:avLst/>
          </a:prstGeom>
        </p:spPr>
      </p:pic>
      <p:sp>
        <p:nvSpPr>
          <p:cNvPr id="28" name="object 28"/>
          <p:cNvSpPr/>
          <p:nvPr/>
        </p:nvSpPr>
        <p:spPr>
          <a:xfrm>
            <a:off x="1535883" y="6612732"/>
            <a:ext cx="1808480" cy="28575"/>
          </a:xfrm>
          <a:custGeom>
            <a:avLst/>
            <a:gdLst/>
            <a:ahLst/>
            <a:cxnLst/>
            <a:rect l="l" t="t" r="r" b="b"/>
            <a:pathLst>
              <a:path w="1808479" h="28575">
                <a:moveTo>
                  <a:pt x="1808332" y="28574"/>
                </a:moveTo>
                <a:lnTo>
                  <a:pt x="0" y="28574"/>
                </a:lnTo>
                <a:lnTo>
                  <a:pt x="0" y="0"/>
                </a:lnTo>
                <a:lnTo>
                  <a:pt x="1808332" y="0"/>
                </a:lnTo>
                <a:lnTo>
                  <a:pt x="1808332" y="28574"/>
                </a:lnTo>
                <a:close/>
              </a:path>
            </a:pathLst>
          </a:custGeom>
          <a:solidFill>
            <a:srgbClr val="04092F"/>
          </a:solidFill>
        </p:spPr>
        <p:txBody>
          <a:bodyPr wrap="square" lIns="0" tIns="0" rIns="0" bIns="0" rtlCol="0"/>
          <a:lstStyle/>
          <a:p>
            <a:endParaRPr/>
          </a:p>
        </p:txBody>
      </p:sp>
      <p:sp>
        <p:nvSpPr>
          <p:cNvPr id="29" name="object 29"/>
          <p:cNvSpPr txBox="1"/>
          <p:nvPr/>
        </p:nvSpPr>
        <p:spPr>
          <a:xfrm>
            <a:off x="645614" y="5375699"/>
            <a:ext cx="4380230" cy="3726661"/>
          </a:xfrm>
          <a:prstGeom prst="rect">
            <a:avLst/>
          </a:prstGeom>
        </p:spPr>
        <p:txBody>
          <a:bodyPr vert="horz" wrap="square" lIns="0" tIns="15240" rIns="0" bIns="0" rtlCol="0">
            <a:spAutoFit/>
          </a:bodyPr>
          <a:lstStyle/>
          <a:p>
            <a:pPr marL="352425">
              <a:lnSpc>
                <a:spcPct val="100000"/>
              </a:lnSpc>
              <a:spcBef>
                <a:spcPts val="120"/>
              </a:spcBef>
            </a:pPr>
            <a:r>
              <a:rPr sz="3450" b="1" spc="-229" dirty="0">
                <a:solidFill>
                  <a:srgbClr val="04092F"/>
                </a:solidFill>
                <a:latin typeface="Tahoma"/>
                <a:cs typeface="Tahoma"/>
              </a:rPr>
              <a:t>G</a:t>
            </a:r>
            <a:r>
              <a:rPr sz="3450" b="1" spc="-60" dirty="0">
                <a:solidFill>
                  <a:srgbClr val="04092F"/>
                </a:solidFill>
                <a:latin typeface="Tahoma"/>
                <a:cs typeface="Tahoma"/>
              </a:rPr>
              <a:t>r</a:t>
            </a:r>
            <a:r>
              <a:rPr sz="3450" b="1" spc="-40" dirty="0">
                <a:solidFill>
                  <a:srgbClr val="04092F"/>
                </a:solidFill>
                <a:latin typeface="Tahoma"/>
                <a:cs typeface="Tahoma"/>
              </a:rPr>
              <a:t>o</a:t>
            </a:r>
            <a:r>
              <a:rPr sz="3450" b="1" spc="-245" dirty="0">
                <a:solidFill>
                  <a:srgbClr val="04092F"/>
                </a:solidFill>
                <a:latin typeface="Tahoma"/>
                <a:cs typeface="Tahoma"/>
              </a:rPr>
              <a:t>u</a:t>
            </a:r>
            <a:r>
              <a:rPr sz="3450" b="1" spc="5" dirty="0">
                <a:solidFill>
                  <a:srgbClr val="04092F"/>
                </a:solidFill>
                <a:latin typeface="Tahoma"/>
                <a:cs typeface="Tahoma"/>
              </a:rPr>
              <a:t>p</a:t>
            </a:r>
            <a:r>
              <a:rPr sz="3450" b="1" spc="-180" dirty="0">
                <a:solidFill>
                  <a:srgbClr val="04092F"/>
                </a:solidFill>
                <a:latin typeface="Tahoma"/>
                <a:cs typeface="Tahoma"/>
              </a:rPr>
              <a:t> </a:t>
            </a:r>
            <a:r>
              <a:rPr sz="3450" b="1" spc="-215" dirty="0">
                <a:solidFill>
                  <a:srgbClr val="04092F"/>
                </a:solidFill>
                <a:latin typeface="Tahoma"/>
                <a:cs typeface="Tahoma"/>
              </a:rPr>
              <a:t>n</a:t>
            </a:r>
            <a:r>
              <a:rPr sz="3450" b="1" spc="-245" dirty="0">
                <a:solidFill>
                  <a:srgbClr val="04092F"/>
                </a:solidFill>
                <a:latin typeface="Tahoma"/>
                <a:cs typeface="Tahoma"/>
              </a:rPr>
              <a:t>u</a:t>
            </a:r>
            <a:r>
              <a:rPr sz="3450" b="1" spc="-165" dirty="0">
                <a:solidFill>
                  <a:srgbClr val="04092F"/>
                </a:solidFill>
                <a:latin typeface="Tahoma"/>
                <a:cs typeface="Tahoma"/>
              </a:rPr>
              <a:t>m</a:t>
            </a:r>
            <a:r>
              <a:rPr sz="3450" b="1" spc="-75" dirty="0">
                <a:solidFill>
                  <a:srgbClr val="04092F"/>
                </a:solidFill>
                <a:latin typeface="Tahoma"/>
                <a:cs typeface="Tahoma"/>
              </a:rPr>
              <a:t>be</a:t>
            </a:r>
            <a:r>
              <a:rPr sz="3450" b="1" spc="10" dirty="0">
                <a:solidFill>
                  <a:srgbClr val="04092F"/>
                </a:solidFill>
                <a:latin typeface="Tahoma"/>
                <a:cs typeface="Tahoma"/>
              </a:rPr>
              <a:t>r</a:t>
            </a:r>
            <a:r>
              <a:rPr sz="3450" b="1" spc="-180" dirty="0">
                <a:solidFill>
                  <a:srgbClr val="04092F"/>
                </a:solidFill>
                <a:latin typeface="Tahoma"/>
                <a:cs typeface="Tahoma"/>
              </a:rPr>
              <a:t> </a:t>
            </a:r>
            <a:r>
              <a:rPr sz="3450" b="1" spc="-114" dirty="0">
                <a:solidFill>
                  <a:srgbClr val="04092F"/>
                </a:solidFill>
                <a:latin typeface="Tahoma"/>
                <a:cs typeface="Tahoma"/>
              </a:rPr>
              <a:t>-</a:t>
            </a:r>
            <a:r>
              <a:rPr lang="en-US" sz="3450" b="1" spc="-114" dirty="0">
                <a:solidFill>
                  <a:srgbClr val="04092F"/>
                </a:solidFill>
                <a:latin typeface="Tahoma"/>
                <a:cs typeface="Tahoma"/>
              </a:rPr>
              <a:t> 2</a:t>
            </a:r>
            <a:endParaRPr sz="3450" dirty="0">
              <a:latin typeface="Tahoma"/>
              <a:cs typeface="Tahoma"/>
            </a:endParaRPr>
          </a:p>
          <a:p>
            <a:pPr marL="12700">
              <a:lnSpc>
                <a:spcPct val="100000"/>
              </a:lnSpc>
              <a:spcBef>
                <a:spcPts val="2630"/>
              </a:spcBef>
            </a:pPr>
            <a:r>
              <a:rPr sz="2700" u="heavy" spc="-204" dirty="0">
                <a:solidFill>
                  <a:srgbClr val="04092F"/>
                </a:solidFill>
                <a:uFill>
                  <a:solidFill>
                    <a:srgbClr val="04092F"/>
                  </a:solidFill>
                </a:uFill>
                <a:latin typeface="Verdana"/>
                <a:cs typeface="Times New Roman" panose="02020603050405020304" pitchFamily="18" charset="0"/>
              </a:rPr>
              <a:t>G</a:t>
            </a:r>
            <a:r>
              <a:rPr sz="2700" u="heavy" spc="-65" dirty="0">
                <a:solidFill>
                  <a:srgbClr val="04092F"/>
                </a:solidFill>
                <a:uFill>
                  <a:solidFill>
                    <a:srgbClr val="04092F"/>
                  </a:solidFill>
                </a:uFill>
                <a:latin typeface="Verdana"/>
                <a:cs typeface="Times New Roman" panose="02020603050405020304" pitchFamily="18" charset="0"/>
              </a:rPr>
              <a:t>r</a:t>
            </a:r>
            <a:r>
              <a:rPr sz="2700" u="heavy" spc="20" dirty="0">
                <a:solidFill>
                  <a:srgbClr val="04092F"/>
                </a:solidFill>
                <a:uFill>
                  <a:solidFill>
                    <a:srgbClr val="04092F"/>
                  </a:solidFill>
                </a:uFill>
                <a:latin typeface="Verdana"/>
                <a:cs typeface="Times New Roman" panose="02020603050405020304" pitchFamily="18" charset="0"/>
              </a:rPr>
              <a:t>o</a:t>
            </a:r>
            <a:r>
              <a:rPr sz="2700" u="heavy" spc="-150" dirty="0">
                <a:solidFill>
                  <a:srgbClr val="04092F"/>
                </a:solidFill>
                <a:uFill>
                  <a:solidFill>
                    <a:srgbClr val="04092F"/>
                  </a:solidFill>
                </a:uFill>
                <a:latin typeface="Verdana"/>
                <a:cs typeface="Times New Roman" panose="02020603050405020304" pitchFamily="18" charset="0"/>
              </a:rPr>
              <a:t>u</a:t>
            </a:r>
            <a:r>
              <a:rPr sz="2700" spc="-10" dirty="0">
                <a:solidFill>
                  <a:srgbClr val="04092F"/>
                </a:solidFill>
                <a:latin typeface="Verdana"/>
                <a:cs typeface="Times New Roman" panose="02020603050405020304" pitchFamily="18" charset="0"/>
              </a:rPr>
              <a:t>p</a:t>
            </a:r>
            <a:r>
              <a:rPr sz="2700" spc="-204" dirty="0">
                <a:solidFill>
                  <a:srgbClr val="04092F"/>
                </a:solidFill>
                <a:latin typeface="Verdana"/>
                <a:cs typeface="Times New Roman" panose="02020603050405020304" pitchFamily="18" charset="0"/>
              </a:rPr>
              <a:t> </a:t>
            </a:r>
            <a:r>
              <a:rPr sz="2700" spc="-35" dirty="0">
                <a:solidFill>
                  <a:srgbClr val="04092F"/>
                </a:solidFill>
                <a:latin typeface="Verdana"/>
                <a:cs typeface="Times New Roman" panose="02020603050405020304" pitchFamily="18" charset="0"/>
              </a:rPr>
              <a:t>M</a:t>
            </a:r>
            <a:r>
              <a:rPr sz="2700" spc="-55" dirty="0">
                <a:solidFill>
                  <a:srgbClr val="04092F"/>
                </a:solidFill>
                <a:latin typeface="Verdana"/>
                <a:cs typeface="Times New Roman" panose="02020603050405020304" pitchFamily="18" charset="0"/>
              </a:rPr>
              <a:t>e</a:t>
            </a:r>
            <a:r>
              <a:rPr sz="2700" spc="-135" dirty="0">
                <a:solidFill>
                  <a:srgbClr val="04092F"/>
                </a:solidFill>
                <a:latin typeface="Verdana"/>
                <a:cs typeface="Times New Roman" panose="02020603050405020304" pitchFamily="18" charset="0"/>
              </a:rPr>
              <a:t>m</a:t>
            </a:r>
            <a:r>
              <a:rPr sz="2700" spc="-15" dirty="0">
                <a:solidFill>
                  <a:srgbClr val="04092F"/>
                </a:solidFill>
                <a:latin typeface="Verdana"/>
                <a:cs typeface="Times New Roman" panose="02020603050405020304" pitchFamily="18" charset="0"/>
              </a:rPr>
              <a:t>b</a:t>
            </a:r>
            <a:r>
              <a:rPr sz="2700" spc="-55" dirty="0">
                <a:solidFill>
                  <a:srgbClr val="04092F"/>
                </a:solidFill>
                <a:latin typeface="Verdana"/>
                <a:cs typeface="Times New Roman" panose="02020603050405020304" pitchFamily="18" charset="0"/>
              </a:rPr>
              <a:t>e</a:t>
            </a:r>
            <a:r>
              <a:rPr sz="2700" spc="-65" dirty="0">
                <a:solidFill>
                  <a:srgbClr val="04092F"/>
                </a:solidFill>
                <a:latin typeface="Verdana"/>
                <a:cs typeface="Times New Roman" panose="02020603050405020304" pitchFamily="18" charset="0"/>
              </a:rPr>
              <a:t>r</a:t>
            </a:r>
            <a:r>
              <a:rPr sz="2700" spc="-120" dirty="0">
                <a:solidFill>
                  <a:srgbClr val="04092F"/>
                </a:solidFill>
                <a:latin typeface="Verdana"/>
                <a:cs typeface="Times New Roman" panose="02020603050405020304" pitchFamily="18" charset="0"/>
              </a:rPr>
              <a:t>s</a:t>
            </a:r>
            <a:r>
              <a:rPr sz="2700" spc="-640" dirty="0">
                <a:solidFill>
                  <a:srgbClr val="04092F"/>
                </a:solidFill>
                <a:latin typeface="Verdana"/>
                <a:cs typeface="Times New Roman" panose="02020603050405020304" pitchFamily="18" charset="0"/>
              </a:rPr>
              <a:t>:</a:t>
            </a:r>
            <a:endParaRPr sz="2700" dirty="0">
              <a:latin typeface="Verdana"/>
              <a:cs typeface="Times New Roman" panose="02020603050405020304" pitchFamily="18" charset="0"/>
            </a:endParaRPr>
          </a:p>
          <a:p>
            <a:pPr>
              <a:lnSpc>
                <a:spcPct val="100000"/>
              </a:lnSpc>
              <a:spcBef>
                <a:spcPts val="45"/>
              </a:spcBef>
            </a:pPr>
            <a:endParaRPr sz="2550" dirty="0">
              <a:latin typeface="Verdana"/>
              <a:cs typeface="Times New Roman" panose="02020603050405020304" pitchFamily="18" charset="0"/>
            </a:endParaRPr>
          </a:p>
          <a:p>
            <a:pPr marL="600710" marR="274320">
              <a:lnSpc>
                <a:spcPts val="3080"/>
              </a:lnSpc>
            </a:pPr>
            <a:r>
              <a:rPr lang="en-US" sz="2700" spc="-40" dirty="0">
                <a:solidFill>
                  <a:srgbClr val="04092F"/>
                </a:solidFill>
                <a:latin typeface="Verdana"/>
                <a:cs typeface="Times New Roman" panose="02020603050405020304" pitchFamily="18" charset="0"/>
              </a:rPr>
              <a:t>Nihar Singla</a:t>
            </a:r>
            <a:r>
              <a:rPr sz="2700" spc="-165" dirty="0">
                <a:solidFill>
                  <a:srgbClr val="04092F"/>
                </a:solidFill>
                <a:latin typeface="Verdana"/>
                <a:cs typeface="Times New Roman" panose="02020603050405020304" pitchFamily="18" charset="0"/>
              </a:rPr>
              <a:t>  </a:t>
            </a:r>
            <a:endParaRPr lang="en-US" sz="2700" spc="-130" dirty="0">
              <a:solidFill>
                <a:srgbClr val="04092F"/>
              </a:solidFill>
              <a:latin typeface="Verdana"/>
              <a:cs typeface="Times New Roman" panose="02020603050405020304" pitchFamily="18" charset="0"/>
            </a:endParaRPr>
          </a:p>
          <a:p>
            <a:pPr marL="600710" marR="274320">
              <a:lnSpc>
                <a:spcPts val="3080"/>
              </a:lnSpc>
            </a:pPr>
            <a:r>
              <a:rPr lang="en-US" sz="2700" spc="-130" dirty="0" err="1">
                <a:solidFill>
                  <a:srgbClr val="04092F"/>
                </a:solidFill>
                <a:latin typeface="Verdana"/>
                <a:cs typeface="Times New Roman" panose="02020603050405020304" pitchFamily="18" charset="0"/>
              </a:rPr>
              <a:t>Saransh</a:t>
            </a:r>
            <a:r>
              <a:rPr lang="en-US" sz="2700" spc="-130" dirty="0">
                <a:solidFill>
                  <a:srgbClr val="04092F"/>
                </a:solidFill>
                <a:latin typeface="Verdana"/>
                <a:cs typeface="Times New Roman" panose="02020603050405020304" pitchFamily="18" charset="0"/>
              </a:rPr>
              <a:t> Bhargava </a:t>
            </a:r>
          </a:p>
          <a:p>
            <a:pPr marL="600710" marR="274320">
              <a:lnSpc>
                <a:spcPts val="3080"/>
              </a:lnSpc>
            </a:pPr>
            <a:r>
              <a:rPr lang="en-US" sz="2700" spc="-130" dirty="0">
                <a:solidFill>
                  <a:srgbClr val="04092F"/>
                </a:solidFill>
                <a:latin typeface="Verdana"/>
                <a:cs typeface="Times New Roman" panose="02020603050405020304" pitchFamily="18" charset="0"/>
              </a:rPr>
              <a:t>Karan Sharma </a:t>
            </a:r>
          </a:p>
          <a:p>
            <a:pPr marL="600710" marR="5080">
              <a:lnSpc>
                <a:spcPts val="3080"/>
              </a:lnSpc>
              <a:spcBef>
                <a:spcPts val="155"/>
              </a:spcBef>
            </a:pPr>
            <a:r>
              <a:rPr lang="en-US" sz="2700" spc="-130" dirty="0" err="1">
                <a:solidFill>
                  <a:srgbClr val="04092F"/>
                </a:solidFill>
                <a:latin typeface="Verdana"/>
                <a:cs typeface="Times New Roman" panose="02020603050405020304" pitchFamily="18" charset="0"/>
              </a:rPr>
              <a:t>Abninav</a:t>
            </a:r>
            <a:r>
              <a:rPr lang="en-US" sz="2700" spc="-130" dirty="0">
                <a:solidFill>
                  <a:srgbClr val="04092F"/>
                </a:solidFill>
                <a:latin typeface="Verdana"/>
                <a:cs typeface="Times New Roman" panose="02020603050405020304" pitchFamily="18" charset="0"/>
              </a:rPr>
              <a:t> </a:t>
            </a:r>
            <a:r>
              <a:rPr lang="en-US" sz="2700" spc="-130" dirty="0" err="1">
                <a:solidFill>
                  <a:srgbClr val="04092F"/>
                </a:solidFill>
                <a:latin typeface="Verdana"/>
                <a:cs typeface="Times New Roman" panose="02020603050405020304" pitchFamily="18" charset="0"/>
              </a:rPr>
              <a:t>Vaddagiri</a:t>
            </a:r>
            <a:endParaRPr lang="en-US" sz="2700" spc="-130" dirty="0">
              <a:solidFill>
                <a:srgbClr val="04092F"/>
              </a:solidFill>
              <a:latin typeface="Verdana"/>
              <a:cs typeface="Times New Roman" panose="02020603050405020304" pitchFamily="18" charset="0"/>
            </a:endParaRPr>
          </a:p>
          <a:p>
            <a:pPr marL="600710" marR="5080">
              <a:lnSpc>
                <a:spcPts val="3080"/>
              </a:lnSpc>
              <a:spcBef>
                <a:spcPts val="155"/>
              </a:spcBef>
            </a:pPr>
            <a:r>
              <a:rPr lang="en-US" sz="2700" spc="-130" dirty="0">
                <a:solidFill>
                  <a:srgbClr val="04092F"/>
                </a:solidFill>
                <a:latin typeface="Verdana"/>
                <a:cs typeface="Times New Roman" panose="02020603050405020304" pitchFamily="18" charset="0"/>
              </a:rPr>
              <a:t>Aryan Pratap </a:t>
            </a:r>
            <a:r>
              <a:rPr lang="en-US" sz="2700" spc="-130" dirty="0" err="1">
                <a:solidFill>
                  <a:srgbClr val="04092F"/>
                </a:solidFill>
                <a:latin typeface="Verdana"/>
                <a:cs typeface="Times New Roman" panose="02020603050405020304" pitchFamily="18" charset="0"/>
              </a:rPr>
              <a:t>singh</a:t>
            </a:r>
            <a:endParaRPr sz="2700" dirty="0">
              <a:latin typeface="Verdana"/>
              <a:cs typeface="Times New Roman" panose="02020603050405020304" pitchFamily="18" charset="0"/>
            </a:endParaRPr>
          </a:p>
        </p:txBody>
      </p:sp>
      <p:sp>
        <p:nvSpPr>
          <p:cNvPr id="30" name="TextBox 29">
            <a:extLst>
              <a:ext uri="{FF2B5EF4-FFF2-40B4-BE49-F238E27FC236}">
                <a16:creationId xmlns:a16="http://schemas.microsoft.com/office/drawing/2014/main" id="{12D14B58-4DAB-CB35-F343-7F35F8985295}"/>
              </a:ext>
            </a:extLst>
          </p:cNvPr>
          <p:cNvSpPr txBox="1"/>
          <p:nvPr/>
        </p:nvSpPr>
        <p:spPr>
          <a:xfrm>
            <a:off x="760034" y="9165432"/>
            <a:ext cx="535366" cy="369332"/>
          </a:xfrm>
          <a:prstGeom prst="rect">
            <a:avLst/>
          </a:prstGeom>
          <a:solidFill>
            <a:srgbClr val="F4F5FB"/>
          </a:solidFill>
        </p:spPr>
        <p:txBody>
          <a:bodyPr wrap="square" rtlCol="0">
            <a:spAutoFit/>
          </a:bodyPr>
          <a:lstStyle/>
          <a:p>
            <a:endParaRPr lang="en-IN" dirty="0"/>
          </a:p>
        </p:txBody>
      </p:sp>
      <p:pic>
        <p:nvPicPr>
          <p:cNvPr id="3074" name="Picture 2" descr="Transport layer - Wikipedia">
            <a:extLst>
              <a:ext uri="{FF2B5EF4-FFF2-40B4-BE49-F238E27FC236}">
                <a16:creationId xmlns:a16="http://schemas.microsoft.com/office/drawing/2014/main" id="{CD096ADA-86A1-C3BA-69C3-C3260D71DF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8475" y="2438400"/>
            <a:ext cx="11820525" cy="8039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txBox="1">
            <a:spLocks noGrp="1"/>
          </p:cNvSpPr>
          <p:nvPr>
            <p:ph type="title"/>
          </p:nvPr>
        </p:nvSpPr>
        <p:spPr>
          <a:xfrm>
            <a:off x="418728" y="499346"/>
            <a:ext cx="5043805" cy="1061720"/>
          </a:xfrm>
          <a:prstGeom prst="rect">
            <a:avLst/>
          </a:prstGeom>
        </p:spPr>
        <p:txBody>
          <a:bodyPr vert="horz" wrap="square" lIns="0" tIns="12700" rIns="0" bIns="0" rtlCol="0">
            <a:spAutoFit/>
          </a:bodyPr>
          <a:lstStyle/>
          <a:p>
            <a:pPr marL="12700">
              <a:lnSpc>
                <a:spcPct val="100000"/>
              </a:lnSpc>
              <a:spcBef>
                <a:spcPts val="100"/>
              </a:spcBef>
            </a:pPr>
            <a:r>
              <a:rPr sz="6800" spc="509" dirty="0">
                <a:latin typeface="Trebuchet MS"/>
                <a:cs typeface="Trebuchet MS"/>
              </a:rPr>
              <a:t>Conclusion</a:t>
            </a:r>
            <a:endParaRPr sz="6800">
              <a:latin typeface="Trebuchet MS"/>
              <a:cs typeface="Trebuchet MS"/>
            </a:endParaRPr>
          </a:p>
        </p:txBody>
      </p:sp>
      <p:sp>
        <p:nvSpPr>
          <p:cNvPr id="18" name="object 18"/>
          <p:cNvSpPr txBox="1"/>
          <p:nvPr/>
        </p:nvSpPr>
        <p:spPr>
          <a:xfrm>
            <a:off x="428253" y="1737555"/>
            <a:ext cx="8945880" cy="8083550"/>
          </a:xfrm>
          <a:prstGeom prst="rect">
            <a:avLst/>
          </a:prstGeom>
        </p:spPr>
        <p:txBody>
          <a:bodyPr vert="horz" wrap="square" lIns="0" tIns="12065" rIns="0" bIns="0" rtlCol="0">
            <a:spAutoFit/>
          </a:bodyPr>
          <a:lstStyle/>
          <a:p>
            <a:pPr marL="12700" marR="5080" algn="just">
              <a:lnSpc>
                <a:spcPct val="106800"/>
              </a:lnSpc>
              <a:spcBef>
                <a:spcPts val="95"/>
              </a:spcBef>
            </a:pPr>
            <a:r>
              <a:rPr sz="2750" spc="-30" dirty="0">
                <a:solidFill>
                  <a:srgbClr val="04092F"/>
                </a:solidFill>
                <a:latin typeface="Lucida Sans Unicode"/>
                <a:cs typeface="Lucida Sans Unicode"/>
              </a:rPr>
              <a:t>In </a:t>
            </a:r>
            <a:r>
              <a:rPr sz="2750" spc="25" dirty="0">
                <a:solidFill>
                  <a:srgbClr val="04092F"/>
                </a:solidFill>
                <a:latin typeface="Lucida Sans Unicode"/>
                <a:cs typeface="Lucida Sans Unicode"/>
              </a:rPr>
              <a:t>conclusion, </a:t>
            </a:r>
            <a:r>
              <a:rPr sz="2750" spc="65" dirty="0">
                <a:solidFill>
                  <a:srgbClr val="04092F"/>
                </a:solidFill>
                <a:latin typeface="Lucida Sans Unicode"/>
                <a:cs typeface="Lucida Sans Unicode"/>
              </a:rPr>
              <a:t>the </a:t>
            </a:r>
            <a:r>
              <a:rPr sz="2750" spc="15" dirty="0">
                <a:solidFill>
                  <a:srgbClr val="04092F"/>
                </a:solidFill>
                <a:latin typeface="Lucida Sans Unicode"/>
                <a:cs typeface="Lucida Sans Unicode"/>
              </a:rPr>
              <a:t>Transport </a:t>
            </a:r>
            <a:r>
              <a:rPr sz="2750" spc="50" dirty="0">
                <a:solidFill>
                  <a:srgbClr val="04092F"/>
                </a:solidFill>
                <a:latin typeface="Lucida Sans Unicode"/>
                <a:cs typeface="Lucida Sans Unicode"/>
              </a:rPr>
              <a:t>Layer </a:t>
            </a:r>
            <a:r>
              <a:rPr sz="2750" spc="70" dirty="0">
                <a:solidFill>
                  <a:srgbClr val="04092F"/>
                </a:solidFill>
                <a:latin typeface="Lucida Sans Unicode"/>
                <a:cs typeface="Lucida Sans Unicode"/>
              </a:rPr>
              <a:t>serves </a:t>
            </a:r>
            <a:r>
              <a:rPr sz="2750" spc="190" dirty="0">
                <a:solidFill>
                  <a:srgbClr val="04092F"/>
                </a:solidFill>
                <a:latin typeface="Lucida Sans Unicode"/>
                <a:cs typeface="Lucida Sans Unicode"/>
              </a:rPr>
              <a:t>as </a:t>
            </a:r>
            <a:r>
              <a:rPr sz="2750" spc="65" dirty="0">
                <a:solidFill>
                  <a:srgbClr val="04092F"/>
                </a:solidFill>
                <a:latin typeface="Lucida Sans Unicode"/>
                <a:cs typeface="Lucida Sans Unicode"/>
              </a:rPr>
              <a:t>the </a:t>
            </a:r>
            <a:r>
              <a:rPr sz="2750" spc="70" dirty="0">
                <a:solidFill>
                  <a:srgbClr val="04092F"/>
                </a:solidFill>
                <a:latin typeface="Lucida Sans Unicode"/>
                <a:cs typeface="Lucida Sans Unicode"/>
              </a:rPr>
              <a:t> </a:t>
            </a:r>
            <a:r>
              <a:rPr sz="2750" spc="120" dirty="0">
                <a:solidFill>
                  <a:srgbClr val="04092F"/>
                </a:solidFill>
                <a:latin typeface="Lucida Sans Unicode"/>
                <a:cs typeface="Lucida Sans Unicode"/>
              </a:rPr>
              <a:t>backbone </a:t>
            </a:r>
            <a:r>
              <a:rPr sz="2750" spc="-35" dirty="0">
                <a:solidFill>
                  <a:srgbClr val="04092F"/>
                </a:solidFill>
                <a:latin typeface="Lucida Sans Unicode"/>
                <a:cs typeface="Lucida Sans Unicode"/>
              </a:rPr>
              <a:t>in </a:t>
            </a:r>
            <a:r>
              <a:rPr sz="2750" spc="195" dirty="0">
                <a:solidFill>
                  <a:srgbClr val="04092F"/>
                </a:solidFill>
                <a:latin typeface="Lucida Sans Unicode"/>
                <a:cs typeface="Lucida Sans Unicode"/>
              </a:rPr>
              <a:t>data </a:t>
            </a:r>
            <a:r>
              <a:rPr sz="2750" spc="110" dirty="0">
                <a:solidFill>
                  <a:srgbClr val="04092F"/>
                </a:solidFill>
                <a:latin typeface="Lucida Sans Unicode"/>
                <a:cs typeface="Lucida Sans Unicode"/>
              </a:rPr>
              <a:t>communication </a:t>
            </a:r>
            <a:r>
              <a:rPr sz="2750" spc="175" dirty="0">
                <a:solidFill>
                  <a:srgbClr val="04092F"/>
                </a:solidFill>
                <a:latin typeface="Lucida Sans Unicode"/>
                <a:cs typeface="Lucida Sans Unicode"/>
              </a:rPr>
              <a:t>and </a:t>
            </a:r>
            <a:r>
              <a:rPr sz="2750" spc="105" dirty="0">
                <a:solidFill>
                  <a:srgbClr val="04092F"/>
                </a:solidFill>
                <a:latin typeface="Lucida Sans Unicode"/>
                <a:cs typeface="Lucida Sans Unicode"/>
              </a:rPr>
              <a:t>computer </a:t>
            </a:r>
            <a:r>
              <a:rPr sz="2750" spc="110" dirty="0">
                <a:solidFill>
                  <a:srgbClr val="04092F"/>
                </a:solidFill>
                <a:latin typeface="Lucida Sans Unicode"/>
                <a:cs typeface="Lucida Sans Unicode"/>
              </a:rPr>
              <a:t> </a:t>
            </a:r>
            <a:r>
              <a:rPr sz="2750" spc="-20" dirty="0">
                <a:solidFill>
                  <a:srgbClr val="04092F"/>
                </a:solidFill>
                <a:latin typeface="Lucida Sans Unicode"/>
                <a:cs typeface="Lucida Sans Unicode"/>
              </a:rPr>
              <a:t>networks,</a:t>
            </a:r>
            <a:r>
              <a:rPr sz="2750" spc="-15" dirty="0">
                <a:solidFill>
                  <a:srgbClr val="04092F"/>
                </a:solidFill>
                <a:latin typeface="Lucida Sans Unicode"/>
                <a:cs typeface="Lucida Sans Unicode"/>
              </a:rPr>
              <a:t> </a:t>
            </a:r>
            <a:r>
              <a:rPr sz="2750" spc="85" dirty="0">
                <a:solidFill>
                  <a:srgbClr val="04092F"/>
                </a:solidFill>
                <a:latin typeface="Lucida Sans Unicode"/>
                <a:cs typeface="Lucida Sans Unicode"/>
              </a:rPr>
              <a:t>arranging</a:t>
            </a:r>
            <a:r>
              <a:rPr sz="2750" spc="90" dirty="0">
                <a:solidFill>
                  <a:srgbClr val="04092F"/>
                </a:solidFill>
                <a:latin typeface="Lucida Sans Unicode"/>
                <a:cs typeface="Lucida Sans Unicode"/>
              </a:rPr>
              <a:t> </a:t>
            </a:r>
            <a:r>
              <a:rPr sz="2750" spc="345" dirty="0">
                <a:solidFill>
                  <a:srgbClr val="04092F"/>
                </a:solidFill>
                <a:latin typeface="Lucida Sans Unicode"/>
                <a:cs typeface="Lucida Sans Unicode"/>
              </a:rPr>
              <a:t>a</a:t>
            </a:r>
            <a:r>
              <a:rPr sz="2750" spc="350" dirty="0">
                <a:solidFill>
                  <a:srgbClr val="04092F"/>
                </a:solidFill>
                <a:latin typeface="Lucida Sans Unicode"/>
                <a:cs typeface="Lucida Sans Unicode"/>
              </a:rPr>
              <a:t> </a:t>
            </a:r>
            <a:r>
              <a:rPr sz="2750" spc="45" dirty="0">
                <a:solidFill>
                  <a:srgbClr val="04092F"/>
                </a:solidFill>
                <a:latin typeface="Lucida Sans Unicode"/>
                <a:cs typeface="Lucida Sans Unicode"/>
              </a:rPr>
              <a:t>reliable</a:t>
            </a:r>
            <a:r>
              <a:rPr sz="2750" spc="50" dirty="0">
                <a:solidFill>
                  <a:srgbClr val="04092F"/>
                </a:solidFill>
                <a:latin typeface="Lucida Sans Unicode"/>
                <a:cs typeface="Lucida Sans Unicode"/>
              </a:rPr>
              <a:t> </a:t>
            </a:r>
            <a:r>
              <a:rPr sz="2750" spc="175" dirty="0">
                <a:solidFill>
                  <a:srgbClr val="04092F"/>
                </a:solidFill>
                <a:latin typeface="Lucida Sans Unicode"/>
                <a:cs typeface="Lucida Sans Unicode"/>
              </a:rPr>
              <a:t>and</a:t>
            </a:r>
            <a:r>
              <a:rPr sz="2750" spc="180" dirty="0">
                <a:solidFill>
                  <a:srgbClr val="04092F"/>
                </a:solidFill>
                <a:latin typeface="Lucida Sans Unicode"/>
                <a:cs typeface="Lucida Sans Unicode"/>
              </a:rPr>
              <a:t> </a:t>
            </a:r>
            <a:r>
              <a:rPr sz="2750" spc="100" dirty="0">
                <a:solidFill>
                  <a:srgbClr val="04092F"/>
                </a:solidFill>
                <a:latin typeface="Lucida Sans Unicode"/>
                <a:cs typeface="Lucida Sans Unicode"/>
              </a:rPr>
              <a:t>secure </a:t>
            </a:r>
            <a:r>
              <a:rPr sz="2750" spc="105" dirty="0">
                <a:solidFill>
                  <a:srgbClr val="04092F"/>
                </a:solidFill>
                <a:latin typeface="Lucida Sans Unicode"/>
                <a:cs typeface="Lucida Sans Unicode"/>
              </a:rPr>
              <a:t> </a:t>
            </a:r>
            <a:r>
              <a:rPr sz="2750" spc="35" dirty="0">
                <a:solidFill>
                  <a:srgbClr val="04092F"/>
                </a:solidFill>
                <a:latin typeface="Lucida Sans Unicode"/>
                <a:cs typeface="Lucida Sans Unicode"/>
              </a:rPr>
              <a:t>information</a:t>
            </a:r>
            <a:r>
              <a:rPr sz="2750" spc="40" dirty="0">
                <a:solidFill>
                  <a:srgbClr val="04092F"/>
                </a:solidFill>
                <a:latin typeface="Lucida Sans Unicode"/>
                <a:cs typeface="Lucida Sans Unicode"/>
              </a:rPr>
              <a:t> </a:t>
            </a:r>
            <a:r>
              <a:rPr sz="2750" spc="60" dirty="0">
                <a:solidFill>
                  <a:srgbClr val="04092F"/>
                </a:solidFill>
                <a:latin typeface="Lucida Sans Unicode"/>
                <a:cs typeface="Lucida Sans Unicode"/>
              </a:rPr>
              <a:t>exchange.</a:t>
            </a:r>
            <a:r>
              <a:rPr sz="2750" spc="65" dirty="0">
                <a:solidFill>
                  <a:srgbClr val="04092F"/>
                </a:solidFill>
                <a:latin typeface="Lucida Sans Unicode"/>
                <a:cs typeface="Lucida Sans Unicode"/>
              </a:rPr>
              <a:t> </a:t>
            </a:r>
            <a:r>
              <a:rPr sz="2750" spc="120" dirty="0">
                <a:solidFill>
                  <a:srgbClr val="04092F"/>
                </a:solidFill>
                <a:latin typeface="Lucida Sans Unicode"/>
                <a:cs typeface="Lucida Sans Unicode"/>
              </a:rPr>
              <a:t>We've</a:t>
            </a:r>
            <a:r>
              <a:rPr sz="2750" spc="125" dirty="0">
                <a:solidFill>
                  <a:srgbClr val="04092F"/>
                </a:solidFill>
                <a:latin typeface="Lucida Sans Unicode"/>
                <a:cs typeface="Lucida Sans Unicode"/>
              </a:rPr>
              <a:t> </a:t>
            </a:r>
            <a:r>
              <a:rPr sz="2750" spc="10" dirty="0">
                <a:solidFill>
                  <a:srgbClr val="04092F"/>
                </a:solidFill>
                <a:latin typeface="Lucida Sans Unicode"/>
                <a:cs typeface="Lucida Sans Unicode"/>
              </a:rPr>
              <a:t>explored</a:t>
            </a:r>
            <a:r>
              <a:rPr sz="2750" spc="15" dirty="0">
                <a:solidFill>
                  <a:srgbClr val="04092F"/>
                </a:solidFill>
                <a:latin typeface="Lucida Sans Unicode"/>
                <a:cs typeface="Lucida Sans Unicode"/>
              </a:rPr>
              <a:t> </a:t>
            </a:r>
            <a:r>
              <a:rPr sz="2750" spc="-40" dirty="0">
                <a:solidFill>
                  <a:srgbClr val="04092F"/>
                </a:solidFill>
                <a:latin typeface="Lucida Sans Unicode"/>
                <a:cs typeface="Lucida Sans Unicode"/>
              </a:rPr>
              <a:t>its</a:t>
            </a:r>
            <a:r>
              <a:rPr sz="2750" spc="-35" dirty="0">
                <a:solidFill>
                  <a:srgbClr val="04092F"/>
                </a:solidFill>
                <a:latin typeface="Lucida Sans Unicode"/>
                <a:cs typeface="Lucida Sans Unicode"/>
              </a:rPr>
              <a:t> </a:t>
            </a:r>
            <a:r>
              <a:rPr sz="2750" spc="30" dirty="0">
                <a:solidFill>
                  <a:srgbClr val="04092F"/>
                </a:solidFill>
                <a:latin typeface="Lucida Sans Unicode"/>
                <a:cs typeface="Lucida Sans Unicode"/>
              </a:rPr>
              <a:t>key </a:t>
            </a:r>
            <a:r>
              <a:rPr sz="2750" spc="35" dirty="0">
                <a:solidFill>
                  <a:srgbClr val="04092F"/>
                </a:solidFill>
                <a:latin typeface="Lucida Sans Unicode"/>
                <a:cs typeface="Lucida Sans Unicode"/>
              </a:rPr>
              <a:t> </a:t>
            </a:r>
            <a:r>
              <a:rPr sz="2750" spc="-5" dirty="0">
                <a:solidFill>
                  <a:srgbClr val="04092F"/>
                </a:solidFill>
                <a:latin typeface="Lucida Sans Unicode"/>
                <a:cs typeface="Lucida Sans Unicode"/>
              </a:rPr>
              <a:t>functions,</a:t>
            </a:r>
            <a:r>
              <a:rPr sz="2750" dirty="0">
                <a:solidFill>
                  <a:srgbClr val="04092F"/>
                </a:solidFill>
                <a:latin typeface="Lucida Sans Unicode"/>
                <a:cs typeface="Lucida Sans Unicode"/>
              </a:rPr>
              <a:t> </a:t>
            </a:r>
            <a:r>
              <a:rPr sz="2750" spc="40" dirty="0">
                <a:solidFill>
                  <a:srgbClr val="04092F"/>
                </a:solidFill>
                <a:latin typeface="Lucida Sans Unicode"/>
                <a:cs typeface="Lucida Sans Unicode"/>
              </a:rPr>
              <a:t>protocols</a:t>
            </a:r>
            <a:r>
              <a:rPr sz="2750" spc="45" dirty="0">
                <a:solidFill>
                  <a:srgbClr val="04092F"/>
                </a:solidFill>
                <a:latin typeface="Lucida Sans Unicode"/>
                <a:cs typeface="Lucida Sans Unicode"/>
              </a:rPr>
              <a:t> </a:t>
            </a:r>
            <a:r>
              <a:rPr sz="2750" spc="-65" dirty="0">
                <a:solidFill>
                  <a:srgbClr val="04092F"/>
                </a:solidFill>
                <a:latin typeface="Lucida Sans Unicode"/>
                <a:cs typeface="Lucida Sans Unicode"/>
              </a:rPr>
              <a:t>like</a:t>
            </a:r>
            <a:r>
              <a:rPr sz="2750" spc="-60" dirty="0">
                <a:solidFill>
                  <a:srgbClr val="04092F"/>
                </a:solidFill>
                <a:latin typeface="Lucida Sans Unicode"/>
                <a:cs typeface="Lucida Sans Unicode"/>
              </a:rPr>
              <a:t> </a:t>
            </a:r>
            <a:r>
              <a:rPr sz="2750" spc="15" dirty="0">
                <a:solidFill>
                  <a:srgbClr val="04092F"/>
                </a:solidFill>
                <a:latin typeface="Lucida Sans Unicode"/>
                <a:cs typeface="Lucida Sans Unicode"/>
              </a:rPr>
              <a:t>TCP</a:t>
            </a:r>
            <a:r>
              <a:rPr sz="2750" spc="20" dirty="0">
                <a:solidFill>
                  <a:srgbClr val="04092F"/>
                </a:solidFill>
                <a:latin typeface="Lucida Sans Unicode"/>
                <a:cs typeface="Lucida Sans Unicode"/>
              </a:rPr>
              <a:t> </a:t>
            </a:r>
            <a:r>
              <a:rPr sz="2750" spc="175" dirty="0">
                <a:solidFill>
                  <a:srgbClr val="04092F"/>
                </a:solidFill>
                <a:latin typeface="Lucida Sans Unicode"/>
                <a:cs typeface="Lucida Sans Unicode"/>
              </a:rPr>
              <a:t>and</a:t>
            </a:r>
            <a:r>
              <a:rPr sz="2750" spc="180" dirty="0">
                <a:solidFill>
                  <a:srgbClr val="04092F"/>
                </a:solidFill>
                <a:latin typeface="Lucida Sans Unicode"/>
                <a:cs typeface="Lucida Sans Unicode"/>
              </a:rPr>
              <a:t> </a:t>
            </a:r>
            <a:r>
              <a:rPr sz="2750" spc="-105" dirty="0">
                <a:solidFill>
                  <a:srgbClr val="04092F"/>
                </a:solidFill>
                <a:latin typeface="Lucida Sans Unicode"/>
                <a:cs typeface="Lucida Sans Unicode"/>
              </a:rPr>
              <a:t>UDP,</a:t>
            </a:r>
            <a:r>
              <a:rPr sz="2750" spc="-100" dirty="0">
                <a:solidFill>
                  <a:srgbClr val="04092F"/>
                </a:solidFill>
                <a:latin typeface="Lucida Sans Unicode"/>
                <a:cs typeface="Lucida Sans Unicode"/>
              </a:rPr>
              <a:t> </a:t>
            </a:r>
            <a:r>
              <a:rPr sz="2750" spc="175" dirty="0">
                <a:solidFill>
                  <a:srgbClr val="04092F"/>
                </a:solidFill>
                <a:latin typeface="Lucida Sans Unicode"/>
                <a:cs typeface="Lucida Sans Unicode"/>
              </a:rPr>
              <a:t>and </a:t>
            </a:r>
            <a:r>
              <a:rPr sz="2750" spc="180" dirty="0">
                <a:solidFill>
                  <a:srgbClr val="04092F"/>
                </a:solidFill>
                <a:latin typeface="Lucida Sans Unicode"/>
                <a:cs typeface="Lucida Sans Unicode"/>
              </a:rPr>
              <a:t> </a:t>
            </a:r>
            <a:r>
              <a:rPr sz="2750" spc="65" dirty="0">
                <a:solidFill>
                  <a:srgbClr val="04092F"/>
                </a:solidFill>
                <a:latin typeface="Lucida Sans Unicode"/>
                <a:cs typeface="Lucida Sans Unicode"/>
              </a:rPr>
              <a:t>witnessed the </a:t>
            </a:r>
            <a:r>
              <a:rPr sz="2750" spc="140" dirty="0">
                <a:solidFill>
                  <a:srgbClr val="04092F"/>
                </a:solidFill>
                <a:latin typeface="Lucida Sans Unicode"/>
                <a:cs typeface="Lucida Sans Unicode"/>
              </a:rPr>
              <a:t>impact </a:t>
            </a:r>
            <a:r>
              <a:rPr sz="2750" spc="-20" dirty="0">
                <a:solidFill>
                  <a:srgbClr val="04092F"/>
                </a:solidFill>
                <a:latin typeface="Lucida Sans Unicode"/>
                <a:cs typeface="Lucida Sans Unicode"/>
              </a:rPr>
              <a:t>of </a:t>
            </a:r>
            <a:r>
              <a:rPr sz="2750" spc="160" dirty="0">
                <a:solidFill>
                  <a:srgbClr val="04092F"/>
                </a:solidFill>
                <a:latin typeface="Lucida Sans Unicode"/>
                <a:cs typeface="Lucida Sans Unicode"/>
              </a:rPr>
              <a:t>advancements </a:t>
            </a:r>
            <a:r>
              <a:rPr sz="2750" spc="100" dirty="0">
                <a:solidFill>
                  <a:srgbClr val="04092F"/>
                </a:solidFill>
                <a:latin typeface="Lucida Sans Unicode"/>
                <a:cs typeface="Lucida Sans Unicode"/>
              </a:rPr>
              <a:t>such </a:t>
            </a:r>
            <a:r>
              <a:rPr sz="2750" spc="190" dirty="0">
                <a:solidFill>
                  <a:srgbClr val="04092F"/>
                </a:solidFill>
                <a:latin typeface="Lucida Sans Unicode"/>
                <a:cs typeface="Lucida Sans Unicode"/>
              </a:rPr>
              <a:t>as </a:t>
            </a:r>
            <a:r>
              <a:rPr sz="2750" spc="195" dirty="0">
                <a:solidFill>
                  <a:srgbClr val="04092F"/>
                </a:solidFill>
                <a:latin typeface="Lucida Sans Unicode"/>
                <a:cs typeface="Lucida Sans Unicode"/>
              </a:rPr>
              <a:t> </a:t>
            </a:r>
            <a:r>
              <a:rPr sz="2750" spc="20" dirty="0">
                <a:solidFill>
                  <a:srgbClr val="04092F"/>
                </a:solidFill>
                <a:latin typeface="Lucida Sans Unicode"/>
                <a:cs typeface="Lucida Sans Unicode"/>
              </a:rPr>
              <a:t>QUIC </a:t>
            </a:r>
            <a:r>
              <a:rPr sz="2750" spc="65" dirty="0">
                <a:solidFill>
                  <a:srgbClr val="04092F"/>
                </a:solidFill>
                <a:latin typeface="Lucida Sans Unicode"/>
                <a:cs typeface="Lucida Sans Unicode"/>
              </a:rPr>
              <a:t>on </a:t>
            </a:r>
            <a:r>
              <a:rPr sz="2750" spc="110" dirty="0">
                <a:solidFill>
                  <a:srgbClr val="04092F"/>
                </a:solidFill>
                <a:latin typeface="Lucida Sans Unicode"/>
                <a:cs typeface="Lucida Sans Unicode"/>
              </a:rPr>
              <a:t>communication </a:t>
            </a:r>
            <a:r>
              <a:rPr sz="2750" spc="55" dirty="0">
                <a:solidFill>
                  <a:srgbClr val="04092F"/>
                </a:solidFill>
                <a:latin typeface="Lucida Sans Unicode"/>
                <a:cs typeface="Lucida Sans Unicode"/>
              </a:rPr>
              <a:t>speed. </a:t>
            </a:r>
            <a:r>
              <a:rPr sz="2750" spc="-5" dirty="0">
                <a:solidFill>
                  <a:srgbClr val="04092F"/>
                </a:solidFill>
                <a:latin typeface="Lucida Sans Unicode"/>
                <a:cs typeface="Lucida Sans Unicode"/>
              </a:rPr>
              <a:t>As</a:t>
            </a:r>
            <a:r>
              <a:rPr sz="2750" dirty="0">
                <a:solidFill>
                  <a:srgbClr val="04092F"/>
                </a:solidFill>
                <a:latin typeface="Lucida Sans Unicode"/>
                <a:cs typeface="Lucida Sans Unicode"/>
              </a:rPr>
              <a:t> </a:t>
            </a:r>
            <a:r>
              <a:rPr sz="2750" spc="155" dirty="0">
                <a:solidFill>
                  <a:srgbClr val="04092F"/>
                </a:solidFill>
                <a:latin typeface="Lucida Sans Unicode"/>
                <a:cs typeface="Lucida Sans Unicode"/>
              </a:rPr>
              <a:t>we </a:t>
            </a:r>
            <a:r>
              <a:rPr sz="2750" spc="105" dirty="0">
                <a:solidFill>
                  <a:srgbClr val="04092F"/>
                </a:solidFill>
                <a:latin typeface="Lucida Sans Unicode"/>
                <a:cs typeface="Lucida Sans Unicode"/>
              </a:rPr>
              <a:t>address </a:t>
            </a:r>
            <a:r>
              <a:rPr sz="2750" spc="110" dirty="0">
                <a:solidFill>
                  <a:srgbClr val="04092F"/>
                </a:solidFill>
                <a:latin typeface="Lucida Sans Unicode"/>
                <a:cs typeface="Lucida Sans Unicode"/>
              </a:rPr>
              <a:t> </a:t>
            </a:r>
            <a:r>
              <a:rPr sz="2750" spc="100" dirty="0">
                <a:solidFill>
                  <a:srgbClr val="04092F"/>
                </a:solidFill>
                <a:latin typeface="Lucida Sans Unicode"/>
                <a:cs typeface="Lucida Sans Unicode"/>
              </a:rPr>
              <a:t>challenges</a:t>
            </a:r>
            <a:r>
              <a:rPr sz="2750" spc="105" dirty="0">
                <a:solidFill>
                  <a:srgbClr val="04092F"/>
                </a:solidFill>
                <a:latin typeface="Lucida Sans Unicode"/>
                <a:cs typeface="Lucida Sans Unicode"/>
              </a:rPr>
              <a:t> </a:t>
            </a:r>
            <a:r>
              <a:rPr sz="2750" spc="35" dirty="0">
                <a:solidFill>
                  <a:srgbClr val="04092F"/>
                </a:solidFill>
                <a:latin typeface="Lucida Sans Unicode"/>
                <a:cs typeface="Lucida Sans Unicode"/>
              </a:rPr>
              <a:t>through</a:t>
            </a:r>
            <a:r>
              <a:rPr sz="2750" spc="40" dirty="0">
                <a:solidFill>
                  <a:srgbClr val="04092F"/>
                </a:solidFill>
                <a:latin typeface="Lucida Sans Unicode"/>
                <a:cs typeface="Lucida Sans Unicode"/>
              </a:rPr>
              <a:t> </a:t>
            </a:r>
            <a:r>
              <a:rPr sz="2750" spc="70" dirty="0">
                <a:solidFill>
                  <a:srgbClr val="04092F"/>
                </a:solidFill>
                <a:latin typeface="Lucida Sans Unicode"/>
                <a:cs typeface="Lucida Sans Unicode"/>
              </a:rPr>
              <a:t>congestion</a:t>
            </a:r>
            <a:r>
              <a:rPr sz="2750" spc="75" dirty="0">
                <a:solidFill>
                  <a:srgbClr val="04092F"/>
                </a:solidFill>
                <a:latin typeface="Lucida Sans Unicode"/>
                <a:cs typeface="Lucida Sans Unicode"/>
              </a:rPr>
              <a:t> </a:t>
            </a:r>
            <a:r>
              <a:rPr sz="2750" spc="-15" dirty="0">
                <a:solidFill>
                  <a:srgbClr val="04092F"/>
                </a:solidFill>
                <a:latin typeface="Lucida Sans Unicode"/>
                <a:cs typeface="Lucida Sans Unicode"/>
              </a:rPr>
              <a:t>control,</a:t>
            </a:r>
            <a:r>
              <a:rPr sz="2750" spc="-10" dirty="0">
                <a:solidFill>
                  <a:srgbClr val="04092F"/>
                </a:solidFill>
                <a:latin typeface="Lucida Sans Unicode"/>
                <a:cs typeface="Lucida Sans Unicode"/>
              </a:rPr>
              <a:t> </a:t>
            </a:r>
            <a:r>
              <a:rPr sz="2750" spc="110" dirty="0">
                <a:solidFill>
                  <a:srgbClr val="04092F"/>
                </a:solidFill>
                <a:latin typeface="Lucida Sans Unicode"/>
                <a:cs typeface="Lucida Sans Unicode"/>
              </a:rPr>
              <a:t>latency </a:t>
            </a:r>
            <a:r>
              <a:rPr sz="2750" spc="114" dirty="0">
                <a:solidFill>
                  <a:srgbClr val="04092F"/>
                </a:solidFill>
                <a:latin typeface="Lucida Sans Unicode"/>
                <a:cs typeface="Lucida Sans Unicode"/>
              </a:rPr>
              <a:t> </a:t>
            </a:r>
            <a:r>
              <a:rPr sz="2750" spc="15" dirty="0">
                <a:solidFill>
                  <a:srgbClr val="04092F"/>
                </a:solidFill>
                <a:latin typeface="Lucida Sans Unicode"/>
                <a:cs typeface="Lucida Sans Unicode"/>
              </a:rPr>
              <a:t>reduction,</a:t>
            </a:r>
            <a:r>
              <a:rPr sz="2750" spc="20" dirty="0">
                <a:solidFill>
                  <a:srgbClr val="04092F"/>
                </a:solidFill>
                <a:latin typeface="Lucida Sans Unicode"/>
                <a:cs typeface="Lucida Sans Unicode"/>
              </a:rPr>
              <a:t> </a:t>
            </a:r>
            <a:r>
              <a:rPr sz="2750" spc="175" dirty="0">
                <a:solidFill>
                  <a:srgbClr val="04092F"/>
                </a:solidFill>
                <a:latin typeface="Lucida Sans Unicode"/>
                <a:cs typeface="Lucida Sans Unicode"/>
              </a:rPr>
              <a:t>and </a:t>
            </a:r>
            <a:r>
              <a:rPr sz="2750" spc="25" dirty="0">
                <a:solidFill>
                  <a:srgbClr val="04092F"/>
                </a:solidFill>
                <a:latin typeface="Lucida Sans Unicode"/>
                <a:cs typeface="Lucida Sans Unicode"/>
              </a:rPr>
              <a:t>robust</a:t>
            </a:r>
            <a:r>
              <a:rPr sz="2750" spc="30" dirty="0">
                <a:solidFill>
                  <a:srgbClr val="04092F"/>
                </a:solidFill>
                <a:latin typeface="Lucida Sans Unicode"/>
                <a:cs typeface="Lucida Sans Unicode"/>
              </a:rPr>
              <a:t> </a:t>
            </a:r>
            <a:r>
              <a:rPr sz="2750" spc="5" dirty="0">
                <a:solidFill>
                  <a:srgbClr val="04092F"/>
                </a:solidFill>
                <a:latin typeface="Lucida Sans Unicode"/>
                <a:cs typeface="Lucida Sans Unicode"/>
              </a:rPr>
              <a:t>security,</a:t>
            </a:r>
            <a:r>
              <a:rPr sz="2750" spc="10" dirty="0">
                <a:solidFill>
                  <a:srgbClr val="04092F"/>
                </a:solidFill>
                <a:latin typeface="Lucida Sans Unicode"/>
                <a:cs typeface="Lucida Sans Unicode"/>
              </a:rPr>
              <a:t> </a:t>
            </a:r>
            <a:r>
              <a:rPr sz="2750" spc="65" dirty="0">
                <a:solidFill>
                  <a:srgbClr val="04092F"/>
                </a:solidFill>
                <a:latin typeface="Lucida Sans Unicode"/>
                <a:cs typeface="Lucida Sans Unicode"/>
              </a:rPr>
              <a:t>the </a:t>
            </a:r>
            <a:r>
              <a:rPr sz="2750" spc="5" dirty="0">
                <a:solidFill>
                  <a:srgbClr val="04092F"/>
                </a:solidFill>
                <a:latin typeface="Lucida Sans Unicode"/>
                <a:cs typeface="Lucida Sans Unicode"/>
              </a:rPr>
              <a:t>future</a:t>
            </a:r>
            <a:r>
              <a:rPr sz="2750" spc="10" dirty="0">
                <a:solidFill>
                  <a:srgbClr val="04092F"/>
                </a:solidFill>
                <a:latin typeface="Lucida Sans Unicode"/>
                <a:cs typeface="Lucida Sans Unicode"/>
              </a:rPr>
              <a:t> </a:t>
            </a:r>
            <a:r>
              <a:rPr sz="2750" spc="35" dirty="0">
                <a:solidFill>
                  <a:srgbClr val="04092F"/>
                </a:solidFill>
                <a:latin typeface="Lucida Sans Unicode"/>
                <a:cs typeface="Lucida Sans Unicode"/>
              </a:rPr>
              <a:t>holds </a:t>
            </a:r>
            <a:r>
              <a:rPr sz="2750" spc="40" dirty="0">
                <a:solidFill>
                  <a:srgbClr val="04092F"/>
                </a:solidFill>
                <a:latin typeface="Lucida Sans Unicode"/>
                <a:cs typeface="Lucida Sans Unicode"/>
              </a:rPr>
              <a:t> </a:t>
            </a:r>
            <a:r>
              <a:rPr sz="2750" dirty="0">
                <a:solidFill>
                  <a:srgbClr val="04092F"/>
                </a:solidFill>
                <a:latin typeface="Lucida Sans Unicode"/>
                <a:cs typeface="Lucida Sans Unicode"/>
              </a:rPr>
              <a:t>exciting</a:t>
            </a:r>
            <a:r>
              <a:rPr sz="2750" spc="5" dirty="0">
                <a:solidFill>
                  <a:srgbClr val="04092F"/>
                </a:solidFill>
                <a:latin typeface="Lucida Sans Unicode"/>
                <a:cs typeface="Lucida Sans Unicode"/>
              </a:rPr>
              <a:t> </a:t>
            </a:r>
            <a:r>
              <a:rPr sz="2750" spc="40" dirty="0">
                <a:solidFill>
                  <a:srgbClr val="04092F"/>
                </a:solidFill>
                <a:latin typeface="Lucida Sans Unicode"/>
                <a:cs typeface="Lucida Sans Unicode"/>
              </a:rPr>
              <a:t>prospects.</a:t>
            </a:r>
            <a:r>
              <a:rPr sz="2750" spc="45" dirty="0">
                <a:solidFill>
                  <a:srgbClr val="04092F"/>
                </a:solidFill>
                <a:latin typeface="Lucida Sans Unicode"/>
                <a:cs typeface="Lucida Sans Unicode"/>
              </a:rPr>
              <a:t> </a:t>
            </a:r>
            <a:r>
              <a:rPr sz="2750" spc="65" dirty="0">
                <a:solidFill>
                  <a:srgbClr val="04092F"/>
                </a:solidFill>
                <a:latin typeface="Lucida Sans Unicode"/>
                <a:cs typeface="Lucida Sans Unicode"/>
              </a:rPr>
              <a:t>Anticipated</a:t>
            </a:r>
            <a:r>
              <a:rPr sz="2750" spc="70" dirty="0">
                <a:solidFill>
                  <a:srgbClr val="04092F"/>
                </a:solidFill>
                <a:latin typeface="Lucida Sans Unicode"/>
                <a:cs typeface="Lucida Sans Unicode"/>
              </a:rPr>
              <a:t> </a:t>
            </a:r>
            <a:r>
              <a:rPr sz="2750" spc="45" dirty="0">
                <a:solidFill>
                  <a:srgbClr val="04092F"/>
                </a:solidFill>
                <a:latin typeface="Lucida Sans Unicode"/>
                <a:cs typeface="Lucida Sans Unicode"/>
              </a:rPr>
              <a:t>trends</a:t>
            </a:r>
            <a:r>
              <a:rPr sz="2750" spc="50" dirty="0">
                <a:solidFill>
                  <a:srgbClr val="04092F"/>
                </a:solidFill>
                <a:latin typeface="Lucida Sans Unicode"/>
                <a:cs typeface="Lucida Sans Unicode"/>
              </a:rPr>
              <a:t> </a:t>
            </a:r>
            <a:r>
              <a:rPr sz="2750" spc="60" dirty="0">
                <a:solidFill>
                  <a:srgbClr val="04092F"/>
                </a:solidFill>
                <a:latin typeface="Lucida Sans Unicode"/>
                <a:cs typeface="Lucida Sans Unicode"/>
              </a:rPr>
              <a:t>include </a:t>
            </a:r>
            <a:r>
              <a:rPr sz="2750" spc="65" dirty="0">
                <a:solidFill>
                  <a:srgbClr val="04092F"/>
                </a:solidFill>
                <a:latin typeface="Lucida Sans Unicode"/>
                <a:cs typeface="Lucida Sans Unicode"/>
              </a:rPr>
              <a:t> </a:t>
            </a:r>
            <a:r>
              <a:rPr sz="2750" spc="-10" dirty="0">
                <a:solidFill>
                  <a:srgbClr val="04092F"/>
                </a:solidFill>
                <a:latin typeface="Lucida Sans Unicode"/>
                <a:cs typeface="Lucida Sans Unicode"/>
              </a:rPr>
              <a:t>further</a:t>
            </a:r>
            <a:r>
              <a:rPr sz="2750" spc="-5" dirty="0">
                <a:solidFill>
                  <a:srgbClr val="04092F"/>
                </a:solidFill>
                <a:latin typeface="Lucida Sans Unicode"/>
                <a:cs typeface="Lucida Sans Unicode"/>
              </a:rPr>
              <a:t> </a:t>
            </a:r>
            <a:r>
              <a:rPr sz="2750" spc="15" dirty="0">
                <a:solidFill>
                  <a:srgbClr val="04092F"/>
                </a:solidFill>
                <a:latin typeface="Lucida Sans Unicode"/>
                <a:cs typeface="Lucida Sans Unicode"/>
              </a:rPr>
              <a:t>optimization </a:t>
            </a:r>
            <a:r>
              <a:rPr sz="2750" spc="20" dirty="0">
                <a:solidFill>
                  <a:srgbClr val="04092F"/>
                </a:solidFill>
                <a:latin typeface="Lucida Sans Unicode"/>
                <a:cs typeface="Lucida Sans Unicode"/>
              </a:rPr>
              <a:t> </a:t>
            </a:r>
            <a:r>
              <a:rPr sz="2750" spc="-45" dirty="0">
                <a:solidFill>
                  <a:srgbClr val="04092F"/>
                </a:solidFill>
                <a:latin typeface="Lucida Sans Unicode"/>
                <a:cs typeface="Lucida Sans Unicode"/>
              </a:rPr>
              <a:t>for</a:t>
            </a:r>
            <a:r>
              <a:rPr sz="2750" spc="785" dirty="0">
                <a:solidFill>
                  <a:srgbClr val="04092F"/>
                </a:solidFill>
                <a:latin typeface="Lucida Sans Unicode"/>
                <a:cs typeface="Lucida Sans Unicode"/>
              </a:rPr>
              <a:t> </a:t>
            </a:r>
            <a:r>
              <a:rPr sz="2750" spc="105" dirty="0">
                <a:solidFill>
                  <a:srgbClr val="04092F"/>
                </a:solidFill>
                <a:latin typeface="Lucida Sans Unicode"/>
                <a:cs typeface="Lucida Sans Unicode"/>
              </a:rPr>
              <a:t>high-demand </a:t>
            </a:r>
            <a:r>
              <a:rPr sz="2750" spc="110" dirty="0">
                <a:solidFill>
                  <a:srgbClr val="04092F"/>
                </a:solidFill>
                <a:latin typeface="Lucida Sans Unicode"/>
                <a:cs typeface="Lucida Sans Unicode"/>
              </a:rPr>
              <a:t> </a:t>
            </a:r>
            <a:r>
              <a:rPr sz="2750" spc="50" dirty="0">
                <a:solidFill>
                  <a:srgbClr val="04092F"/>
                </a:solidFill>
                <a:latin typeface="Lucida Sans Unicode"/>
                <a:cs typeface="Lucida Sans Unicode"/>
              </a:rPr>
              <a:t>applications,</a:t>
            </a:r>
            <a:r>
              <a:rPr sz="2750" spc="55" dirty="0">
                <a:solidFill>
                  <a:srgbClr val="04092F"/>
                </a:solidFill>
                <a:latin typeface="Lucida Sans Unicode"/>
                <a:cs typeface="Lucida Sans Unicode"/>
              </a:rPr>
              <a:t> </a:t>
            </a:r>
            <a:r>
              <a:rPr sz="2750" spc="65" dirty="0">
                <a:solidFill>
                  <a:srgbClr val="04092F"/>
                </a:solidFill>
                <a:latin typeface="Lucida Sans Unicode"/>
                <a:cs typeface="Lucida Sans Unicode"/>
              </a:rPr>
              <a:t>the</a:t>
            </a:r>
            <a:r>
              <a:rPr sz="2750" spc="70" dirty="0">
                <a:solidFill>
                  <a:srgbClr val="04092F"/>
                </a:solidFill>
                <a:latin typeface="Lucida Sans Unicode"/>
                <a:cs typeface="Lucida Sans Unicode"/>
              </a:rPr>
              <a:t> </a:t>
            </a:r>
            <a:r>
              <a:rPr sz="2750" spc="40" dirty="0">
                <a:solidFill>
                  <a:srgbClr val="04092F"/>
                </a:solidFill>
                <a:latin typeface="Lucida Sans Unicode"/>
                <a:cs typeface="Lucida Sans Unicode"/>
              </a:rPr>
              <a:t>integration</a:t>
            </a:r>
            <a:r>
              <a:rPr sz="2750" spc="45" dirty="0">
                <a:solidFill>
                  <a:srgbClr val="04092F"/>
                </a:solidFill>
                <a:latin typeface="Lucida Sans Unicode"/>
                <a:cs typeface="Lucida Sans Unicode"/>
              </a:rPr>
              <a:t> </a:t>
            </a:r>
            <a:r>
              <a:rPr sz="2750" spc="-20" dirty="0">
                <a:solidFill>
                  <a:srgbClr val="04092F"/>
                </a:solidFill>
                <a:latin typeface="Lucida Sans Unicode"/>
                <a:cs typeface="Lucida Sans Unicode"/>
              </a:rPr>
              <a:t>of</a:t>
            </a:r>
            <a:r>
              <a:rPr sz="2750" spc="835" dirty="0">
                <a:solidFill>
                  <a:srgbClr val="04092F"/>
                </a:solidFill>
                <a:latin typeface="Lucida Sans Unicode"/>
                <a:cs typeface="Lucida Sans Unicode"/>
              </a:rPr>
              <a:t> </a:t>
            </a:r>
            <a:r>
              <a:rPr sz="2750" spc="20" dirty="0">
                <a:solidFill>
                  <a:srgbClr val="04092F"/>
                </a:solidFill>
                <a:latin typeface="Lucida Sans Unicode"/>
                <a:cs typeface="Lucida Sans Unicode"/>
              </a:rPr>
              <a:t>artificial </a:t>
            </a:r>
            <a:r>
              <a:rPr sz="2750" spc="25" dirty="0">
                <a:solidFill>
                  <a:srgbClr val="04092F"/>
                </a:solidFill>
                <a:latin typeface="Lucida Sans Unicode"/>
                <a:cs typeface="Lucida Sans Unicode"/>
              </a:rPr>
              <a:t> </a:t>
            </a:r>
            <a:r>
              <a:rPr sz="2750" spc="40" dirty="0">
                <a:solidFill>
                  <a:srgbClr val="04092F"/>
                </a:solidFill>
                <a:latin typeface="Lucida Sans Unicode"/>
                <a:cs typeface="Lucida Sans Unicode"/>
              </a:rPr>
              <a:t>intelligence</a:t>
            </a:r>
            <a:r>
              <a:rPr sz="2750" spc="45" dirty="0">
                <a:solidFill>
                  <a:srgbClr val="04092F"/>
                </a:solidFill>
                <a:latin typeface="Lucida Sans Unicode"/>
                <a:cs typeface="Lucida Sans Unicode"/>
              </a:rPr>
              <a:t> </a:t>
            </a:r>
            <a:r>
              <a:rPr sz="2750" spc="-35" dirty="0">
                <a:solidFill>
                  <a:srgbClr val="04092F"/>
                </a:solidFill>
                <a:latin typeface="Lucida Sans Unicode"/>
                <a:cs typeface="Lucida Sans Unicode"/>
              </a:rPr>
              <a:t>in</a:t>
            </a:r>
            <a:r>
              <a:rPr sz="2750" spc="-30" dirty="0">
                <a:solidFill>
                  <a:srgbClr val="04092F"/>
                </a:solidFill>
                <a:latin typeface="Lucida Sans Unicode"/>
                <a:cs typeface="Lucida Sans Unicode"/>
              </a:rPr>
              <a:t> </a:t>
            </a:r>
            <a:r>
              <a:rPr sz="2750" spc="70" dirty="0">
                <a:solidFill>
                  <a:srgbClr val="04092F"/>
                </a:solidFill>
                <a:latin typeface="Lucida Sans Unicode"/>
                <a:cs typeface="Lucida Sans Unicode"/>
              </a:rPr>
              <a:t>congestion</a:t>
            </a:r>
            <a:r>
              <a:rPr sz="2750" spc="75" dirty="0">
                <a:solidFill>
                  <a:srgbClr val="04092F"/>
                </a:solidFill>
                <a:latin typeface="Lucida Sans Unicode"/>
                <a:cs typeface="Lucida Sans Unicode"/>
              </a:rPr>
              <a:t> </a:t>
            </a:r>
            <a:r>
              <a:rPr sz="2750" spc="130" dirty="0">
                <a:solidFill>
                  <a:srgbClr val="04092F"/>
                </a:solidFill>
                <a:latin typeface="Lucida Sans Unicode"/>
                <a:cs typeface="Lucida Sans Unicode"/>
              </a:rPr>
              <a:t>management,</a:t>
            </a:r>
            <a:r>
              <a:rPr sz="2750" spc="135" dirty="0">
                <a:solidFill>
                  <a:srgbClr val="04092F"/>
                </a:solidFill>
                <a:latin typeface="Lucida Sans Unicode"/>
                <a:cs typeface="Lucida Sans Unicode"/>
              </a:rPr>
              <a:t> </a:t>
            </a:r>
            <a:r>
              <a:rPr sz="2750" spc="175" dirty="0">
                <a:solidFill>
                  <a:srgbClr val="04092F"/>
                </a:solidFill>
                <a:latin typeface="Lucida Sans Unicode"/>
                <a:cs typeface="Lucida Sans Unicode"/>
              </a:rPr>
              <a:t>and </a:t>
            </a:r>
            <a:r>
              <a:rPr sz="2750" spc="180" dirty="0">
                <a:solidFill>
                  <a:srgbClr val="04092F"/>
                </a:solidFill>
                <a:latin typeface="Lucida Sans Unicode"/>
                <a:cs typeface="Lucida Sans Unicode"/>
              </a:rPr>
              <a:t> </a:t>
            </a:r>
            <a:r>
              <a:rPr sz="2750" spc="50" dirty="0">
                <a:solidFill>
                  <a:srgbClr val="04092F"/>
                </a:solidFill>
                <a:latin typeface="Lucida Sans Unicode"/>
                <a:cs typeface="Lucida Sans Unicode"/>
              </a:rPr>
              <a:t>continuous</a:t>
            </a:r>
            <a:r>
              <a:rPr sz="2750" spc="55" dirty="0">
                <a:solidFill>
                  <a:srgbClr val="04092F"/>
                </a:solidFill>
                <a:latin typeface="Lucida Sans Unicode"/>
                <a:cs typeface="Lucida Sans Unicode"/>
              </a:rPr>
              <a:t> </a:t>
            </a:r>
            <a:r>
              <a:rPr sz="2750" spc="45" dirty="0">
                <a:solidFill>
                  <a:srgbClr val="04092F"/>
                </a:solidFill>
                <a:latin typeface="Lucida Sans Unicode"/>
                <a:cs typeface="Lucida Sans Unicode"/>
              </a:rPr>
              <a:t>innovations</a:t>
            </a:r>
            <a:r>
              <a:rPr sz="2750" spc="50" dirty="0">
                <a:solidFill>
                  <a:srgbClr val="04092F"/>
                </a:solidFill>
                <a:latin typeface="Lucida Sans Unicode"/>
                <a:cs typeface="Lucida Sans Unicode"/>
              </a:rPr>
              <a:t> </a:t>
            </a:r>
            <a:r>
              <a:rPr sz="2750" spc="-35" dirty="0">
                <a:solidFill>
                  <a:srgbClr val="04092F"/>
                </a:solidFill>
                <a:latin typeface="Lucida Sans Unicode"/>
                <a:cs typeface="Lucida Sans Unicode"/>
              </a:rPr>
              <a:t>in</a:t>
            </a:r>
            <a:r>
              <a:rPr sz="2750" spc="-30" dirty="0">
                <a:solidFill>
                  <a:srgbClr val="04092F"/>
                </a:solidFill>
                <a:latin typeface="Lucida Sans Unicode"/>
                <a:cs typeface="Lucida Sans Unicode"/>
              </a:rPr>
              <a:t> </a:t>
            </a:r>
            <a:r>
              <a:rPr sz="2750" spc="45" dirty="0">
                <a:solidFill>
                  <a:srgbClr val="04092F"/>
                </a:solidFill>
                <a:latin typeface="Lucida Sans Unicode"/>
                <a:cs typeface="Lucida Sans Unicode"/>
              </a:rPr>
              <a:t>security</a:t>
            </a:r>
            <a:r>
              <a:rPr sz="2750" spc="50" dirty="0">
                <a:solidFill>
                  <a:srgbClr val="04092F"/>
                </a:solidFill>
                <a:latin typeface="Lucida Sans Unicode"/>
                <a:cs typeface="Lucida Sans Unicode"/>
              </a:rPr>
              <a:t> </a:t>
            </a:r>
            <a:r>
              <a:rPr sz="2750" spc="40" dirty="0">
                <a:solidFill>
                  <a:srgbClr val="04092F"/>
                </a:solidFill>
                <a:latin typeface="Lucida Sans Unicode"/>
                <a:cs typeface="Lucida Sans Unicode"/>
              </a:rPr>
              <a:t>protocols</a:t>
            </a:r>
            <a:r>
              <a:rPr sz="2750" spc="45" dirty="0">
                <a:solidFill>
                  <a:srgbClr val="04092F"/>
                </a:solidFill>
                <a:latin typeface="Lucida Sans Unicode"/>
                <a:cs typeface="Lucida Sans Unicode"/>
              </a:rPr>
              <a:t> </a:t>
            </a:r>
            <a:r>
              <a:rPr sz="2750" spc="20" dirty="0">
                <a:solidFill>
                  <a:srgbClr val="04092F"/>
                </a:solidFill>
                <a:latin typeface="Lucida Sans Unicode"/>
                <a:cs typeface="Lucida Sans Unicode"/>
              </a:rPr>
              <a:t>to </a:t>
            </a:r>
            <a:r>
              <a:rPr sz="2750" spc="25" dirty="0">
                <a:solidFill>
                  <a:srgbClr val="04092F"/>
                </a:solidFill>
                <a:latin typeface="Lucida Sans Unicode"/>
                <a:cs typeface="Lucida Sans Unicode"/>
              </a:rPr>
              <a:t> </a:t>
            </a:r>
            <a:r>
              <a:rPr sz="2750" spc="180" dirty="0">
                <a:solidFill>
                  <a:srgbClr val="04092F"/>
                </a:solidFill>
                <a:latin typeface="Lucida Sans Unicode"/>
                <a:cs typeface="Lucida Sans Unicode"/>
              </a:rPr>
              <a:t>adapt </a:t>
            </a:r>
            <a:r>
              <a:rPr sz="2750" spc="20" dirty="0">
                <a:solidFill>
                  <a:srgbClr val="04092F"/>
                </a:solidFill>
                <a:latin typeface="Lucida Sans Unicode"/>
                <a:cs typeface="Lucida Sans Unicode"/>
              </a:rPr>
              <a:t>to</a:t>
            </a:r>
            <a:r>
              <a:rPr sz="2750" spc="25" dirty="0">
                <a:solidFill>
                  <a:srgbClr val="04092F"/>
                </a:solidFill>
                <a:latin typeface="Lucida Sans Unicode"/>
                <a:cs typeface="Lucida Sans Unicode"/>
              </a:rPr>
              <a:t> </a:t>
            </a:r>
            <a:r>
              <a:rPr sz="2750" spc="55" dirty="0">
                <a:solidFill>
                  <a:srgbClr val="04092F"/>
                </a:solidFill>
                <a:latin typeface="Lucida Sans Unicode"/>
                <a:cs typeface="Lucida Sans Unicode"/>
              </a:rPr>
              <a:t>evolving</a:t>
            </a:r>
            <a:r>
              <a:rPr sz="2750" spc="60" dirty="0">
                <a:solidFill>
                  <a:srgbClr val="04092F"/>
                </a:solidFill>
                <a:latin typeface="Lucida Sans Unicode"/>
                <a:cs typeface="Lucida Sans Unicode"/>
              </a:rPr>
              <a:t> </a:t>
            </a:r>
            <a:r>
              <a:rPr sz="2750" spc="114" dirty="0">
                <a:solidFill>
                  <a:srgbClr val="04092F"/>
                </a:solidFill>
                <a:latin typeface="Lucida Sans Unicode"/>
                <a:cs typeface="Lucida Sans Unicode"/>
              </a:rPr>
              <a:t>cyber </a:t>
            </a:r>
            <a:r>
              <a:rPr sz="2750" spc="15" dirty="0">
                <a:solidFill>
                  <a:srgbClr val="04092F"/>
                </a:solidFill>
                <a:latin typeface="Lucida Sans Unicode"/>
                <a:cs typeface="Lucida Sans Unicode"/>
              </a:rPr>
              <a:t>threats.</a:t>
            </a:r>
            <a:r>
              <a:rPr sz="2750" spc="20" dirty="0">
                <a:solidFill>
                  <a:srgbClr val="04092F"/>
                </a:solidFill>
                <a:latin typeface="Lucida Sans Unicode"/>
                <a:cs typeface="Lucida Sans Unicode"/>
              </a:rPr>
              <a:t> </a:t>
            </a:r>
            <a:r>
              <a:rPr sz="2750" spc="-10" dirty="0">
                <a:solidFill>
                  <a:srgbClr val="04092F"/>
                </a:solidFill>
                <a:latin typeface="Lucida Sans Unicode"/>
                <a:cs typeface="Lucida Sans Unicode"/>
              </a:rPr>
              <a:t>The</a:t>
            </a:r>
            <a:r>
              <a:rPr sz="2750" spc="-5" dirty="0">
                <a:solidFill>
                  <a:srgbClr val="04092F"/>
                </a:solidFill>
                <a:latin typeface="Lucida Sans Unicode"/>
                <a:cs typeface="Lucida Sans Unicode"/>
              </a:rPr>
              <a:t> </a:t>
            </a:r>
            <a:r>
              <a:rPr sz="2750" spc="15" dirty="0">
                <a:solidFill>
                  <a:srgbClr val="04092F"/>
                </a:solidFill>
                <a:latin typeface="Lucida Sans Unicode"/>
                <a:cs typeface="Lucida Sans Unicode"/>
              </a:rPr>
              <a:t>Transport </a:t>
            </a:r>
            <a:r>
              <a:rPr sz="2750" spc="20" dirty="0">
                <a:solidFill>
                  <a:srgbClr val="04092F"/>
                </a:solidFill>
                <a:latin typeface="Lucida Sans Unicode"/>
                <a:cs typeface="Lucida Sans Unicode"/>
              </a:rPr>
              <a:t> </a:t>
            </a:r>
            <a:r>
              <a:rPr sz="2750" spc="10" dirty="0">
                <a:solidFill>
                  <a:srgbClr val="04092F"/>
                </a:solidFill>
                <a:latin typeface="Lucida Sans Unicode"/>
                <a:cs typeface="Lucida Sans Unicode"/>
              </a:rPr>
              <a:t>Layer's </a:t>
            </a:r>
            <a:r>
              <a:rPr sz="2750" spc="30" dirty="0">
                <a:solidFill>
                  <a:srgbClr val="04092F"/>
                </a:solidFill>
                <a:latin typeface="Lucida Sans Unicode"/>
                <a:cs typeface="Lucida Sans Unicode"/>
              </a:rPr>
              <a:t>evolution </a:t>
            </a:r>
            <a:r>
              <a:rPr sz="2750" spc="60" dirty="0">
                <a:solidFill>
                  <a:srgbClr val="04092F"/>
                </a:solidFill>
                <a:latin typeface="Lucida Sans Unicode"/>
                <a:cs typeface="Lucida Sans Unicode"/>
              </a:rPr>
              <a:t>promises </a:t>
            </a:r>
            <a:r>
              <a:rPr sz="2750" spc="345" dirty="0">
                <a:solidFill>
                  <a:srgbClr val="04092F"/>
                </a:solidFill>
                <a:latin typeface="Lucida Sans Unicode"/>
                <a:cs typeface="Lucida Sans Unicode"/>
              </a:rPr>
              <a:t>a </a:t>
            </a:r>
            <a:r>
              <a:rPr sz="2750" spc="5" dirty="0">
                <a:solidFill>
                  <a:srgbClr val="04092F"/>
                </a:solidFill>
                <a:latin typeface="Lucida Sans Unicode"/>
                <a:cs typeface="Lucida Sans Unicode"/>
              </a:rPr>
              <a:t>future </a:t>
            </a:r>
            <a:r>
              <a:rPr sz="2750" spc="-20" dirty="0">
                <a:solidFill>
                  <a:srgbClr val="04092F"/>
                </a:solidFill>
                <a:latin typeface="Lucida Sans Unicode"/>
                <a:cs typeface="Lucida Sans Unicode"/>
              </a:rPr>
              <a:t>of </a:t>
            </a:r>
            <a:r>
              <a:rPr sz="2750" spc="130" dirty="0">
                <a:solidFill>
                  <a:srgbClr val="04092F"/>
                </a:solidFill>
                <a:latin typeface="Lucida Sans Unicode"/>
                <a:cs typeface="Lucida Sans Unicode"/>
              </a:rPr>
              <a:t>even </a:t>
            </a:r>
            <a:r>
              <a:rPr sz="2750" spc="105" dirty="0">
                <a:solidFill>
                  <a:srgbClr val="04092F"/>
                </a:solidFill>
                <a:latin typeface="Lucida Sans Unicode"/>
                <a:cs typeface="Lucida Sans Unicode"/>
              </a:rPr>
              <a:t>more </a:t>
            </a:r>
            <a:r>
              <a:rPr sz="2750" spc="110" dirty="0">
                <a:solidFill>
                  <a:srgbClr val="04092F"/>
                </a:solidFill>
                <a:latin typeface="Lucida Sans Unicode"/>
                <a:cs typeface="Lucida Sans Unicode"/>
              </a:rPr>
              <a:t> </a:t>
            </a:r>
            <a:r>
              <a:rPr sz="2750" spc="15" dirty="0">
                <a:solidFill>
                  <a:srgbClr val="04092F"/>
                </a:solidFill>
                <a:latin typeface="Lucida Sans Unicode"/>
                <a:cs typeface="Lucida Sans Unicode"/>
              </a:rPr>
              <a:t>agile,</a:t>
            </a:r>
            <a:r>
              <a:rPr sz="2750" spc="20" dirty="0">
                <a:solidFill>
                  <a:srgbClr val="04092F"/>
                </a:solidFill>
                <a:latin typeface="Lucida Sans Unicode"/>
                <a:cs typeface="Lucida Sans Unicode"/>
              </a:rPr>
              <a:t> responsive,</a:t>
            </a:r>
            <a:r>
              <a:rPr sz="2750" spc="25" dirty="0">
                <a:solidFill>
                  <a:srgbClr val="04092F"/>
                </a:solidFill>
                <a:latin typeface="Lucida Sans Unicode"/>
                <a:cs typeface="Lucida Sans Unicode"/>
              </a:rPr>
              <a:t> </a:t>
            </a:r>
            <a:r>
              <a:rPr sz="2750" spc="175" dirty="0">
                <a:solidFill>
                  <a:srgbClr val="04092F"/>
                </a:solidFill>
                <a:latin typeface="Lucida Sans Unicode"/>
                <a:cs typeface="Lucida Sans Unicode"/>
              </a:rPr>
              <a:t>and</a:t>
            </a:r>
            <a:r>
              <a:rPr sz="2750" spc="180" dirty="0">
                <a:solidFill>
                  <a:srgbClr val="04092F"/>
                </a:solidFill>
                <a:latin typeface="Lucida Sans Unicode"/>
                <a:cs typeface="Lucida Sans Unicode"/>
              </a:rPr>
              <a:t> </a:t>
            </a:r>
            <a:r>
              <a:rPr sz="2750" spc="100" dirty="0">
                <a:solidFill>
                  <a:srgbClr val="04092F"/>
                </a:solidFill>
                <a:latin typeface="Lucida Sans Unicode"/>
                <a:cs typeface="Lucida Sans Unicode"/>
              </a:rPr>
              <a:t>secure</a:t>
            </a:r>
            <a:r>
              <a:rPr sz="2750" spc="105" dirty="0">
                <a:solidFill>
                  <a:srgbClr val="04092F"/>
                </a:solidFill>
                <a:latin typeface="Lucida Sans Unicode"/>
                <a:cs typeface="Lucida Sans Unicode"/>
              </a:rPr>
              <a:t> </a:t>
            </a:r>
            <a:r>
              <a:rPr sz="2750" spc="110" dirty="0">
                <a:solidFill>
                  <a:srgbClr val="04092F"/>
                </a:solidFill>
                <a:latin typeface="Lucida Sans Unicode"/>
                <a:cs typeface="Lucida Sans Unicode"/>
              </a:rPr>
              <a:t>communication </a:t>
            </a:r>
            <a:r>
              <a:rPr sz="2750" spc="114" dirty="0">
                <a:solidFill>
                  <a:srgbClr val="04092F"/>
                </a:solidFill>
                <a:latin typeface="Lucida Sans Unicode"/>
                <a:cs typeface="Lucida Sans Unicode"/>
              </a:rPr>
              <a:t> </a:t>
            </a:r>
            <a:r>
              <a:rPr sz="2750" spc="-15" dirty="0">
                <a:solidFill>
                  <a:srgbClr val="04092F"/>
                </a:solidFill>
                <a:latin typeface="Lucida Sans Unicode"/>
                <a:cs typeface="Lucida Sans Unicode"/>
              </a:rPr>
              <a:t>networks.</a:t>
            </a:r>
            <a:endParaRPr sz="2750">
              <a:latin typeface="Lucida Sans Unicode"/>
              <a:cs typeface="Lucida Sans Unicode"/>
            </a:endParaRPr>
          </a:p>
        </p:txBody>
      </p:sp>
      <p:pic>
        <p:nvPicPr>
          <p:cNvPr id="7170" name="Picture 2" descr="Final thoughts, conclusion or summary of all study topics, thinking about  solutions, result, outcome or opinion from business case study concept,  businessman with lightbulb idea of final thoughts. 11427370 Vector Art at">
            <a:extLst>
              <a:ext uri="{FF2B5EF4-FFF2-40B4-BE49-F238E27FC236}">
                <a16:creationId xmlns:a16="http://schemas.microsoft.com/office/drawing/2014/main" id="{899F90CA-0448-C164-09CA-8E2256A8FECF}"/>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8980" b="90306" l="26821" r="72839">
                        <a14:foregroundMark x1="28863" y1="36224" x2="28863" y2="43878"/>
                        <a14:foregroundMark x1="26957" y1="40612" x2="26957" y2="40612"/>
                        <a14:foregroundMark x1="26821" y1="37245" x2="26821" y2="37245"/>
                        <a14:foregroundMark x1="27502" y1="37041" x2="27229" y2="46837"/>
                        <a14:foregroundMark x1="27229" y1="46837" x2="27025" y2="40102"/>
                        <a14:foregroundMark x1="27025" y1="40102" x2="27638" y2="42245"/>
                        <a14:foregroundMark x1="53846" y1="34592" x2="58543" y2="36837"/>
                        <a14:foregroundMark x1="63649" y1="37449" x2="67325" y2="40102"/>
                        <a14:foregroundMark x1="67325" y1="40102" x2="68890" y2="43673"/>
                        <a14:foregroundMark x1="68890" y1="43673" x2="63785" y2="67245"/>
                        <a14:foregroundMark x1="63785" y1="67245" x2="63445" y2="67245"/>
                        <a14:foregroundMark x1="45269" y1="88571" x2="62900" y2="90408"/>
                        <a14:foregroundMark x1="62900" y1="90408" x2="63036" y2="90204"/>
                        <a14:foregroundMark x1="58543" y1="31327" x2="55344" y2="52551"/>
                        <a14:foregroundMark x1="55344" y1="52551" x2="55480" y2="52755"/>
                        <a14:foregroundMark x1="72839" y1="42449" x2="72158" y2="48061"/>
                      </a14:backgroundRemoval>
                    </a14:imgEffect>
                  </a14:imgLayer>
                </a14:imgProps>
              </a:ext>
              <a:ext uri="{28A0092B-C50C-407E-A947-70E740481C1C}">
                <a14:useLocalDpi xmlns:a14="http://schemas.microsoft.com/office/drawing/2010/main" val="0"/>
              </a:ext>
            </a:extLst>
          </a:blip>
          <a:srcRect l="23690" t="4406" r="25213" b="9425"/>
          <a:stretch/>
        </p:blipFill>
        <p:spPr bwMode="auto">
          <a:xfrm>
            <a:off x="9144000" y="0"/>
            <a:ext cx="9144000" cy="1028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0290" y="2997648"/>
            <a:ext cx="7451725" cy="3108325"/>
          </a:xfrm>
          <a:prstGeom prst="rect">
            <a:avLst/>
          </a:prstGeom>
        </p:spPr>
        <p:txBody>
          <a:bodyPr vert="horz" wrap="square" lIns="0" tIns="704215" rIns="0" bIns="0" rtlCol="0">
            <a:spAutoFit/>
          </a:bodyPr>
          <a:lstStyle/>
          <a:p>
            <a:pPr marL="12700">
              <a:lnSpc>
                <a:spcPct val="100000"/>
              </a:lnSpc>
              <a:spcBef>
                <a:spcPts val="5545"/>
              </a:spcBef>
            </a:pPr>
            <a:r>
              <a:rPr sz="10750" spc="-220" dirty="0">
                <a:latin typeface="Trebuchet MS"/>
                <a:cs typeface="Trebuchet MS"/>
              </a:rPr>
              <a:t>T</a:t>
            </a:r>
            <a:r>
              <a:rPr sz="10750" spc="880" dirty="0">
                <a:latin typeface="Trebuchet MS"/>
                <a:cs typeface="Trebuchet MS"/>
              </a:rPr>
              <a:t>h</a:t>
            </a:r>
            <a:r>
              <a:rPr sz="10750" spc="1580" dirty="0">
                <a:latin typeface="Trebuchet MS"/>
                <a:cs typeface="Trebuchet MS"/>
              </a:rPr>
              <a:t>a</a:t>
            </a:r>
            <a:r>
              <a:rPr sz="10750" spc="905" dirty="0">
                <a:latin typeface="Trebuchet MS"/>
                <a:cs typeface="Trebuchet MS"/>
              </a:rPr>
              <a:t>n</a:t>
            </a:r>
            <a:r>
              <a:rPr sz="10750" spc="765" dirty="0">
                <a:latin typeface="Trebuchet MS"/>
                <a:cs typeface="Trebuchet MS"/>
              </a:rPr>
              <a:t>k</a:t>
            </a:r>
            <a:r>
              <a:rPr sz="10750" spc="-960" dirty="0">
                <a:latin typeface="Trebuchet MS"/>
                <a:cs typeface="Trebuchet MS"/>
              </a:rPr>
              <a:t> </a:t>
            </a:r>
            <a:r>
              <a:rPr sz="10750" spc="625" dirty="0">
                <a:latin typeface="Trebuchet MS"/>
                <a:cs typeface="Trebuchet MS"/>
              </a:rPr>
              <a:t>Y</a:t>
            </a:r>
            <a:r>
              <a:rPr sz="10750" spc="770" dirty="0">
                <a:latin typeface="Trebuchet MS"/>
                <a:cs typeface="Trebuchet MS"/>
              </a:rPr>
              <a:t>o</a:t>
            </a:r>
            <a:r>
              <a:rPr sz="10750" spc="905" dirty="0">
                <a:latin typeface="Trebuchet MS"/>
                <a:cs typeface="Trebuchet MS"/>
              </a:rPr>
              <a:t>u</a:t>
            </a:r>
            <a:endParaRPr sz="10750">
              <a:latin typeface="Trebuchet MS"/>
              <a:cs typeface="Trebuchet MS"/>
            </a:endParaRPr>
          </a:p>
          <a:p>
            <a:pPr marL="668020">
              <a:lnSpc>
                <a:spcPct val="100000"/>
              </a:lnSpc>
              <a:spcBef>
                <a:spcPts val="1780"/>
              </a:spcBef>
              <a:tabLst>
                <a:tab pos="2039620" algn="l"/>
                <a:tab pos="3893185" algn="l"/>
              </a:tabLst>
            </a:pPr>
            <a:r>
              <a:rPr sz="3450" spc="-165" dirty="0"/>
              <a:t>F</a:t>
            </a:r>
            <a:r>
              <a:rPr sz="3450" spc="114" dirty="0"/>
              <a:t> </a:t>
            </a:r>
            <a:r>
              <a:rPr sz="3450" spc="85" dirty="0"/>
              <a:t>o</a:t>
            </a:r>
            <a:r>
              <a:rPr sz="3450" spc="114" dirty="0"/>
              <a:t> </a:t>
            </a:r>
            <a:r>
              <a:rPr sz="3450" spc="-95" dirty="0"/>
              <a:t>r	</a:t>
            </a:r>
            <a:r>
              <a:rPr sz="3450" spc="-105" dirty="0"/>
              <a:t>Y</a:t>
            </a:r>
            <a:r>
              <a:rPr sz="3450" spc="114" dirty="0"/>
              <a:t> </a:t>
            </a:r>
            <a:r>
              <a:rPr sz="3450" spc="85" dirty="0"/>
              <a:t>o</a:t>
            </a:r>
            <a:r>
              <a:rPr sz="3450" spc="120" dirty="0"/>
              <a:t> </a:t>
            </a:r>
            <a:r>
              <a:rPr sz="3450" spc="85" dirty="0"/>
              <a:t>u</a:t>
            </a:r>
            <a:r>
              <a:rPr sz="3450" spc="114" dirty="0"/>
              <a:t> </a:t>
            </a:r>
            <a:r>
              <a:rPr sz="3450" spc="-95" dirty="0"/>
              <a:t>r	</a:t>
            </a:r>
            <a:r>
              <a:rPr sz="3450" spc="125" dirty="0"/>
              <a:t>A</a:t>
            </a:r>
            <a:r>
              <a:rPr sz="3450" spc="105" dirty="0"/>
              <a:t> </a:t>
            </a:r>
            <a:r>
              <a:rPr sz="3450" spc="-90" dirty="0"/>
              <a:t>t</a:t>
            </a:r>
            <a:r>
              <a:rPr sz="3450" spc="110" dirty="0"/>
              <a:t> </a:t>
            </a:r>
            <a:r>
              <a:rPr sz="3450" spc="-90" dirty="0"/>
              <a:t>t</a:t>
            </a:r>
            <a:r>
              <a:rPr sz="3450" spc="105" dirty="0"/>
              <a:t> </a:t>
            </a:r>
            <a:r>
              <a:rPr sz="3450" spc="90" dirty="0"/>
              <a:t>e</a:t>
            </a:r>
            <a:r>
              <a:rPr sz="3450" spc="110" dirty="0"/>
              <a:t> </a:t>
            </a:r>
            <a:r>
              <a:rPr sz="3450" spc="85" dirty="0"/>
              <a:t>n</a:t>
            </a:r>
            <a:r>
              <a:rPr sz="3450" spc="105" dirty="0"/>
              <a:t> </a:t>
            </a:r>
            <a:r>
              <a:rPr sz="3450" spc="-90" dirty="0"/>
              <a:t>t</a:t>
            </a:r>
            <a:r>
              <a:rPr sz="3450" spc="105" dirty="0"/>
              <a:t> </a:t>
            </a:r>
            <a:r>
              <a:rPr sz="3450" spc="-80" dirty="0"/>
              <a:t>i</a:t>
            </a:r>
            <a:r>
              <a:rPr sz="3450" spc="110" dirty="0"/>
              <a:t> </a:t>
            </a:r>
            <a:r>
              <a:rPr sz="3450" spc="85" dirty="0"/>
              <a:t>o</a:t>
            </a:r>
            <a:r>
              <a:rPr sz="3450" spc="105" dirty="0"/>
              <a:t> </a:t>
            </a:r>
            <a:r>
              <a:rPr sz="3450" spc="85" dirty="0"/>
              <a:t>n</a:t>
            </a:r>
            <a:endParaRPr sz="3450"/>
          </a:p>
        </p:txBody>
      </p:sp>
      <p:pic>
        <p:nvPicPr>
          <p:cNvPr id="6146" name="Picture 2" descr="Thank You Images – Browse 259,022 Stock Photos, Vectors, and Video | Adobe  Stock">
            <a:extLst>
              <a:ext uri="{FF2B5EF4-FFF2-40B4-BE49-F238E27FC236}">
                <a16:creationId xmlns:a16="http://schemas.microsoft.com/office/drawing/2014/main" id="{69D0A928-07F9-D98D-B625-0A68C2768A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30"/>
            <a:ext cx="18254222" cy="102840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txBox="1"/>
          <p:nvPr/>
        </p:nvSpPr>
        <p:spPr>
          <a:xfrm>
            <a:off x="9611360" y="1253451"/>
            <a:ext cx="8448040" cy="8690649"/>
          </a:xfrm>
          <a:prstGeom prst="rect">
            <a:avLst/>
          </a:prstGeom>
        </p:spPr>
        <p:txBody>
          <a:bodyPr vert="horz" wrap="square" lIns="0" tIns="12700" rIns="0" bIns="0" rtlCol="0">
            <a:spAutoFit/>
          </a:bodyPr>
          <a:lstStyle/>
          <a:p>
            <a:pPr marL="12700" marR="5080" algn="just">
              <a:lnSpc>
                <a:spcPct val="107200"/>
              </a:lnSpc>
              <a:spcBef>
                <a:spcPts val="100"/>
              </a:spcBef>
            </a:pPr>
            <a:br>
              <a:rPr lang="en-US" sz="3100" dirty="0">
                <a:latin typeface="Lucida Sans Unicode" panose="020B0602030504020204" pitchFamily="34" charset="0"/>
                <a:cs typeface="Lucida Sans Unicode" panose="020B0602030504020204" pitchFamily="34" charset="0"/>
              </a:rPr>
            </a:br>
            <a:r>
              <a:rPr lang="en-US" sz="3100" dirty="0">
                <a:latin typeface="Lucida Sans Unicode" panose="020B0602030504020204" pitchFamily="34" charset="0"/>
                <a:cs typeface="Lucida Sans Unicode" panose="020B0602030504020204" pitchFamily="34" charset="0"/>
              </a:rPr>
              <a:t>The transport layer, positioned between the application and network layers, is a key element in network communication. Its primary function is to enable seamless end-to-end communication between applications on different devices. This layer achieves this by breaking down large messages into smaller segments, managing data flow, and ensuring the integrity of transmitted information through error control mechanisms. By regulating the rate of data transmission and overseeing error detection and correction, the transport layer plays a vital role in fostering reliable and efficient communication across computer networks</a:t>
            </a:r>
          </a:p>
        </p:txBody>
      </p:sp>
      <p:sp>
        <p:nvSpPr>
          <p:cNvPr id="18" name="object 18"/>
          <p:cNvSpPr txBox="1">
            <a:spLocks noGrp="1"/>
          </p:cNvSpPr>
          <p:nvPr>
            <p:ph type="title"/>
          </p:nvPr>
        </p:nvSpPr>
        <p:spPr>
          <a:xfrm>
            <a:off x="12227962" y="712871"/>
            <a:ext cx="5044440" cy="1016000"/>
          </a:xfrm>
          <a:prstGeom prst="rect">
            <a:avLst/>
          </a:prstGeom>
        </p:spPr>
        <p:txBody>
          <a:bodyPr vert="horz" wrap="square" lIns="0" tIns="12700" rIns="0" bIns="0" rtlCol="0">
            <a:spAutoFit/>
          </a:bodyPr>
          <a:lstStyle/>
          <a:p>
            <a:pPr marL="12700">
              <a:lnSpc>
                <a:spcPct val="100000"/>
              </a:lnSpc>
              <a:spcBef>
                <a:spcPts val="100"/>
              </a:spcBef>
            </a:pPr>
            <a:r>
              <a:rPr sz="6500" spc="-160" dirty="0"/>
              <a:t>Introduction</a:t>
            </a:r>
            <a:endParaRPr sz="6500"/>
          </a:p>
        </p:txBody>
      </p:sp>
      <p:pic>
        <p:nvPicPr>
          <p:cNvPr id="4098" name="Picture 2" descr="TLS 1.2 Transport Layer Security Protocol | Accuenergy">
            <a:extLst>
              <a:ext uri="{FF2B5EF4-FFF2-40B4-BE49-F238E27FC236}">
                <a16:creationId xmlns:a16="http://schemas.microsoft.com/office/drawing/2014/main" id="{E5C3E879-C0F5-2D3C-7E45-E9509F03FE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519"/>
          <a:stretch/>
        </p:blipFill>
        <p:spPr bwMode="auto">
          <a:xfrm>
            <a:off x="0" y="0"/>
            <a:ext cx="9144000" cy="1028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9798050"/>
            <a:ext cx="18288000" cy="374650"/>
            <a:chOff x="0" y="9912530"/>
            <a:chExt cx="18288000" cy="374650"/>
          </a:xfrm>
        </p:grpSpPr>
        <p:sp>
          <p:nvSpPr>
            <p:cNvPr id="3" name="object 3"/>
            <p:cNvSpPr/>
            <p:nvPr/>
          </p:nvSpPr>
          <p:spPr>
            <a:xfrm>
              <a:off x="0" y="9912530"/>
              <a:ext cx="18288000" cy="374650"/>
            </a:xfrm>
            <a:custGeom>
              <a:avLst/>
              <a:gdLst/>
              <a:ahLst/>
              <a:cxnLst/>
              <a:rect l="l" t="t" r="r" b="b"/>
              <a:pathLst>
                <a:path w="18288000" h="374650">
                  <a:moveTo>
                    <a:pt x="18288000" y="374469"/>
                  </a:moveTo>
                  <a:lnTo>
                    <a:pt x="0" y="374469"/>
                  </a:lnTo>
                  <a:lnTo>
                    <a:pt x="0" y="0"/>
                  </a:lnTo>
                  <a:lnTo>
                    <a:pt x="18288000" y="0"/>
                  </a:lnTo>
                  <a:lnTo>
                    <a:pt x="18288000" y="374469"/>
                  </a:lnTo>
                  <a:close/>
                </a:path>
              </a:pathLst>
            </a:custGeom>
            <a:solidFill>
              <a:srgbClr val="04092F"/>
            </a:solidFill>
          </p:spPr>
          <p:txBody>
            <a:bodyPr wrap="square" lIns="0" tIns="0" rIns="0" bIns="0" rtlCol="0"/>
            <a:lstStyle/>
            <a:p>
              <a:endParaRPr/>
            </a:p>
          </p:txBody>
        </p:sp>
        <p:sp>
          <p:nvSpPr>
            <p:cNvPr id="4" name="object 4"/>
            <p:cNvSpPr/>
            <p:nvPr/>
          </p:nvSpPr>
          <p:spPr>
            <a:xfrm>
              <a:off x="2234811" y="9912530"/>
              <a:ext cx="9915525" cy="374650"/>
            </a:xfrm>
            <a:custGeom>
              <a:avLst/>
              <a:gdLst/>
              <a:ahLst/>
              <a:cxnLst/>
              <a:rect l="l" t="t" r="r" b="b"/>
              <a:pathLst>
                <a:path w="9915525" h="374650">
                  <a:moveTo>
                    <a:pt x="9915487" y="374469"/>
                  </a:moveTo>
                  <a:lnTo>
                    <a:pt x="0" y="374469"/>
                  </a:lnTo>
                  <a:lnTo>
                    <a:pt x="217873" y="0"/>
                  </a:lnTo>
                  <a:lnTo>
                    <a:pt x="9697614" y="0"/>
                  </a:lnTo>
                  <a:lnTo>
                    <a:pt x="9915487" y="374469"/>
                  </a:lnTo>
                  <a:close/>
                </a:path>
              </a:pathLst>
            </a:custGeom>
            <a:solidFill>
              <a:srgbClr val="5CB5F9"/>
            </a:solidFill>
          </p:spPr>
          <p:txBody>
            <a:bodyPr wrap="square" lIns="0" tIns="0" rIns="0" bIns="0" rtlCol="0"/>
            <a:lstStyle/>
            <a:p>
              <a:endParaRPr/>
            </a:p>
          </p:txBody>
        </p:sp>
        <p:sp>
          <p:nvSpPr>
            <p:cNvPr id="5" name="object 5"/>
            <p:cNvSpPr/>
            <p:nvPr/>
          </p:nvSpPr>
          <p:spPr>
            <a:xfrm>
              <a:off x="0" y="9912530"/>
              <a:ext cx="5483225" cy="374650"/>
            </a:xfrm>
            <a:custGeom>
              <a:avLst/>
              <a:gdLst/>
              <a:ahLst/>
              <a:cxnLst/>
              <a:rect l="l" t="t" r="r" b="b"/>
              <a:pathLst>
                <a:path w="5483225" h="374650">
                  <a:moveTo>
                    <a:pt x="5482891" y="374469"/>
                  </a:moveTo>
                  <a:lnTo>
                    <a:pt x="0" y="374469"/>
                  </a:lnTo>
                  <a:lnTo>
                    <a:pt x="0" y="0"/>
                  </a:lnTo>
                  <a:lnTo>
                    <a:pt x="5265018" y="0"/>
                  </a:lnTo>
                  <a:lnTo>
                    <a:pt x="5482891" y="374469"/>
                  </a:lnTo>
                  <a:close/>
                </a:path>
              </a:pathLst>
            </a:custGeom>
            <a:solidFill>
              <a:srgbClr val="CAE7FF"/>
            </a:solidFill>
          </p:spPr>
          <p:txBody>
            <a:bodyPr wrap="square" lIns="0" tIns="0" rIns="0" bIns="0" rtlCol="0"/>
            <a:lstStyle/>
            <a:p>
              <a:endParaRPr/>
            </a:p>
          </p:txBody>
        </p:sp>
      </p:grpSp>
      <p:grpSp>
        <p:nvGrpSpPr>
          <p:cNvPr id="6" name="object 6"/>
          <p:cNvGrpSpPr/>
          <p:nvPr/>
        </p:nvGrpSpPr>
        <p:grpSpPr>
          <a:xfrm>
            <a:off x="0" y="0"/>
            <a:ext cx="2566035" cy="2337435"/>
            <a:chOff x="0" y="0"/>
            <a:chExt cx="2566035" cy="2337435"/>
          </a:xfrm>
        </p:grpSpPr>
        <p:pic>
          <p:nvPicPr>
            <p:cNvPr id="7" name="object 7"/>
            <p:cNvPicPr/>
            <p:nvPr/>
          </p:nvPicPr>
          <p:blipFill>
            <a:blip r:embed="rId2" cstate="print"/>
            <a:stretch>
              <a:fillRect/>
            </a:stretch>
          </p:blipFill>
          <p:spPr>
            <a:xfrm>
              <a:off x="0" y="0"/>
              <a:ext cx="2565598" cy="2337158"/>
            </a:xfrm>
            <a:prstGeom prst="rect">
              <a:avLst/>
            </a:prstGeom>
          </p:spPr>
        </p:pic>
        <p:sp>
          <p:nvSpPr>
            <p:cNvPr id="8" name="object 8"/>
            <p:cNvSpPr/>
            <p:nvPr/>
          </p:nvSpPr>
          <p:spPr>
            <a:xfrm>
              <a:off x="0" y="0"/>
              <a:ext cx="2444750" cy="2277110"/>
            </a:xfrm>
            <a:custGeom>
              <a:avLst/>
              <a:gdLst/>
              <a:ahLst/>
              <a:cxnLst/>
              <a:rect l="l" t="t" r="r" b="b"/>
              <a:pathLst>
                <a:path w="2444750" h="2277110">
                  <a:moveTo>
                    <a:pt x="0" y="2277057"/>
                  </a:moveTo>
                  <a:lnTo>
                    <a:pt x="0" y="0"/>
                  </a:lnTo>
                  <a:lnTo>
                    <a:pt x="2444340" y="0"/>
                  </a:lnTo>
                  <a:lnTo>
                    <a:pt x="0" y="2277057"/>
                  </a:lnTo>
                  <a:close/>
                </a:path>
              </a:pathLst>
            </a:custGeom>
            <a:solidFill>
              <a:srgbClr val="12219D"/>
            </a:solidFill>
          </p:spPr>
          <p:txBody>
            <a:bodyPr wrap="square" lIns="0" tIns="0" rIns="0" bIns="0" rtlCol="0"/>
            <a:lstStyle/>
            <a:p>
              <a:endParaRPr/>
            </a:p>
          </p:txBody>
        </p:sp>
        <p:pic>
          <p:nvPicPr>
            <p:cNvPr id="9" name="object 9"/>
            <p:cNvPicPr/>
            <p:nvPr/>
          </p:nvPicPr>
          <p:blipFill>
            <a:blip r:embed="rId3" cstate="print"/>
            <a:stretch>
              <a:fillRect/>
            </a:stretch>
          </p:blipFill>
          <p:spPr>
            <a:xfrm>
              <a:off x="0" y="0"/>
              <a:ext cx="1762925" cy="1642263"/>
            </a:xfrm>
            <a:prstGeom prst="rect">
              <a:avLst/>
            </a:prstGeom>
          </p:spPr>
        </p:pic>
        <p:sp>
          <p:nvSpPr>
            <p:cNvPr id="10" name="object 10"/>
            <p:cNvSpPr/>
            <p:nvPr/>
          </p:nvSpPr>
          <p:spPr>
            <a:xfrm>
              <a:off x="0" y="0"/>
              <a:ext cx="1641475" cy="1529080"/>
            </a:xfrm>
            <a:custGeom>
              <a:avLst/>
              <a:gdLst/>
              <a:ahLst/>
              <a:cxnLst/>
              <a:rect l="l" t="t" r="r" b="b"/>
              <a:pathLst>
                <a:path w="1641475" h="1529080">
                  <a:moveTo>
                    <a:pt x="0" y="1528749"/>
                  </a:moveTo>
                  <a:lnTo>
                    <a:pt x="0" y="0"/>
                  </a:lnTo>
                  <a:lnTo>
                    <a:pt x="1641060" y="0"/>
                  </a:lnTo>
                  <a:lnTo>
                    <a:pt x="0" y="1528749"/>
                  </a:lnTo>
                  <a:close/>
                </a:path>
              </a:pathLst>
            </a:custGeom>
            <a:solidFill>
              <a:srgbClr val="4AA7EB"/>
            </a:solidFill>
          </p:spPr>
          <p:txBody>
            <a:bodyPr wrap="square" lIns="0" tIns="0" rIns="0" bIns="0" rtlCol="0"/>
            <a:lstStyle/>
            <a:p>
              <a:endParaRPr/>
            </a:p>
          </p:txBody>
        </p:sp>
        <p:pic>
          <p:nvPicPr>
            <p:cNvPr id="11" name="object 11"/>
            <p:cNvPicPr/>
            <p:nvPr/>
          </p:nvPicPr>
          <p:blipFill>
            <a:blip r:embed="rId4" cstate="print"/>
            <a:stretch>
              <a:fillRect/>
            </a:stretch>
          </p:blipFill>
          <p:spPr>
            <a:xfrm>
              <a:off x="0" y="0"/>
              <a:ext cx="727612" cy="677824"/>
            </a:xfrm>
            <a:prstGeom prst="rect">
              <a:avLst/>
            </a:prstGeom>
          </p:spPr>
        </p:pic>
        <p:sp>
          <p:nvSpPr>
            <p:cNvPr id="12" name="object 12"/>
            <p:cNvSpPr/>
            <p:nvPr/>
          </p:nvSpPr>
          <p:spPr>
            <a:xfrm>
              <a:off x="0" y="0"/>
              <a:ext cx="606425" cy="565150"/>
            </a:xfrm>
            <a:custGeom>
              <a:avLst/>
              <a:gdLst/>
              <a:ahLst/>
              <a:cxnLst/>
              <a:rect l="l" t="t" r="r" b="b"/>
              <a:pathLst>
                <a:path w="606425" h="565150">
                  <a:moveTo>
                    <a:pt x="0" y="564650"/>
                  </a:moveTo>
                  <a:lnTo>
                    <a:pt x="0" y="0"/>
                  </a:lnTo>
                  <a:lnTo>
                    <a:pt x="606145" y="0"/>
                  </a:lnTo>
                  <a:lnTo>
                    <a:pt x="0" y="564650"/>
                  </a:lnTo>
                  <a:close/>
                </a:path>
              </a:pathLst>
            </a:custGeom>
            <a:solidFill>
              <a:srgbClr val="AECCE2"/>
            </a:solidFill>
          </p:spPr>
          <p:txBody>
            <a:bodyPr wrap="square" lIns="0" tIns="0" rIns="0" bIns="0" rtlCol="0"/>
            <a:lstStyle/>
            <a:p>
              <a:endParaRPr/>
            </a:p>
          </p:txBody>
        </p:sp>
      </p:grpSp>
      <p:grpSp>
        <p:nvGrpSpPr>
          <p:cNvPr id="13" name="object 13"/>
          <p:cNvGrpSpPr/>
          <p:nvPr/>
        </p:nvGrpSpPr>
        <p:grpSpPr>
          <a:xfrm>
            <a:off x="15722376" y="0"/>
            <a:ext cx="2566035" cy="2337435"/>
            <a:chOff x="15722376" y="0"/>
            <a:chExt cx="2566035" cy="2337435"/>
          </a:xfrm>
        </p:grpSpPr>
        <p:pic>
          <p:nvPicPr>
            <p:cNvPr id="14" name="object 14"/>
            <p:cNvPicPr/>
            <p:nvPr/>
          </p:nvPicPr>
          <p:blipFill>
            <a:blip r:embed="rId5" cstate="print"/>
            <a:stretch>
              <a:fillRect/>
            </a:stretch>
          </p:blipFill>
          <p:spPr>
            <a:xfrm>
              <a:off x="15722376" y="0"/>
              <a:ext cx="2565623" cy="2337158"/>
            </a:xfrm>
            <a:prstGeom prst="rect">
              <a:avLst/>
            </a:prstGeom>
          </p:spPr>
        </p:pic>
        <p:sp>
          <p:nvSpPr>
            <p:cNvPr id="15" name="object 15"/>
            <p:cNvSpPr/>
            <p:nvPr/>
          </p:nvSpPr>
          <p:spPr>
            <a:xfrm>
              <a:off x="15843634" y="0"/>
              <a:ext cx="2444750" cy="2277110"/>
            </a:xfrm>
            <a:custGeom>
              <a:avLst/>
              <a:gdLst/>
              <a:ahLst/>
              <a:cxnLst/>
              <a:rect l="l" t="t" r="r" b="b"/>
              <a:pathLst>
                <a:path w="2444750" h="2277110">
                  <a:moveTo>
                    <a:pt x="2444365" y="2277081"/>
                  </a:moveTo>
                  <a:lnTo>
                    <a:pt x="2444365" y="0"/>
                  </a:lnTo>
                  <a:lnTo>
                    <a:pt x="0" y="0"/>
                  </a:lnTo>
                  <a:lnTo>
                    <a:pt x="2444365" y="2277081"/>
                  </a:lnTo>
                  <a:close/>
                </a:path>
              </a:pathLst>
            </a:custGeom>
            <a:solidFill>
              <a:srgbClr val="12219D"/>
            </a:solidFill>
          </p:spPr>
          <p:txBody>
            <a:bodyPr wrap="square" lIns="0" tIns="0" rIns="0" bIns="0" rtlCol="0"/>
            <a:lstStyle/>
            <a:p>
              <a:endParaRPr/>
            </a:p>
          </p:txBody>
        </p:sp>
        <p:pic>
          <p:nvPicPr>
            <p:cNvPr id="16" name="object 16"/>
            <p:cNvPicPr/>
            <p:nvPr/>
          </p:nvPicPr>
          <p:blipFill>
            <a:blip r:embed="rId6" cstate="print"/>
            <a:stretch>
              <a:fillRect/>
            </a:stretch>
          </p:blipFill>
          <p:spPr>
            <a:xfrm>
              <a:off x="16525049" y="0"/>
              <a:ext cx="1762950" cy="1642287"/>
            </a:xfrm>
            <a:prstGeom prst="rect">
              <a:avLst/>
            </a:prstGeom>
          </p:spPr>
        </p:pic>
        <p:sp>
          <p:nvSpPr>
            <p:cNvPr id="17" name="object 17"/>
            <p:cNvSpPr/>
            <p:nvPr/>
          </p:nvSpPr>
          <p:spPr>
            <a:xfrm>
              <a:off x="16646914" y="0"/>
              <a:ext cx="1641475" cy="1529080"/>
            </a:xfrm>
            <a:custGeom>
              <a:avLst/>
              <a:gdLst/>
              <a:ahLst/>
              <a:cxnLst/>
              <a:rect l="l" t="t" r="r" b="b"/>
              <a:pathLst>
                <a:path w="1641475" h="1529080">
                  <a:moveTo>
                    <a:pt x="1641085" y="1528773"/>
                  </a:moveTo>
                  <a:lnTo>
                    <a:pt x="1641085" y="0"/>
                  </a:lnTo>
                  <a:lnTo>
                    <a:pt x="0" y="0"/>
                  </a:lnTo>
                  <a:lnTo>
                    <a:pt x="1641085" y="1528773"/>
                  </a:lnTo>
                  <a:close/>
                </a:path>
              </a:pathLst>
            </a:custGeom>
            <a:solidFill>
              <a:srgbClr val="4AA7EB"/>
            </a:solidFill>
          </p:spPr>
          <p:txBody>
            <a:bodyPr wrap="square" lIns="0" tIns="0" rIns="0" bIns="0" rtlCol="0"/>
            <a:lstStyle/>
            <a:p>
              <a:endParaRPr/>
            </a:p>
          </p:txBody>
        </p:sp>
        <p:pic>
          <p:nvPicPr>
            <p:cNvPr id="18" name="object 18"/>
            <p:cNvPicPr/>
            <p:nvPr/>
          </p:nvPicPr>
          <p:blipFill>
            <a:blip r:embed="rId7" cstate="print"/>
            <a:stretch>
              <a:fillRect/>
            </a:stretch>
          </p:blipFill>
          <p:spPr>
            <a:xfrm>
              <a:off x="17560363" y="0"/>
              <a:ext cx="727637" cy="677848"/>
            </a:xfrm>
            <a:prstGeom prst="rect">
              <a:avLst/>
            </a:prstGeom>
          </p:spPr>
        </p:pic>
        <p:sp>
          <p:nvSpPr>
            <p:cNvPr id="19" name="object 19"/>
            <p:cNvSpPr/>
            <p:nvPr/>
          </p:nvSpPr>
          <p:spPr>
            <a:xfrm>
              <a:off x="17681829" y="0"/>
              <a:ext cx="606425" cy="565150"/>
            </a:xfrm>
            <a:custGeom>
              <a:avLst/>
              <a:gdLst/>
              <a:ahLst/>
              <a:cxnLst/>
              <a:rect l="l" t="t" r="r" b="b"/>
              <a:pathLst>
                <a:path w="606425" h="565150">
                  <a:moveTo>
                    <a:pt x="606171" y="564674"/>
                  </a:moveTo>
                  <a:lnTo>
                    <a:pt x="606171" y="0"/>
                  </a:lnTo>
                  <a:lnTo>
                    <a:pt x="0" y="0"/>
                  </a:lnTo>
                  <a:lnTo>
                    <a:pt x="606171" y="564674"/>
                  </a:lnTo>
                  <a:close/>
                </a:path>
              </a:pathLst>
            </a:custGeom>
            <a:solidFill>
              <a:srgbClr val="AECCE2"/>
            </a:solidFill>
          </p:spPr>
          <p:txBody>
            <a:bodyPr wrap="square" lIns="0" tIns="0" rIns="0" bIns="0" rtlCol="0"/>
            <a:lstStyle/>
            <a:p>
              <a:endParaRPr/>
            </a:p>
          </p:txBody>
        </p:sp>
      </p:grpSp>
      <p:grpSp>
        <p:nvGrpSpPr>
          <p:cNvPr id="20" name="object 20"/>
          <p:cNvGrpSpPr/>
          <p:nvPr/>
        </p:nvGrpSpPr>
        <p:grpSpPr>
          <a:xfrm>
            <a:off x="7276458" y="2565717"/>
            <a:ext cx="5692140" cy="4437380"/>
            <a:chOff x="7276458" y="2565717"/>
            <a:chExt cx="5692140" cy="4437380"/>
          </a:xfrm>
        </p:grpSpPr>
        <p:sp>
          <p:nvSpPr>
            <p:cNvPr id="21" name="object 21"/>
            <p:cNvSpPr/>
            <p:nvPr/>
          </p:nvSpPr>
          <p:spPr>
            <a:xfrm>
              <a:off x="7428802" y="3859262"/>
              <a:ext cx="3481704" cy="2992120"/>
            </a:xfrm>
            <a:custGeom>
              <a:avLst/>
              <a:gdLst/>
              <a:ahLst/>
              <a:cxnLst/>
              <a:rect l="l" t="t" r="r" b="b"/>
              <a:pathLst>
                <a:path w="3481704" h="2992120">
                  <a:moveTo>
                    <a:pt x="2610933" y="2991694"/>
                  </a:moveTo>
                  <a:lnTo>
                    <a:pt x="870310" y="2991694"/>
                  </a:lnTo>
                  <a:lnTo>
                    <a:pt x="0" y="1495846"/>
                  </a:lnTo>
                  <a:lnTo>
                    <a:pt x="870311" y="0"/>
                  </a:lnTo>
                  <a:lnTo>
                    <a:pt x="2610933" y="0"/>
                  </a:lnTo>
                  <a:lnTo>
                    <a:pt x="3481243" y="1495847"/>
                  </a:lnTo>
                  <a:lnTo>
                    <a:pt x="2610933" y="2991694"/>
                  </a:lnTo>
                  <a:close/>
                </a:path>
              </a:pathLst>
            </a:custGeom>
            <a:solidFill>
              <a:srgbClr val="04092F"/>
            </a:solidFill>
          </p:spPr>
          <p:txBody>
            <a:bodyPr wrap="square" lIns="0" tIns="0" rIns="0" bIns="0" rtlCol="0"/>
            <a:lstStyle/>
            <a:p>
              <a:endParaRPr/>
            </a:p>
          </p:txBody>
        </p:sp>
        <p:sp>
          <p:nvSpPr>
            <p:cNvPr id="22" name="object 22"/>
            <p:cNvSpPr/>
            <p:nvPr/>
          </p:nvSpPr>
          <p:spPr>
            <a:xfrm>
              <a:off x="7428858" y="3859262"/>
              <a:ext cx="3476625" cy="2990850"/>
            </a:xfrm>
            <a:custGeom>
              <a:avLst/>
              <a:gdLst/>
              <a:ahLst/>
              <a:cxnLst/>
              <a:rect l="l" t="t" r="r" b="b"/>
              <a:pathLst>
                <a:path w="3476625" h="2990850">
                  <a:moveTo>
                    <a:pt x="3476568" y="1503631"/>
                  </a:moveTo>
                  <a:lnTo>
                    <a:pt x="2611278" y="2990849"/>
                  </a:lnTo>
                </a:path>
                <a:path w="3476625" h="2990850">
                  <a:moveTo>
                    <a:pt x="869848" y="2990849"/>
                  </a:moveTo>
                  <a:lnTo>
                    <a:pt x="0" y="1495797"/>
                  </a:lnTo>
                </a:path>
                <a:path w="3476625" h="2990850">
                  <a:moveTo>
                    <a:pt x="0" y="1495796"/>
                  </a:moveTo>
                  <a:lnTo>
                    <a:pt x="870281" y="0"/>
                  </a:lnTo>
                  <a:lnTo>
                    <a:pt x="2610845" y="0"/>
                  </a:lnTo>
                  <a:lnTo>
                    <a:pt x="3476568" y="1487962"/>
                  </a:lnTo>
                </a:path>
              </a:pathLst>
            </a:custGeom>
            <a:ln w="304799">
              <a:solidFill>
                <a:srgbClr val="0029CA"/>
              </a:solidFill>
            </a:ln>
          </p:spPr>
          <p:txBody>
            <a:bodyPr wrap="square" lIns="0" tIns="0" rIns="0" bIns="0" rtlCol="0"/>
            <a:lstStyle/>
            <a:p>
              <a:endParaRPr/>
            </a:p>
          </p:txBody>
        </p:sp>
        <p:sp>
          <p:nvSpPr>
            <p:cNvPr id="23" name="object 23"/>
            <p:cNvSpPr/>
            <p:nvPr/>
          </p:nvSpPr>
          <p:spPr>
            <a:xfrm>
              <a:off x="10153892" y="2565729"/>
              <a:ext cx="2814320" cy="3540125"/>
            </a:xfrm>
            <a:custGeom>
              <a:avLst/>
              <a:gdLst/>
              <a:ahLst/>
              <a:cxnLst/>
              <a:rect l="l" t="t" r="r" b="b"/>
              <a:pathLst>
                <a:path w="2814320" h="3540125">
                  <a:moveTo>
                    <a:pt x="1733245" y="748919"/>
                  </a:moveTo>
                  <a:lnTo>
                    <a:pt x="1302397" y="0"/>
                  </a:lnTo>
                  <a:lnTo>
                    <a:pt x="434124" y="0"/>
                  </a:lnTo>
                  <a:lnTo>
                    <a:pt x="0" y="754621"/>
                  </a:lnTo>
                  <a:lnTo>
                    <a:pt x="431609" y="1504873"/>
                  </a:lnTo>
                  <a:lnTo>
                    <a:pt x="1304925" y="1504873"/>
                  </a:lnTo>
                  <a:lnTo>
                    <a:pt x="1733245" y="760336"/>
                  </a:lnTo>
                  <a:lnTo>
                    <a:pt x="1733245" y="748919"/>
                  </a:lnTo>
                  <a:close/>
                </a:path>
                <a:path w="2814320" h="3540125">
                  <a:moveTo>
                    <a:pt x="2814307" y="2783738"/>
                  </a:moveTo>
                  <a:lnTo>
                    <a:pt x="2383472" y="2034819"/>
                  </a:lnTo>
                  <a:lnTo>
                    <a:pt x="1515186" y="2034819"/>
                  </a:lnTo>
                  <a:lnTo>
                    <a:pt x="1081062" y="2789440"/>
                  </a:lnTo>
                  <a:lnTo>
                    <a:pt x="1512671" y="3539693"/>
                  </a:lnTo>
                  <a:lnTo>
                    <a:pt x="2385987" y="3539693"/>
                  </a:lnTo>
                  <a:lnTo>
                    <a:pt x="2814307" y="2795155"/>
                  </a:lnTo>
                  <a:lnTo>
                    <a:pt x="2814307" y="2783738"/>
                  </a:lnTo>
                  <a:close/>
                </a:path>
              </a:pathLst>
            </a:custGeom>
            <a:solidFill>
              <a:srgbClr val="04092F"/>
            </a:solidFill>
          </p:spPr>
          <p:txBody>
            <a:bodyPr wrap="square" lIns="0" tIns="0" rIns="0" bIns="0" rtlCol="0"/>
            <a:lstStyle/>
            <a:p>
              <a:endParaRPr/>
            </a:p>
          </p:txBody>
        </p:sp>
      </p:grpSp>
      <p:sp>
        <p:nvSpPr>
          <p:cNvPr id="24" name="object 24"/>
          <p:cNvSpPr/>
          <p:nvPr/>
        </p:nvSpPr>
        <p:spPr>
          <a:xfrm>
            <a:off x="5367185" y="4600549"/>
            <a:ext cx="1733550" cy="1504950"/>
          </a:xfrm>
          <a:custGeom>
            <a:avLst/>
            <a:gdLst/>
            <a:ahLst/>
            <a:cxnLst/>
            <a:rect l="l" t="t" r="r" b="b"/>
            <a:pathLst>
              <a:path w="1733550" h="1504950">
                <a:moveTo>
                  <a:pt x="1733245" y="748919"/>
                </a:moveTo>
                <a:lnTo>
                  <a:pt x="1302410" y="0"/>
                </a:lnTo>
                <a:lnTo>
                  <a:pt x="434136" y="0"/>
                </a:lnTo>
                <a:lnTo>
                  <a:pt x="0" y="754621"/>
                </a:lnTo>
                <a:lnTo>
                  <a:pt x="431609" y="1504873"/>
                </a:lnTo>
                <a:lnTo>
                  <a:pt x="1304925" y="1504873"/>
                </a:lnTo>
                <a:lnTo>
                  <a:pt x="1733245" y="760336"/>
                </a:lnTo>
                <a:lnTo>
                  <a:pt x="1733245" y="748919"/>
                </a:lnTo>
                <a:close/>
              </a:path>
            </a:pathLst>
          </a:custGeom>
          <a:solidFill>
            <a:srgbClr val="04092F"/>
          </a:solidFill>
        </p:spPr>
        <p:txBody>
          <a:bodyPr wrap="square" lIns="0" tIns="0" rIns="0" bIns="0" rtlCol="0"/>
          <a:lstStyle/>
          <a:p>
            <a:endParaRPr/>
          </a:p>
        </p:txBody>
      </p:sp>
      <p:sp>
        <p:nvSpPr>
          <p:cNvPr id="25" name="object 25"/>
          <p:cNvSpPr/>
          <p:nvPr/>
        </p:nvSpPr>
        <p:spPr>
          <a:xfrm>
            <a:off x="10277780" y="2673336"/>
            <a:ext cx="1485900" cy="1294130"/>
          </a:xfrm>
          <a:custGeom>
            <a:avLst/>
            <a:gdLst/>
            <a:ahLst/>
            <a:cxnLst/>
            <a:rect l="l" t="t" r="r" b="b"/>
            <a:pathLst>
              <a:path w="1485900" h="1294129">
                <a:moveTo>
                  <a:pt x="1485595" y="641477"/>
                </a:moveTo>
                <a:lnTo>
                  <a:pt x="1116558" y="0"/>
                </a:lnTo>
                <a:lnTo>
                  <a:pt x="372173" y="0"/>
                </a:lnTo>
                <a:lnTo>
                  <a:pt x="0" y="646963"/>
                </a:lnTo>
                <a:lnTo>
                  <a:pt x="372173" y="1293914"/>
                </a:lnTo>
                <a:lnTo>
                  <a:pt x="1116558" y="1293914"/>
                </a:lnTo>
                <a:lnTo>
                  <a:pt x="1485595" y="652437"/>
                </a:lnTo>
                <a:lnTo>
                  <a:pt x="1485595" y="641477"/>
                </a:lnTo>
                <a:close/>
              </a:path>
            </a:pathLst>
          </a:custGeom>
          <a:solidFill>
            <a:srgbClr val="CAE7FF"/>
          </a:solidFill>
        </p:spPr>
        <p:txBody>
          <a:bodyPr wrap="square" lIns="0" tIns="0" rIns="0" bIns="0" rtlCol="0"/>
          <a:lstStyle/>
          <a:p>
            <a:endParaRPr/>
          </a:p>
        </p:txBody>
      </p:sp>
      <p:sp>
        <p:nvSpPr>
          <p:cNvPr id="26" name="object 26"/>
          <p:cNvSpPr/>
          <p:nvPr/>
        </p:nvSpPr>
        <p:spPr>
          <a:xfrm>
            <a:off x="11358842" y="4708156"/>
            <a:ext cx="1485900" cy="1294130"/>
          </a:xfrm>
          <a:custGeom>
            <a:avLst/>
            <a:gdLst/>
            <a:ahLst/>
            <a:cxnLst/>
            <a:rect l="l" t="t" r="r" b="b"/>
            <a:pathLst>
              <a:path w="1485900" h="1294129">
                <a:moveTo>
                  <a:pt x="1485595" y="641477"/>
                </a:moveTo>
                <a:lnTo>
                  <a:pt x="1116571" y="0"/>
                </a:lnTo>
                <a:lnTo>
                  <a:pt x="372186" y="0"/>
                </a:lnTo>
                <a:lnTo>
                  <a:pt x="0" y="646963"/>
                </a:lnTo>
                <a:lnTo>
                  <a:pt x="372186" y="1293914"/>
                </a:lnTo>
                <a:lnTo>
                  <a:pt x="1116571" y="1293914"/>
                </a:lnTo>
                <a:lnTo>
                  <a:pt x="1485595" y="652437"/>
                </a:lnTo>
                <a:lnTo>
                  <a:pt x="1485595" y="641477"/>
                </a:lnTo>
                <a:close/>
              </a:path>
            </a:pathLst>
          </a:custGeom>
          <a:solidFill>
            <a:srgbClr val="CAE7FF"/>
          </a:solidFill>
        </p:spPr>
        <p:txBody>
          <a:bodyPr wrap="square" lIns="0" tIns="0" rIns="0" bIns="0" rtlCol="0"/>
          <a:lstStyle/>
          <a:p>
            <a:endParaRPr/>
          </a:p>
        </p:txBody>
      </p:sp>
      <p:sp>
        <p:nvSpPr>
          <p:cNvPr id="27" name="object 27"/>
          <p:cNvSpPr/>
          <p:nvPr/>
        </p:nvSpPr>
        <p:spPr>
          <a:xfrm>
            <a:off x="5491073" y="4708156"/>
            <a:ext cx="1485900" cy="1294130"/>
          </a:xfrm>
          <a:custGeom>
            <a:avLst/>
            <a:gdLst/>
            <a:ahLst/>
            <a:cxnLst/>
            <a:rect l="l" t="t" r="r" b="b"/>
            <a:pathLst>
              <a:path w="1485900" h="1294129">
                <a:moveTo>
                  <a:pt x="1485595" y="641477"/>
                </a:moveTo>
                <a:lnTo>
                  <a:pt x="1116571" y="0"/>
                </a:lnTo>
                <a:lnTo>
                  <a:pt x="372186" y="0"/>
                </a:lnTo>
                <a:lnTo>
                  <a:pt x="0" y="646963"/>
                </a:lnTo>
                <a:lnTo>
                  <a:pt x="372186" y="1293914"/>
                </a:lnTo>
                <a:lnTo>
                  <a:pt x="1116571" y="1293914"/>
                </a:lnTo>
                <a:lnTo>
                  <a:pt x="1485595" y="652437"/>
                </a:lnTo>
                <a:lnTo>
                  <a:pt x="1485595" y="641477"/>
                </a:lnTo>
                <a:close/>
              </a:path>
            </a:pathLst>
          </a:custGeom>
          <a:solidFill>
            <a:srgbClr val="CAE7FF"/>
          </a:solidFill>
        </p:spPr>
        <p:txBody>
          <a:bodyPr wrap="square" lIns="0" tIns="0" rIns="0" bIns="0" rtlCol="0"/>
          <a:lstStyle/>
          <a:p>
            <a:endParaRPr/>
          </a:p>
        </p:txBody>
      </p:sp>
      <p:grpSp>
        <p:nvGrpSpPr>
          <p:cNvPr id="28" name="object 28"/>
          <p:cNvGrpSpPr/>
          <p:nvPr/>
        </p:nvGrpSpPr>
        <p:grpSpPr>
          <a:xfrm>
            <a:off x="6448223" y="2565717"/>
            <a:ext cx="1733550" cy="1504950"/>
            <a:chOff x="6448223" y="2565717"/>
            <a:chExt cx="1733550" cy="1504950"/>
          </a:xfrm>
        </p:grpSpPr>
        <p:sp>
          <p:nvSpPr>
            <p:cNvPr id="29" name="object 29"/>
            <p:cNvSpPr/>
            <p:nvPr/>
          </p:nvSpPr>
          <p:spPr>
            <a:xfrm>
              <a:off x="6448222" y="2565729"/>
              <a:ext cx="1733550" cy="1504950"/>
            </a:xfrm>
            <a:custGeom>
              <a:avLst/>
              <a:gdLst/>
              <a:ahLst/>
              <a:cxnLst/>
              <a:rect l="l" t="t" r="r" b="b"/>
              <a:pathLst>
                <a:path w="1733550" h="1504950">
                  <a:moveTo>
                    <a:pt x="1733245" y="748919"/>
                  </a:moveTo>
                  <a:lnTo>
                    <a:pt x="1302397" y="0"/>
                  </a:lnTo>
                  <a:lnTo>
                    <a:pt x="434124" y="0"/>
                  </a:lnTo>
                  <a:lnTo>
                    <a:pt x="0" y="754621"/>
                  </a:lnTo>
                  <a:lnTo>
                    <a:pt x="431596" y="1504873"/>
                  </a:lnTo>
                  <a:lnTo>
                    <a:pt x="1304925" y="1504873"/>
                  </a:lnTo>
                  <a:lnTo>
                    <a:pt x="1733245" y="760336"/>
                  </a:lnTo>
                  <a:lnTo>
                    <a:pt x="1733245" y="748919"/>
                  </a:lnTo>
                  <a:close/>
                </a:path>
              </a:pathLst>
            </a:custGeom>
            <a:solidFill>
              <a:srgbClr val="04092F"/>
            </a:solidFill>
          </p:spPr>
          <p:txBody>
            <a:bodyPr wrap="square" lIns="0" tIns="0" rIns="0" bIns="0" rtlCol="0"/>
            <a:lstStyle/>
            <a:p>
              <a:endParaRPr/>
            </a:p>
          </p:txBody>
        </p:sp>
        <p:sp>
          <p:nvSpPr>
            <p:cNvPr id="30" name="object 30"/>
            <p:cNvSpPr/>
            <p:nvPr/>
          </p:nvSpPr>
          <p:spPr>
            <a:xfrm>
              <a:off x="6572110" y="2673336"/>
              <a:ext cx="1485900" cy="1294130"/>
            </a:xfrm>
            <a:custGeom>
              <a:avLst/>
              <a:gdLst/>
              <a:ahLst/>
              <a:cxnLst/>
              <a:rect l="l" t="t" r="r" b="b"/>
              <a:pathLst>
                <a:path w="1485900" h="1294129">
                  <a:moveTo>
                    <a:pt x="1485595" y="641477"/>
                  </a:moveTo>
                  <a:lnTo>
                    <a:pt x="1116558" y="0"/>
                  </a:lnTo>
                  <a:lnTo>
                    <a:pt x="372173" y="0"/>
                  </a:lnTo>
                  <a:lnTo>
                    <a:pt x="0" y="646963"/>
                  </a:lnTo>
                  <a:lnTo>
                    <a:pt x="372173" y="1293914"/>
                  </a:lnTo>
                  <a:lnTo>
                    <a:pt x="1116558" y="1293914"/>
                  </a:lnTo>
                  <a:lnTo>
                    <a:pt x="1485595" y="652437"/>
                  </a:lnTo>
                  <a:lnTo>
                    <a:pt x="1485595" y="641477"/>
                  </a:lnTo>
                  <a:close/>
                </a:path>
              </a:pathLst>
            </a:custGeom>
            <a:solidFill>
              <a:srgbClr val="CAE7FF"/>
            </a:solidFill>
          </p:spPr>
          <p:txBody>
            <a:bodyPr wrap="square" lIns="0" tIns="0" rIns="0" bIns="0" rtlCol="0"/>
            <a:lstStyle/>
            <a:p>
              <a:endParaRPr/>
            </a:p>
          </p:txBody>
        </p:sp>
      </p:grpSp>
      <p:grpSp>
        <p:nvGrpSpPr>
          <p:cNvPr id="31" name="object 31"/>
          <p:cNvGrpSpPr/>
          <p:nvPr/>
        </p:nvGrpSpPr>
        <p:grpSpPr>
          <a:xfrm>
            <a:off x="6448223" y="6636967"/>
            <a:ext cx="1733550" cy="1504950"/>
            <a:chOff x="6448223" y="6636967"/>
            <a:chExt cx="1733550" cy="1504950"/>
          </a:xfrm>
        </p:grpSpPr>
        <p:sp>
          <p:nvSpPr>
            <p:cNvPr id="32" name="object 32"/>
            <p:cNvSpPr/>
            <p:nvPr/>
          </p:nvSpPr>
          <p:spPr>
            <a:xfrm>
              <a:off x="6448222" y="6636969"/>
              <a:ext cx="1733550" cy="1504950"/>
            </a:xfrm>
            <a:custGeom>
              <a:avLst/>
              <a:gdLst/>
              <a:ahLst/>
              <a:cxnLst/>
              <a:rect l="l" t="t" r="r" b="b"/>
              <a:pathLst>
                <a:path w="1733550" h="1504950">
                  <a:moveTo>
                    <a:pt x="1733245" y="748931"/>
                  </a:moveTo>
                  <a:lnTo>
                    <a:pt x="1302397" y="0"/>
                  </a:lnTo>
                  <a:lnTo>
                    <a:pt x="434124" y="0"/>
                  </a:lnTo>
                  <a:lnTo>
                    <a:pt x="0" y="754634"/>
                  </a:lnTo>
                  <a:lnTo>
                    <a:pt x="431596" y="1504886"/>
                  </a:lnTo>
                  <a:lnTo>
                    <a:pt x="1304925" y="1504886"/>
                  </a:lnTo>
                  <a:lnTo>
                    <a:pt x="1733245" y="760349"/>
                  </a:lnTo>
                  <a:lnTo>
                    <a:pt x="1733245" y="748931"/>
                  </a:lnTo>
                  <a:close/>
                </a:path>
              </a:pathLst>
            </a:custGeom>
            <a:solidFill>
              <a:srgbClr val="04092F"/>
            </a:solidFill>
          </p:spPr>
          <p:txBody>
            <a:bodyPr wrap="square" lIns="0" tIns="0" rIns="0" bIns="0" rtlCol="0"/>
            <a:lstStyle/>
            <a:p>
              <a:endParaRPr/>
            </a:p>
          </p:txBody>
        </p:sp>
        <p:sp>
          <p:nvSpPr>
            <p:cNvPr id="33" name="object 33"/>
            <p:cNvSpPr/>
            <p:nvPr/>
          </p:nvSpPr>
          <p:spPr>
            <a:xfrm>
              <a:off x="6572110" y="6744588"/>
              <a:ext cx="1485900" cy="1294130"/>
            </a:xfrm>
            <a:custGeom>
              <a:avLst/>
              <a:gdLst/>
              <a:ahLst/>
              <a:cxnLst/>
              <a:rect l="l" t="t" r="r" b="b"/>
              <a:pathLst>
                <a:path w="1485900" h="1294129">
                  <a:moveTo>
                    <a:pt x="1485595" y="641477"/>
                  </a:moveTo>
                  <a:lnTo>
                    <a:pt x="1116558" y="0"/>
                  </a:lnTo>
                  <a:lnTo>
                    <a:pt x="372173" y="0"/>
                  </a:lnTo>
                  <a:lnTo>
                    <a:pt x="0" y="646950"/>
                  </a:lnTo>
                  <a:lnTo>
                    <a:pt x="372173" y="1293914"/>
                  </a:lnTo>
                  <a:lnTo>
                    <a:pt x="1116558" y="1293914"/>
                  </a:lnTo>
                  <a:lnTo>
                    <a:pt x="1485595" y="652437"/>
                  </a:lnTo>
                  <a:lnTo>
                    <a:pt x="1485595" y="641477"/>
                  </a:lnTo>
                  <a:close/>
                </a:path>
              </a:pathLst>
            </a:custGeom>
            <a:solidFill>
              <a:srgbClr val="CAE7FF"/>
            </a:solidFill>
          </p:spPr>
          <p:txBody>
            <a:bodyPr wrap="square" lIns="0" tIns="0" rIns="0" bIns="0" rtlCol="0"/>
            <a:lstStyle/>
            <a:p>
              <a:endParaRPr/>
            </a:p>
          </p:txBody>
        </p:sp>
      </p:grpSp>
      <p:grpSp>
        <p:nvGrpSpPr>
          <p:cNvPr id="34" name="object 34"/>
          <p:cNvGrpSpPr/>
          <p:nvPr/>
        </p:nvGrpSpPr>
        <p:grpSpPr>
          <a:xfrm>
            <a:off x="10179653" y="6636966"/>
            <a:ext cx="1734185" cy="1509395"/>
            <a:chOff x="10179653" y="6636966"/>
            <a:chExt cx="1734185" cy="1509395"/>
          </a:xfrm>
        </p:grpSpPr>
        <p:sp>
          <p:nvSpPr>
            <p:cNvPr id="35" name="object 35"/>
            <p:cNvSpPr/>
            <p:nvPr/>
          </p:nvSpPr>
          <p:spPr>
            <a:xfrm>
              <a:off x="10179647" y="6636969"/>
              <a:ext cx="1734185" cy="1509395"/>
            </a:xfrm>
            <a:custGeom>
              <a:avLst/>
              <a:gdLst/>
              <a:ahLst/>
              <a:cxnLst/>
              <a:rect l="l" t="t" r="r" b="b"/>
              <a:pathLst>
                <a:path w="1734184" h="1509395">
                  <a:moveTo>
                    <a:pt x="1733816" y="750011"/>
                  </a:moveTo>
                  <a:lnTo>
                    <a:pt x="1302346" y="0"/>
                  </a:lnTo>
                  <a:lnTo>
                    <a:pt x="434111" y="0"/>
                  </a:lnTo>
                  <a:lnTo>
                    <a:pt x="0" y="754608"/>
                  </a:lnTo>
                  <a:lnTo>
                    <a:pt x="434111" y="1509204"/>
                  </a:lnTo>
                  <a:lnTo>
                    <a:pt x="1302346" y="1509204"/>
                  </a:lnTo>
                  <a:lnTo>
                    <a:pt x="1733816" y="759193"/>
                  </a:lnTo>
                  <a:lnTo>
                    <a:pt x="1733816" y="750011"/>
                  </a:lnTo>
                  <a:close/>
                </a:path>
              </a:pathLst>
            </a:custGeom>
            <a:solidFill>
              <a:srgbClr val="04092F"/>
            </a:solidFill>
          </p:spPr>
          <p:txBody>
            <a:bodyPr wrap="square" lIns="0" tIns="0" rIns="0" bIns="0" rtlCol="0"/>
            <a:lstStyle/>
            <a:p>
              <a:endParaRPr/>
            </a:p>
          </p:txBody>
        </p:sp>
        <p:sp>
          <p:nvSpPr>
            <p:cNvPr id="36" name="object 36"/>
            <p:cNvSpPr/>
            <p:nvPr/>
          </p:nvSpPr>
          <p:spPr>
            <a:xfrm>
              <a:off x="10303540" y="6744580"/>
              <a:ext cx="1486535" cy="1290320"/>
            </a:xfrm>
            <a:custGeom>
              <a:avLst/>
              <a:gdLst/>
              <a:ahLst/>
              <a:cxnLst/>
              <a:rect l="l" t="t" r="r" b="b"/>
              <a:pathLst>
                <a:path w="1486534" h="1290320">
                  <a:moveTo>
                    <a:pt x="1118896" y="1289848"/>
                  </a:moveTo>
                  <a:lnTo>
                    <a:pt x="369844" y="1289848"/>
                  </a:lnTo>
                  <a:lnTo>
                    <a:pt x="0" y="646953"/>
                  </a:lnTo>
                  <a:lnTo>
                    <a:pt x="372179" y="0"/>
                  </a:lnTo>
                  <a:lnTo>
                    <a:pt x="1116561" y="0"/>
                  </a:lnTo>
                  <a:lnTo>
                    <a:pt x="1486081" y="642330"/>
                  </a:lnTo>
                  <a:lnTo>
                    <a:pt x="1486081" y="651576"/>
                  </a:lnTo>
                  <a:lnTo>
                    <a:pt x="1118896" y="1289848"/>
                  </a:lnTo>
                  <a:close/>
                </a:path>
              </a:pathLst>
            </a:custGeom>
            <a:solidFill>
              <a:srgbClr val="CAE7FF"/>
            </a:solidFill>
          </p:spPr>
          <p:txBody>
            <a:bodyPr wrap="square" lIns="0" tIns="0" rIns="0" bIns="0" rtlCol="0"/>
            <a:lstStyle/>
            <a:p>
              <a:endParaRPr/>
            </a:p>
          </p:txBody>
        </p:sp>
      </p:grpSp>
      <p:grpSp>
        <p:nvGrpSpPr>
          <p:cNvPr id="37" name="object 37"/>
          <p:cNvGrpSpPr/>
          <p:nvPr/>
        </p:nvGrpSpPr>
        <p:grpSpPr>
          <a:xfrm>
            <a:off x="7906846" y="4257861"/>
            <a:ext cx="2524125" cy="2190750"/>
            <a:chOff x="7906846" y="4257861"/>
            <a:chExt cx="2524125" cy="2190750"/>
          </a:xfrm>
        </p:grpSpPr>
        <p:sp>
          <p:nvSpPr>
            <p:cNvPr id="38" name="object 38"/>
            <p:cNvSpPr/>
            <p:nvPr/>
          </p:nvSpPr>
          <p:spPr>
            <a:xfrm>
              <a:off x="7906846" y="4257861"/>
              <a:ext cx="2524125" cy="2190750"/>
            </a:xfrm>
            <a:custGeom>
              <a:avLst/>
              <a:gdLst/>
              <a:ahLst/>
              <a:cxnLst/>
              <a:rect l="l" t="t" r="r" b="b"/>
              <a:pathLst>
                <a:path w="2524125" h="2190750">
                  <a:moveTo>
                    <a:pt x="1895942" y="2190626"/>
                  </a:moveTo>
                  <a:lnTo>
                    <a:pt x="628881" y="2190626"/>
                  </a:lnTo>
                  <a:lnTo>
                    <a:pt x="0" y="1097451"/>
                  </a:lnTo>
                  <a:lnTo>
                    <a:pt x="0" y="1097114"/>
                  </a:lnTo>
                  <a:lnTo>
                    <a:pt x="631147" y="0"/>
                  </a:lnTo>
                  <a:lnTo>
                    <a:pt x="1893676" y="0"/>
                  </a:lnTo>
                  <a:lnTo>
                    <a:pt x="2524124" y="1095899"/>
                  </a:lnTo>
                  <a:lnTo>
                    <a:pt x="2524124" y="1098666"/>
                  </a:lnTo>
                  <a:lnTo>
                    <a:pt x="1895942" y="2190626"/>
                  </a:lnTo>
                  <a:close/>
                </a:path>
              </a:pathLst>
            </a:custGeom>
            <a:solidFill>
              <a:srgbClr val="AECCE2"/>
            </a:solidFill>
          </p:spPr>
          <p:txBody>
            <a:bodyPr wrap="square" lIns="0" tIns="0" rIns="0" bIns="0" rtlCol="0"/>
            <a:lstStyle/>
            <a:p>
              <a:endParaRPr/>
            </a:p>
          </p:txBody>
        </p:sp>
        <p:sp>
          <p:nvSpPr>
            <p:cNvPr id="39" name="object 39"/>
            <p:cNvSpPr/>
            <p:nvPr/>
          </p:nvSpPr>
          <p:spPr>
            <a:xfrm>
              <a:off x="8494729" y="4819900"/>
              <a:ext cx="1350010" cy="1070610"/>
            </a:xfrm>
            <a:custGeom>
              <a:avLst/>
              <a:gdLst/>
              <a:ahLst/>
              <a:cxnLst/>
              <a:rect l="l" t="t" r="r" b="b"/>
              <a:pathLst>
                <a:path w="1350009" h="1070610">
                  <a:moveTo>
                    <a:pt x="481468" y="1070105"/>
                  </a:moveTo>
                  <a:lnTo>
                    <a:pt x="443295" y="1066013"/>
                  </a:lnTo>
                  <a:lnTo>
                    <a:pt x="407372" y="1052412"/>
                  </a:lnTo>
                  <a:lnTo>
                    <a:pt x="376046" y="1030185"/>
                  </a:lnTo>
                  <a:lnTo>
                    <a:pt x="63309" y="633586"/>
                  </a:lnTo>
                  <a:lnTo>
                    <a:pt x="38900" y="597161"/>
                  </a:lnTo>
                  <a:lnTo>
                    <a:pt x="20102" y="557549"/>
                  </a:lnTo>
                  <a:lnTo>
                    <a:pt x="7321" y="515606"/>
                  </a:lnTo>
                  <a:lnTo>
                    <a:pt x="834" y="472242"/>
                  </a:lnTo>
                  <a:lnTo>
                    <a:pt x="0" y="450322"/>
                  </a:lnTo>
                  <a:lnTo>
                    <a:pt x="81" y="443006"/>
                  </a:lnTo>
                  <a:lnTo>
                    <a:pt x="4327" y="399365"/>
                  </a:lnTo>
                  <a:lnTo>
                    <a:pt x="14932" y="356820"/>
                  </a:lnTo>
                  <a:lnTo>
                    <a:pt x="31666" y="316293"/>
                  </a:lnTo>
                  <a:lnTo>
                    <a:pt x="54167" y="278660"/>
                  </a:lnTo>
                  <a:lnTo>
                    <a:pt x="81947" y="244736"/>
                  </a:lnTo>
                  <a:lnTo>
                    <a:pt x="114405" y="215258"/>
                  </a:lnTo>
                  <a:lnTo>
                    <a:pt x="496689" y="703932"/>
                  </a:lnTo>
                  <a:lnTo>
                    <a:pt x="957000" y="286243"/>
                  </a:lnTo>
                  <a:lnTo>
                    <a:pt x="1272554" y="0"/>
                  </a:lnTo>
                  <a:lnTo>
                    <a:pt x="1277401" y="5479"/>
                  </a:lnTo>
                  <a:lnTo>
                    <a:pt x="1282108" y="11072"/>
                  </a:lnTo>
                  <a:lnTo>
                    <a:pt x="1307355" y="46909"/>
                  </a:lnTo>
                  <a:lnTo>
                    <a:pt x="1327070" y="86064"/>
                  </a:lnTo>
                  <a:lnTo>
                    <a:pt x="1340826" y="127687"/>
                  </a:lnTo>
                  <a:lnTo>
                    <a:pt x="1348326" y="170878"/>
                  </a:lnTo>
                  <a:lnTo>
                    <a:pt x="1349764" y="200082"/>
                  </a:lnTo>
                  <a:lnTo>
                    <a:pt x="1349676" y="207392"/>
                  </a:lnTo>
                  <a:lnTo>
                    <a:pt x="1345384" y="251024"/>
                  </a:lnTo>
                  <a:lnTo>
                    <a:pt x="1334738" y="293544"/>
                  </a:lnTo>
                  <a:lnTo>
                    <a:pt x="1317966" y="334051"/>
                  </a:lnTo>
                  <a:lnTo>
                    <a:pt x="1295435" y="371650"/>
                  </a:lnTo>
                  <a:lnTo>
                    <a:pt x="1267626" y="405544"/>
                  </a:lnTo>
                  <a:lnTo>
                    <a:pt x="936569" y="707202"/>
                  </a:lnTo>
                  <a:lnTo>
                    <a:pt x="579553" y="1031154"/>
                  </a:lnTo>
                  <a:lnTo>
                    <a:pt x="548018" y="1053084"/>
                  </a:lnTo>
                  <a:lnTo>
                    <a:pt x="511987" y="1066337"/>
                  </a:lnTo>
                  <a:lnTo>
                    <a:pt x="489149" y="1069749"/>
                  </a:lnTo>
                  <a:lnTo>
                    <a:pt x="481468" y="1070105"/>
                  </a:lnTo>
                  <a:close/>
                </a:path>
              </a:pathLst>
            </a:custGeom>
            <a:solidFill>
              <a:srgbClr val="04092F"/>
            </a:solidFill>
          </p:spPr>
          <p:txBody>
            <a:bodyPr wrap="square" lIns="0" tIns="0" rIns="0" bIns="0" rtlCol="0"/>
            <a:lstStyle/>
            <a:p>
              <a:endParaRPr/>
            </a:p>
          </p:txBody>
        </p:sp>
      </p:grpSp>
      <p:sp>
        <p:nvSpPr>
          <p:cNvPr id="40" name="object 40"/>
          <p:cNvSpPr/>
          <p:nvPr/>
        </p:nvSpPr>
        <p:spPr>
          <a:xfrm>
            <a:off x="6870668" y="6929004"/>
            <a:ext cx="894080" cy="767080"/>
          </a:xfrm>
          <a:custGeom>
            <a:avLst/>
            <a:gdLst/>
            <a:ahLst/>
            <a:cxnLst/>
            <a:rect l="l" t="t" r="r" b="b"/>
            <a:pathLst>
              <a:path w="894079" h="767079">
                <a:moveTo>
                  <a:pt x="820983" y="767080"/>
                </a:moveTo>
                <a:lnTo>
                  <a:pt x="72494" y="767080"/>
                </a:lnTo>
                <a:lnTo>
                  <a:pt x="44912" y="758190"/>
                </a:lnTo>
                <a:lnTo>
                  <a:pt x="25873" y="739140"/>
                </a:lnTo>
                <a:lnTo>
                  <a:pt x="18364" y="712470"/>
                </a:lnTo>
                <a:lnTo>
                  <a:pt x="25369" y="684530"/>
                </a:lnTo>
                <a:lnTo>
                  <a:pt x="399648" y="26670"/>
                </a:lnTo>
                <a:lnTo>
                  <a:pt x="433025" y="1270"/>
                </a:lnTo>
                <a:lnTo>
                  <a:pt x="446738" y="0"/>
                </a:lnTo>
                <a:lnTo>
                  <a:pt x="460451" y="1270"/>
                </a:lnTo>
                <a:lnTo>
                  <a:pt x="493829" y="26670"/>
                </a:lnTo>
                <a:lnTo>
                  <a:pt x="440647" y="34290"/>
                </a:lnTo>
                <a:lnTo>
                  <a:pt x="434553" y="36830"/>
                </a:lnTo>
                <a:lnTo>
                  <a:pt x="56413" y="702310"/>
                </a:lnTo>
                <a:lnTo>
                  <a:pt x="53574" y="712470"/>
                </a:lnTo>
                <a:lnTo>
                  <a:pt x="55954" y="721360"/>
                </a:lnTo>
                <a:lnTo>
                  <a:pt x="62584" y="727710"/>
                </a:lnTo>
                <a:lnTo>
                  <a:pt x="72494" y="731520"/>
                </a:lnTo>
                <a:lnTo>
                  <a:pt x="869746" y="731520"/>
                </a:lnTo>
                <a:lnTo>
                  <a:pt x="867601" y="739140"/>
                </a:lnTo>
                <a:lnTo>
                  <a:pt x="848564" y="758190"/>
                </a:lnTo>
                <a:lnTo>
                  <a:pt x="820983" y="767080"/>
                </a:lnTo>
                <a:close/>
              </a:path>
              <a:path w="894079" h="767079">
                <a:moveTo>
                  <a:pt x="232811" y="160020"/>
                </a:moveTo>
                <a:lnTo>
                  <a:pt x="228098" y="158750"/>
                </a:lnTo>
                <a:lnTo>
                  <a:pt x="225882" y="158750"/>
                </a:lnTo>
                <a:lnTo>
                  <a:pt x="221730" y="156210"/>
                </a:lnTo>
                <a:lnTo>
                  <a:pt x="219953" y="154940"/>
                </a:lnTo>
                <a:lnTo>
                  <a:pt x="147036" y="63500"/>
                </a:lnTo>
                <a:lnTo>
                  <a:pt x="144822" y="60960"/>
                </a:lnTo>
                <a:lnTo>
                  <a:pt x="143504" y="57150"/>
                </a:lnTo>
                <a:lnTo>
                  <a:pt x="142658" y="50800"/>
                </a:lnTo>
                <a:lnTo>
                  <a:pt x="143197" y="46990"/>
                </a:lnTo>
                <a:lnTo>
                  <a:pt x="146199" y="40640"/>
                </a:lnTo>
                <a:lnTo>
                  <a:pt x="148426" y="38100"/>
                </a:lnTo>
                <a:lnTo>
                  <a:pt x="154332" y="35560"/>
                </a:lnTo>
                <a:lnTo>
                  <a:pt x="157546" y="34290"/>
                </a:lnTo>
                <a:lnTo>
                  <a:pt x="166775" y="34290"/>
                </a:lnTo>
                <a:lnTo>
                  <a:pt x="247861" y="132080"/>
                </a:lnTo>
                <a:lnTo>
                  <a:pt x="250456" y="140970"/>
                </a:lnTo>
                <a:lnTo>
                  <a:pt x="249934" y="146050"/>
                </a:lnTo>
                <a:lnTo>
                  <a:pt x="249232" y="148590"/>
                </a:lnTo>
                <a:lnTo>
                  <a:pt x="246946" y="152400"/>
                </a:lnTo>
                <a:lnTo>
                  <a:pt x="245449" y="153670"/>
                </a:lnTo>
                <a:lnTo>
                  <a:pt x="241746" y="157480"/>
                </a:lnTo>
                <a:lnTo>
                  <a:pt x="239682" y="157480"/>
                </a:lnTo>
                <a:lnTo>
                  <a:pt x="235127" y="158750"/>
                </a:lnTo>
                <a:lnTo>
                  <a:pt x="232811" y="160020"/>
                </a:lnTo>
                <a:close/>
              </a:path>
              <a:path w="894079" h="767079">
                <a:moveTo>
                  <a:pt x="869746" y="731520"/>
                </a:moveTo>
                <a:lnTo>
                  <a:pt x="820983" y="731520"/>
                </a:lnTo>
                <a:lnTo>
                  <a:pt x="830889" y="727710"/>
                </a:lnTo>
                <a:lnTo>
                  <a:pt x="837509" y="721360"/>
                </a:lnTo>
                <a:lnTo>
                  <a:pt x="839877" y="712470"/>
                </a:lnTo>
                <a:lnTo>
                  <a:pt x="837029" y="702310"/>
                </a:lnTo>
                <a:lnTo>
                  <a:pt x="458924" y="36830"/>
                </a:lnTo>
                <a:lnTo>
                  <a:pt x="452829" y="34290"/>
                </a:lnTo>
                <a:lnTo>
                  <a:pt x="498164" y="34290"/>
                </a:lnTo>
                <a:lnTo>
                  <a:pt x="868108" y="684530"/>
                </a:lnTo>
                <a:lnTo>
                  <a:pt x="875110" y="712470"/>
                </a:lnTo>
                <a:lnTo>
                  <a:pt x="869746" y="731520"/>
                </a:lnTo>
                <a:close/>
              </a:path>
              <a:path w="894079" h="767079">
                <a:moveTo>
                  <a:pt x="660669" y="160020"/>
                </a:moveTo>
                <a:lnTo>
                  <a:pt x="658354" y="158750"/>
                </a:lnTo>
                <a:lnTo>
                  <a:pt x="653802" y="157480"/>
                </a:lnTo>
                <a:lnTo>
                  <a:pt x="651739" y="157480"/>
                </a:lnTo>
                <a:lnTo>
                  <a:pt x="648039" y="153670"/>
                </a:lnTo>
                <a:lnTo>
                  <a:pt x="646542" y="152400"/>
                </a:lnTo>
                <a:lnTo>
                  <a:pt x="644256" y="148590"/>
                </a:lnTo>
                <a:lnTo>
                  <a:pt x="643554" y="146050"/>
                </a:lnTo>
                <a:lnTo>
                  <a:pt x="643030" y="140970"/>
                </a:lnTo>
                <a:lnTo>
                  <a:pt x="643229" y="138430"/>
                </a:lnTo>
                <a:lnTo>
                  <a:pt x="718536" y="40640"/>
                </a:lnTo>
                <a:lnTo>
                  <a:pt x="726401" y="34290"/>
                </a:lnTo>
                <a:lnTo>
                  <a:pt x="738721" y="34290"/>
                </a:lnTo>
                <a:lnTo>
                  <a:pt x="744779" y="38100"/>
                </a:lnTo>
                <a:lnTo>
                  <a:pt x="747077" y="40640"/>
                </a:lnTo>
                <a:lnTo>
                  <a:pt x="750211" y="46990"/>
                </a:lnTo>
                <a:lnTo>
                  <a:pt x="750794" y="50800"/>
                </a:lnTo>
                <a:lnTo>
                  <a:pt x="749996" y="57150"/>
                </a:lnTo>
                <a:lnTo>
                  <a:pt x="748678" y="60960"/>
                </a:lnTo>
                <a:lnTo>
                  <a:pt x="746441" y="63500"/>
                </a:lnTo>
                <a:lnTo>
                  <a:pt x="673523" y="154940"/>
                </a:lnTo>
                <a:lnTo>
                  <a:pt x="671745" y="156210"/>
                </a:lnTo>
                <a:lnTo>
                  <a:pt x="667594" y="158750"/>
                </a:lnTo>
                <a:lnTo>
                  <a:pt x="665379" y="158750"/>
                </a:lnTo>
                <a:lnTo>
                  <a:pt x="660669" y="160020"/>
                </a:lnTo>
                <a:close/>
              </a:path>
              <a:path w="894079" h="767079">
                <a:moveTo>
                  <a:pt x="164396" y="248920"/>
                </a:moveTo>
                <a:lnTo>
                  <a:pt x="157361" y="248920"/>
                </a:lnTo>
                <a:lnTo>
                  <a:pt x="155119" y="247650"/>
                </a:lnTo>
                <a:lnTo>
                  <a:pt x="45844" y="193040"/>
                </a:lnTo>
                <a:lnTo>
                  <a:pt x="42129" y="191770"/>
                </a:lnTo>
                <a:lnTo>
                  <a:pt x="39366" y="189230"/>
                </a:lnTo>
                <a:lnTo>
                  <a:pt x="35750" y="181610"/>
                </a:lnTo>
                <a:lnTo>
                  <a:pt x="35283" y="177800"/>
                </a:lnTo>
                <a:lnTo>
                  <a:pt x="37032" y="168910"/>
                </a:lnTo>
                <a:lnTo>
                  <a:pt x="39060" y="166370"/>
                </a:lnTo>
                <a:lnTo>
                  <a:pt x="45425" y="161290"/>
                </a:lnTo>
                <a:lnTo>
                  <a:pt x="49079" y="160020"/>
                </a:lnTo>
                <a:lnTo>
                  <a:pt x="53204" y="158750"/>
                </a:lnTo>
                <a:lnTo>
                  <a:pt x="56246" y="158750"/>
                </a:lnTo>
                <a:lnTo>
                  <a:pt x="171097" y="215900"/>
                </a:lnTo>
                <a:lnTo>
                  <a:pt x="178989" y="229870"/>
                </a:lnTo>
                <a:lnTo>
                  <a:pt x="178654" y="234950"/>
                </a:lnTo>
                <a:lnTo>
                  <a:pt x="178041" y="236220"/>
                </a:lnTo>
                <a:lnTo>
                  <a:pt x="175921" y="241300"/>
                </a:lnTo>
                <a:lnTo>
                  <a:pt x="174495" y="242570"/>
                </a:lnTo>
                <a:lnTo>
                  <a:pt x="170913" y="246380"/>
                </a:lnTo>
                <a:lnTo>
                  <a:pt x="168893" y="247650"/>
                </a:lnTo>
                <a:lnTo>
                  <a:pt x="164396" y="248920"/>
                </a:lnTo>
                <a:close/>
              </a:path>
              <a:path w="894079" h="767079">
                <a:moveTo>
                  <a:pt x="736117" y="248920"/>
                </a:moveTo>
                <a:lnTo>
                  <a:pt x="729084" y="248920"/>
                </a:lnTo>
                <a:lnTo>
                  <a:pt x="724589" y="247650"/>
                </a:lnTo>
                <a:lnTo>
                  <a:pt x="722570" y="246380"/>
                </a:lnTo>
                <a:lnTo>
                  <a:pt x="718989" y="242570"/>
                </a:lnTo>
                <a:lnTo>
                  <a:pt x="717564" y="241300"/>
                </a:lnTo>
                <a:lnTo>
                  <a:pt x="715445" y="236220"/>
                </a:lnTo>
                <a:lnTo>
                  <a:pt x="714832" y="234950"/>
                </a:lnTo>
                <a:lnTo>
                  <a:pt x="714496" y="229870"/>
                </a:lnTo>
                <a:lnTo>
                  <a:pt x="834184" y="160020"/>
                </a:lnTo>
                <a:lnTo>
                  <a:pt x="836870" y="158750"/>
                </a:lnTo>
                <a:lnTo>
                  <a:pt x="843891" y="158750"/>
                </a:lnTo>
                <a:lnTo>
                  <a:pt x="847621" y="160020"/>
                </a:lnTo>
                <a:lnTo>
                  <a:pt x="854185" y="165100"/>
                </a:lnTo>
                <a:lnTo>
                  <a:pt x="856301" y="168910"/>
                </a:lnTo>
                <a:lnTo>
                  <a:pt x="858199" y="177800"/>
                </a:lnTo>
                <a:lnTo>
                  <a:pt x="857773" y="181610"/>
                </a:lnTo>
                <a:lnTo>
                  <a:pt x="854173" y="189230"/>
                </a:lnTo>
                <a:lnTo>
                  <a:pt x="851393" y="191770"/>
                </a:lnTo>
                <a:lnTo>
                  <a:pt x="847633" y="193040"/>
                </a:lnTo>
                <a:lnTo>
                  <a:pt x="738358" y="247650"/>
                </a:lnTo>
                <a:lnTo>
                  <a:pt x="736117" y="248920"/>
                </a:lnTo>
                <a:close/>
              </a:path>
              <a:path w="894079" h="767079">
                <a:moveTo>
                  <a:pt x="474456" y="534670"/>
                </a:moveTo>
                <a:lnTo>
                  <a:pt x="418933" y="534670"/>
                </a:lnTo>
                <a:lnTo>
                  <a:pt x="411020" y="527050"/>
                </a:lnTo>
                <a:lnTo>
                  <a:pt x="411020" y="256540"/>
                </a:lnTo>
                <a:lnTo>
                  <a:pt x="418986" y="248920"/>
                </a:lnTo>
                <a:lnTo>
                  <a:pt x="474509" y="248920"/>
                </a:lnTo>
                <a:lnTo>
                  <a:pt x="482457" y="256540"/>
                </a:lnTo>
                <a:lnTo>
                  <a:pt x="482422" y="527050"/>
                </a:lnTo>
                <a:lnTo>
                  <a:pt x="474456" y="534670"/>
                </a:lnTo>
                <a:close/>
              </a:path>
              <a:path w="894079" h="767079">
                <a:moveTo>
                  <a:pt x="129964" y="355600"/>
                </a:moveTo>
                <a:lnTo>
                  <a:pt x="13419" y="355600"/>
                </a:lnTo>
                <a:lnTo>
                  <a:pt x="8983" y="353060"/>
                </a:lnTo>
                <a:lnTo>
                  <a:pt x="0" y="335280"/>
                </a:lnTo>
                <a:lnTo>
                  <a:pt x="461" y="332740"/>
                </a:lnTo>
                <a:lnTo>
                  <a:pt x="13419" y="320040"/>
                </a:lnTo>
                <a:lnTo>
                  <a:pt x="129964" y="320040"/>
                </a:lnTo>
                <a:lnTo>
                  <a:pt x="143384" y="335280"/>
                </a:lnTo>
                <a:lnTo>
                  <a:pt x="143384" y="340360"/>
                </a:lnTo>
                <a:lnTo>
                  <a:pt x="129964" y="355600"/>
                </a:lnTo>
                <a:close/>
              </a:path>
              <a:path w="894079" h="767079">
                <a:moveTo>
                  <a:pt x="880058" y="355600"/>
                </a:moveTo>
                <a:lnTo>
                  <a:pt x="763513" y="355600"/>
                </a:lnTo>
                <a:lnTo>
                  <a:pt x="759077" y="353060"/>
                </a:lnTo>
                <a:lnTo>
                  <a:pt x="750093" y="340360"/>
                </a:lnTo>
                <a:lnTo>
                  <a:pt x="750093" y="335280"/>
                </a:lnTo>
                <a:lnTo>
                  <a:pt x="763513" y="320040"/>
                </a:lnTo>
                <a:lnTo>
                  <a:pt x="880058" y="320040"/>
                </a:lnTo>
                <a:lnTo>
                  <a:pt x="893477" y="335280"/>
                </a:lnTo>
                <a:lnTo>
                  <a:pt x="893477" y="340360"/>
                </a:lnTo>
                <a:lnTo>
                  <a:pt x="880058" y="355600"/>
                </a:lnTo>
                <a:close/>
              </a:path>
              <a:path w="894079" h="767079">
                <a:moveTo>
                  <a:pt x="474491" y="659130"/>
                </a:moveTo>
                <a:lnTo>
                  <a:pt x="418968" y="659130"/>
                </a:lnTo>
                <a:lnTo>
                  <a:pt x="411020" y="651510"/>
                </a:lnTo>
                <a:lnTo>
                  <a:pt x="411020" y="595630"/>
                </a:lnTo>
                <a:lnTo>
                  <a:pt x="418986" y="588010"/>
                </a:lnTo>
                <a:lnTo>
                  <a:pt x="474509" y="588010"/>
                </a:lnTo>
                <a:lnTo>
                  <a:pt x="482457" y="595630"/>
                </a:lnTo>
                <a:lnTo>
                  <a:pt x="482457" y="651510"/>
                </a:lnTo>
                <a:lnTo>
                  <a:pt x="474491" y="659130"/>
                </a:lnTo>
                <a:close/>
              </a:path>
            </a:pathLst>
          </a:custGeom>
          <a:solidFill>
            <a:srgbClr val="04092F"/>
          </a:solidFill>
        </p:spPr>
        <p:txBody>
          <a:bodyPr wrap="square" lIns="0" tIns="0" rIns="0" bIns="0" rtlCol="0"/>
          <a:lstStyle/>
          <a:p>
            <a:endParaRPr/>
          </a:p>
        </p:txBody>
      </p:sp>
      <p:pic>
        <p:nvPicPr>
          <p:cNvPr id="41" name="object 41"/>
          <p:cNvPicPr/>
          <p:nvPr/>
        </p:nvPicPr>
        <p:blipFill>
          <a:blip r:embed="rId8" cstate="print"/>
          <a:stretch>
            <a:fillRect/>
          </a:stretch>
        </p:blipFill>
        <p:spPr>
          <a:xfrm>
            <a:off x="10580151" y="6930400"/>
            <a:ext cx="885329" cy="920750"/>
          </a:xfrm>
          <a:prstGeom prst="rect">
            <a:avLst/>
          </a:prstGeom>
        </p:spPr>
      </p:pic>
      <p:sp>
        <p:nvSpPr>
          <p:cNvPr id="42" name="object 42"/>
          <p:cNvSpPr/>
          <p:nvPr/>
        </p:nvSpPr>
        <p:spPr>
          <a:xfrm>
            <a:off x="11616400" y="4830770"/>
            <a:ext cx="1024255" cy="1024255"/>
          </a:xfrm>
          <a:custGeom>
            <a:avLst/>
            <a:gdLst/>
            <a:ahLst/>
            <a:cxnLst/>
            <a:rect l="l" t="t" r="r" b="b"/>
            <a:pathLst>
              <a:path w="1024254" h="1024254">
                <a:moveTo>
                  <a:pt x="677552" y="332868"/>
                </a:moveTo>
                <a:lnTo>
                  <a:pt x="346682" y="332868"/>
                </a:lnTo>
                <a:lnTo>
                  <a:pt x="308019" y="325042"/>
                </a:lnTo>
                <a:lnTo>
                  <a:pt x="276411" y="303713"/>
                </a:lnTo>
                <a:lnTo>
                  <a:pt x="255083" y="272104"/>
                </a:lnTo>
                <a:lnTo>
                  <a:pt x="247258" y="233436"/>
                </a:lnTo>
                <a:lnTo>
                  <a:pt x="250858" y="206834"/>
                </a:lnTo>
                <a:lnTo>
                  <a:pt x="261151" y="182700"/>
                </a:lnTo>
                <a:lnTo>
                  <a:pt x="277374" y="162170"/>
                </a:lnTo>
                <a:lnTo>
                  <a:pt x="298764" y="146376"/>
                </a:lnTo>
                <a:lnTo>
                  <a:pt x="307000" y="100067"/>
                </a:lnTo>
                <a:lnTo>
                  <a:pt x="328412" y="59880"/>
                </a:lnTo>
                <a:lnTo>
                  <a:pt x="360606" y="28209"/>
                </a:lnTo>
                <a:lnTo>
                  <a:pt x="401188" y="7451"/>
                </a:lnTo>
                <a:lnTo>
                  <a:pt x="447762" y="0"/>
                </a:lnTo>
                <a:lnTo>
                  <a:pt x="473992" y="2297"/>
                </a:lnTo>
                <a:lnTo>
                  <a:pt x="499087" y="9058"/>
                </a:lnTo>
                <a:lnTo>
                  <a:pt x="522564" y="20088"/>
                </a:lnTo>
                <a:lnTo>
                  <a:pt x="540894" y="33039"/>
                </a:lnTo>
                <a:lnTo>
                  <a:pt x="447715" y="33049"/>
                </a:lnTo>
                <a:lnTo>
                  <a:pt x="402661" y="42168"/>
                </a:lnTo>
                <a:lnTo>
                  <a:pt x="365790" y="67048"/>
                </a:lnTo>
                <a:lnTo>
                  <a:pt x="340910" y="103918"/>
                </a:lnTo>
                <a:lnTo>
                  <a:pt x="331781" y="149020"/>
                </a:lnTo>
                <a:lnTo>
                  <a:pt x="331850" y="153424"/>
                </a:lnTo>
                <a:lnTo>
                  <a:pt x="332384" y="162762"/>
                </a:lnTo>
                <a:lnTo>
                  <a:pt x="328275" y="169283"/>
                </a:lnTo>
                <a:lnTo>
                  <a:pt x="291580" y="196425"/>
                </a:lnTo>
                <a:lnTo>
                  <a:pt x="280298" y="233440"/>
                </a:lnTo>
                <a:lnTo>
                  <a:pt x="285523" y="259253"/>
                </a:lnTo>
                <a:lnTo>
                  <a:pt x="299764" y="280358"/>
                </a:lnTo>
                <a:lnTo>
                  <a:pt x="320868" y="294599"/>
                </a:lnTo>
                <a:lnTo>
                  <a:pt x="346682" y="299824"/>
                </a:lnTo>
                <a:lnTo>
                  <a:pt x="750447" y="299824"/>
                </a:lnTo>
                <a:lnTo>
                  <a:pt x="747823" y="303713"/>
                </a:lnTo>
                <a:lnTo>
                  <a:pt x="716215" y="325042"/>
                </a:lnTo>
                <a:lnTo>
                  <a:pt x="677552" y="332868"/>
                </a:lnTo>
                <a:close/>
              </a:path>
              <a:path w="1024254" h="1024254">
                <a:moveTo>
                  <a:pt x="608001" y="35189"/>
                </a:moveTo>
                <a:lnTo>
                  <a:pt x="543937" y="35189"/>
                </a:lnTo>
                <a:lnTo>
                  <a:pt x="552898" y="33039"/>
                </a:lnTo>
                <a:lnTo>
                  <a:pt x="561877" y="31516"/>
                </a:lnTo>
                <a:lnTo>
                  <a:pt x="571022" y="30593"/>
                </a:lnTo>
                <a:lnTo>
                  <a:pt x="580258" y="30285"/>
                </a:lnTo>
                <a:lnTo>
                  <a:pt x="608001" y="35189"/>
                </a:lnTo>
                <a:close/>
              </a:path>
              <a:path w="1024254" h="1024254">
                <a:moveTo>
                  <a:pt x="539532" y="71467"/>
                </a:moveTo>
                <a:lnTo>
                  <a:pt x="532918" y="70036"/>
                </a:lnTo>
                <a:lnTo>
                  <a:pt x="528395" y="65664"/>
                </a:lnTo>
                <a:lnTo>
                  <a:pt x="510877" y="51690"/>
                </a:lnTo>
                <a:lnTo>
                  <a:pt x="491268" y="41462"/>
                </a:lnTo>
                <a:lnTo>
                  <a:pt x="470065" y="35178"/>
                </a:lnTo>
                <a:lnTo>
                  <a:pt x="447762" y="33039"/>
                </a:lnTo>
                <a:lnTo>
                  <a:pt x="540908" y="33049"/>
                </a:lnTo>
                <a:lnTo>
                  <a:pt x="543937" y="35189"/>
                </a:lnTo>
                <a:lnTo>
                  <a:pt x="608001" y="35189"/>
                </a:lnTo>
                <a:lnTo>
                  <a:pt x="627334" y="38607"/>
                </a:lnTo>
                <a:lnTo>
                  <a:pt x="667408" y="61701"/>
                </a:lnTo>
                <a:lnTo>
                  <a:pt x="668793" y="63322"/>
                </a:lnTo>
                <a:lnTo>
                  <a:pt x="580258" y="63322"/>
                </a:lnTo>
                <a:lnTo>
                  <a:pt x="571342" y="63701"/>
                </a:lnTo>
                <a:lnTo>
                  <a:pt x="562550" y="64833"/>
                </a:lnTo>
                <a:lnTo>
                  <a:pt x="553913" y="66715"/>
                </a:lnTo>
                <a:lnTo>
                  <a:pt x="545460" y="69340"/>
                </a:lnTo>
                <a:lnTo>
                  <a:pt x="539532" y="71467"/>
                </a:lnTo>
                <a:close/>
              </a:path>
              <a:path w="1024254" h="1024254">
                <a:moveTo>
                  <a:pt x="750447" y="299824"/>
                </a:moveTo>
                <a:lnTo>
                  <a:pt x="677554" y="299824"/>
                </a:lnTo>
                <a:lnTo>
                  <a:pt x="703369" y="294598"/>
                </a:lnTo>
                <a:lnTo>
                  <a:pt x="724473" y="280357"/>
                </a:lnTo>
                <a:lnTo>
                  <a:pt x="738714" y="259253"/>
                </a:lnTo>
                <a:lnTo>
                  <a:pt x="743939" y="233436"/>
                </a:lnTo>
                <a:lnTo>
                  <a:pt x="740333" y="211930"/>
                </a:lnTo>
                <a:lnTo>
                  <a:pt x="730232" y="193146"/>
                </a:lnTo>
                <a:lnTo>
                  <a:pt x="714711" y="178487"/>
                </a:lnTo>
                <a:lnTo>
                  <a:pt x="694846" y="169358"/>
                </a:lnTo>
                <a:lnTo>
                  <a:pt x="688285" y="167573"/>
                </a:lnTo>
                <a:lnTo>
                  <a:pt x="683489" y="161953"/>
                </a:lnTo>
                <a:lnTo>
                  <a:pt x="671771" y="118743"/>
                </a:lnTo>
                <a:lnTo>
                  <a:pt x="617737" y="70312"/>
                </a:lnTo>
                <a:lnTo>
                  <a:pt x="580258" y="63322"/>
                </a:lnTo>
                <a:lnTo>
                  <a:pt x="668793" y="63322"/>
                </a:lnTo>
                <a:lnTo>
                  <a:pt x="697349" y="96760"/>
                </a:lnTo>
                <a:lnTo>
                  <a:pt x="714026" y="140976"/>
                </a:lnTo>
                <a:lnTo>
                  <a:pt x="739706" y="155930"/>
                </a:lnTo>
                <a:lnTo>
                  <a:pt x="759585" y="177405"/>
                </a:lnTo>
                <a:lnTo>
                  <a:pt x="772422" y="203782"/>
                </a:lnTo>
                <a:lnTo>
                  <a:pt x="776977" y="233440"/>
                </a:lnTo>
                <a:lnTo>
                  <a:pt x="769151" y="272105"/>
                </a:lnTo>
                <a:lnTo>
                  <a:pt x="750447" y="299824"/>
                </a:lnTo>
                <a:close/>
              </a:path>
              <a:path w="1024254" h="1024254">
                <a:moveTo>
                  <a:pt x="545497" y="402918"/>
                </a:moveTo>
                <a:lnTo>
                  <a:pt x="512706" y="402918"/>
                </a:lnTo>
                <a:lnTo>
                  <a:pt x="511799" y="395602"/>
                </a:lnTo>
                <a:lnTo>
                  <a:pt x="502286" y="385366"/>
                </a:lnTo>
                <a:lnTo>
                  <a:pt x="498854" y="379775"/>
                </a:lnTo>
                <a:lnTo>
                  <a:pt x="497868" y="373519"/>
                </a:lnTo>
                <a:lnTo>
                  <a:pt x="499299" y="367349"/>
                </a:lnTo>
                <a:lnTo>
                  <a:pt x="503120" y="362017"/>
                </a:lnTo>
                <a:lnTo>
                  <a:pt x="508712" y="358587"/>
                </a:lnTo>
                <a:lnTo>
                  <a:pt x="514968" y="357601"/>
                </a:lnTo>
                <a:lnTo>
                  <a:pt x="521137" y="359031"/>
                </a:lnTo>
                <a:lnTo>
                  <a:pt x="526469" y="362851"/>
                </a:lnTo>
                <a:lnTo>
                  <a:pt x="532991" y="370216"/>
                </a:lnTo>
                <a:lnTo>
                  <a:pt x="539311" y="379524"/>
                </a:lnTo>
                <a:lnTo>
                  <a:pt x="544088" y="391490"/>
                </a:lnTo>
                <a:lnTo>
                  <a:pt x="545497" y="402918"/>
                </a:lnTo>
                <a:close/>
              </a:path>
              <a:path w="1024254" h="1024254">
                <a:moveTo>
                  <a:pt x="553256" y="632502"/>
                </a:moveTo>
                <a:lnTo>
                  <a:pt x="490759" y="632502"/>
                </a:lnTo>
                <a:lnTo>
                  <a:pt x="487614" y="626559"/>
                </a:lnTo>
                <a:lnTo>
                  <a:pt x="485081" y="619762"/>
                </a:lnTo>
                <a:lnTo>
                  <a:pt x="483391" y="611999"/>
                </a:lnTo>
                <a:lnTo>
                  <a:pt x="482776" y="603156"/>
                </a:lnTo>
                <a:lnTo>
                  <a:pt x="483358" y="594420"/>
                </a:lnTo>
                <a:lnTo>
                  <a:pt x="484962" y="586766"/>
                </a:lnTo>
                <a:lnTo>
                  <a:pt x="487375" y="580077"/>
                </a:lnTo>
                <a:lnTo>
                  <a:pt x="490385" y="574238"/>
                </a:lnTo>
                <a:lnTo>
                  <a:pt x="464355" y="562679"/>
                </a:lnTo>
                <a:lnTo>
                  <a:pt x="443664" y="543647"/>
                </a:lnTo>
                <a:lnTo>
                  <a:pt x="430007" y="518837"/>
                </a:lnTo>
                <a:lnTo>
                  <a:pt x="425078" y="489943"/>
                </a:lnTo>
                <a:lnTo>
                  <a:pt x="431928" y="456096"/>
                </a:lnTo>
                <a:lnTo>
                  <a:pt x="450599" y="428426"/>
                </a:lnTo>
                <a:lnTo>
                  <a:pt x="478269" y="409755"/>
                </a:lnTo>
                <a:lnTo>
                  <a:pt x="512117" y="402904"/>
                </a:lnTo>
                <a:lnTo>
                  <a:pt x="512706" y="402918"/>
                </a:lnTo>
                <a:lnTo>
                  <a:pt x="545497" y="402918"/>
                </a:lnTo>
                <a:lnTo>
                  <a:pt x="545979" y="406829"/>
                </a:lnTo>
                <a:lnTo>
                  <a:pt x="545936" y="409755"/>
                </a:lnTo>
                <a:lnTo>
                  <a:pt x="567398" y="422761"/>
                </a:lnTo>
                <a:lnTo>
                  <a:pt x="579396" y="435944"/>
                </a:lnTo>
                <a:lnTo>
                  <a:pt x="512117" y="435944"/>
                </a:lnTo>
                <a:lnTo>
                  <a:pt x="491118" y="440194"/>
                </a:lnTo>
                <a:lnTo>
                  <a:pt x="473952" y="451778"/>
                </a:lnTo>
                <a:lnTo>
                  <a:pt x="462368" y="468944"/>
                </a:lnTo>
                <a:lnTo>
                  <a:pt x="458118" y="489945"/>
                </a:lnTo>
                <a:lnTo>
                  <a:pt x="462368" y="510942"/>
                </a:lnTo>
                <a:lnTo>
                  <a:pt x="473952" y="528109"/>
                </a:lnTo>
                <a:lnTo>
                  <a:pt x="491118" y="539692"/>
                </a:lnTo>
                <a:lnTo>
                  <a:pt x="512117" y="543943"/>
                </a:lnTo>
                <a:lnTo>
                  <a:pt x="580307" y="543943"/>
                </a:lnTo>
                <a:lnTo>
                  <a:pt x="559247" y="563073"/>
                </a:lnTo>
                <a:lnTo>
                  <a:pt x="532847" y="574469"/>
                </a:lnTo>
                <a:lnTo>
                  <a:pt x="530687" y="577121"/>
                </a:lnTo>
                <a:lnTo>
                  <a:pt x="515817" y="593137"/>
                </a:lnTo>
                <a:lnTo>
                  <a:pt x="515815" y="610297"/>
                </a:lnTo>
                <a:lnTo>
                  <a:pt x="517872" y="614477"/>
                </a:lnTo>
                <a:lnTo>
                  <a:pt x="522093" y="619629"/>
                </a:lnTo>
                <a:lnTo>
                  <a:pt x="554813" y="619629"/>
                </a:lnTo>
                <a:lnTo>
                  <a:pt x="554852" y="624238"/>
                </a:lnTo>
                <a:lnTo>
                  <a:pt x="553256" y="632502"/>
                </a:lnTo>
                <a:close/>
              </a:path>
              <a:path w="1024254" h="1024254">
                <a:moveTo>
                  <a:pt x="580307" y="543943"/>
                </a:moveTo>
                <a:lnTo>
                  <a:pt x="512117" y="543943"/>
                </a:lnTo>
                <a:lnTo>
                  <a:pt x="533116" y="539692"/>
                </a:lnTo>
                <a:lnTo>
                  <a:pt x="550282" y="528109"/>
                </a:lnTo>
                <a:lnTo>
                  <a:pt x="561866" y="510942"/>
                </a:lnTo>
                <a:lnTo>
                  <a:pt x="566117" y="489943"/>
                </a:lnTo>
                <a:lnTo>
                  <a:pt x="561866" y="468944"/>
                </a:lnTo>
                <a:lnTo>
                  <a:pt x="550282" y="451778"/>
                </a:lnTo>
                <a:lnTo>
                  <a:pt x="533116" y="440194"/>
                </a:lnTo>
                <a:lnTo>
                  <a:pt x="512117" y="435944"/>
                </a:lnTo>
                <a:lnTo>
                  <a:pt x="579396" y="435944"/>
                </a:lnTo>
                <a:lnTo>
                  <a:pt x="584247" y="441274"/>
                </a:lnTo>
                <a:lnTo>
                  <a:pt x="595232" y="464066"/>
                </a:lnTo>
                <a:lnTo>
                  <a:pt x="599158" y="489945"/>
                </a:lnTo>
                <a:lnTo>
                  <a:pt x="594143" y="519073"/>
                </a:lnTo>
                <a:lnTo>
                  <a:pt x="580307" y="543943"/>
                </a:lnTo>
                <a:close/>
              </a:path>
              <a:path w="1024254" h="1024254">
                <a:moveTo>
                  <a:pt x="549413" y="466586"/>
                </a:moveTo>
                <a:lnTo>
                  <a:pt x="512117" y="466586"/>
                </a:lnTo>
                <a:lnTo>
                  <a:pt x="521635" y="457069"/>
                </a:lnTo>
                <a:lnTo>
                  <a:pt x="527099" y="453441"/>
                </a:lnTo>
                <a:lnTo>
                  <a:pt x="533315" y="452232"/>
                </a:lnTo>
                <a:lnTo>
                  <a:pt x="539531" y="453442"/>
                </a:lnTo>
                <a:lnTo>
                  <a:pt x="544996" y="457071"/>
                </a:lnTo>
                <a:lnTo>
                  <a:pt x="548624" y="462535"/>
                </a:lnTo>
                <a:lnTo>
                  <a:pt x="549413" y="466586"/>
                </a:lnTo>
                <a:close/>
              </a:path>
              <a:path w="1024254" h="1024254">
                <a:moveTo>
                  <a:pt x="495147" y="527660"/>
                </a:moveTo>
                <a:lnTo>
                  <a:pt x="486691" y="527660"/>
                </a:lnTo>
                <a:lnTo>
                  <a:pt x="482462" y="526045"/>
                </a:lnTo>
                <a:lnTo>
                  <a:pt x="479238" y="522820"/>
                </a:lnTo>
                <a:lnTo>
                  <a:pt x="475610" y="517355"/>
                </a:lnTo>
                <a:lnTo>
                  <a:pt x="474400" y="511139"/>
                </a:lnTo>
                <a:lnTo>
                  <a:pt x="475610" y="504923"/>
                </a:lnTo>
                <a:lnTo>
                  <a:pt x="479240" y="499459"/>
                </a:lnTo>
                <a:lnTo>
                  <a:pt x="488754" y="489943"/>
                </a:lnTo>
                <a:lnTo>
                  <a:pt x="479240" y="480432"/>
                </a:lnTo>
                <a:lnTo>
                  <a:pt x="475610" y="474967"/>
                </a:lnTo>
                <a:lnTo>
                  <a:pt x="474400" y="468751"/>
                </a:lnTo>
                <a:lnTo>
                  <a:pt x="475610" y="462535"/>
                </a:lnTo>
                <a:lnTo>
                  <a:pt x="479241" y="457069"/>
                </a:lnTo>
                <a:lnTo>
                  <a:pt x="484707" y="453441"/>
                </a:lnTo>
                <a:lnTo>
                  <a:pt x="490922" y="452232"/>
                </a:lnTo>
                <a:lnTo>
                  <a:pt x="497138" y="453442"/>
                </a:lnTo>
                <a:lnTo>
                  <a:pt x="502602" y="457071"/>
                </a:lnTo>
                <a:lnTo>
                  <a:pt x="512117" y="466586"/>
                </a:lnTo>
                <a:lnTo>
                  <a:pt x="549413" y="466586"/>
                </a:lnTo>
                <a:lnTo>
                  <a:pt x="549834" y="468751"/>
                </a:lnTo>
                <a:lnTo>
                  <a:pt x="548624" y="474967"/>
                </a:lnTo>
                <a:lnTo>
                  <a:pt x="544994" y="480432"/>
                </a:lnTo>
                <a:lnTo>
                  <a:pt x="535478" y="489945"/>
                </a:lnTo>
                <a:lnTo>
                  <a:pt x="544994" y="499459"/>
                </a:lnTo>
                <a:lnTo>
                  <a:pt x="548624" y="504923"/>
                </a:lnTo>
                <a:lnTo>
                  <a:pt x="549834" y="511139"/>
                </a:lnTo>
                <a:lnTo>
                  <a:pt x="549413" y="513304"/>
                </a:lnTo>
                <a:lnTo>
                  <a:pt x="512117" y="513304"/>
                </a:lnTo>
                <a:lnTo>
                  <a:pt x="499374" y="526048"/>
                </a:lnTo>
                <a:lnTo>
                  <a:pt x="495147" y="527660"/>
                </a:lnTo>
                <a:close/>
              </a:path>
              <a:path w="1024254" h="1024254">
                <a:moveTo>
                  <a:pt x="537543" y="527660"/>
                </a:moveTo>
                <a:lnTo>
                  <a:pt x="529085" y="527660"/>
                </a:lnTo>
                <a:lnTo>
                  <a:pt x="524856" y="526045"/>
                </a:lnTo>
                <a:lnTo>
                  <a:pt x="512117" y="513304"/>
                </a:lnTo>
                <a:lnTo>
                  <a:pt x="549413" y="513304"/>
                </a:lnTo>
                <a:lnTo>
                  <a:pt x="548624" y="517355"/>
                </a:lnTo>
                <a:lnTo>
                  <a:pt x="544996" y="522820"/>
                </a:lnTo>
                <a:lnTo>
                  <a:pt x="541765" y="526048"/>
                </a:lnTo>
                <a:lnTo>
                  <a:pt x="537543" y="527660"/>
                </a:lnTo>
                <a:close/>
              </a:path>
              <a:path w="1024254" h="1024254">
                <a:moveTo>
                  <a:pt x="554813" y="619629"/>
                </a:moveTo>
                <a:lnTo>
                  <a:pt x="522093" y="619629"/>
                </a:lnTo>
                <a:lnTo>
                  <a:pt x="522413" y="617971"/>
                </a:lnTo>
                <a:lnTo>
                  <a:pt x="541766" y="604885"/>
                </a:lnTo>
                <a:lnTo>
                  <a:pt x="547833" y="607379"/>
                </a:lnTo>
                <a:lnTo>
                  <a:pt x="552317" y="611851"/>
                </a:lnTo>
                <a:lnTo>
                  <a:pt x="554797" y="617678"/>
                </a:lnTo>
                <a:lnTo>
                  <a:pt x="554813" y="619629"/>
                </a:lnTo>
                <a:close/>
              </a:path>
              <a:path w="1024254" h="1024254">
                <a:moveTo>
                  <a:pt x="532036" y="685118"/>
                </a:moveTo>
                <a:lnTo>
                  <a:pt x="527080" y="685118"/>
                </a:lnTo>
                <a:lnTo>
                  <a:pt x="524699" y="684606"/>
                </a:lnTo>
                <a:lnTo>
                  <a:pt x="478631" y="663165"/>
                </a:lnTo>
                <a:lnTo>
                  <a:pt x="473349" y="659275"/>
                </a:lnTo>
                <a:lnTo>
                  <a:pt x="470082" y="653849"/>
                </a:lnTo>
                <a:lnTo>
                  <a:pt x="469087" y="647595"/>
                </a:lnTo>
                <a:lnTo>
                  <a:pt x="470623" y="641218"/>
                </a:lnTo>
                <a:lnTo>
                  <a:pt x="474196" y="633540"/>
                </a:lnTo>
                <a:lnTo>
                  <a:pt x="482916" y="629908"/>
                </a:lnTo>
                <a:lnTo>
                  <a:pt x="490759" y="632502"/>
                </a:lnTo>
                <a:lnTo>
                  <a:pt x="553256" y="632502"/>
                </a:lnTo>
                <a:lnTo>
                  <a:pt x="544713" y="676726"/>
                </a:lnTo>
                <a:lnTo>
                  <a:pt x="541500" y="680996"/>
                </a:lnTo>
                <a:lnTo>
                  <a:pt x="534613" y="684513"/>
                </a:lnTo>
                <a:lnTo>
                  <a:pt x="532036" y="685118"/>
                </a:lnTo>
                <a:close/>
              </a:path>
              <a:path w="1024254" h="1024254">
                <a:moveTo>
                  <a:pt x="203583" y="540120"/>
                </a:moveTo>
                <a:lnTo>
                  <a:pt x="168152" y="540120"/>
                </a:lnTo>
                <a:lnTo>
                  <a:pt x="170131" y="533693"/>
                </a:lnTo>
                <a:lnTo>
                  <a:pt x="195437" y="504215"/>
                </a:lnTo>
                <a:lnTo>
                  <a:pt x="243774" y="495861"/>
                </a:lnTo>
                <a:lnTo>
                  <a:pt x="257456" y="482179"/>
                </a:lnTo>
                <a:lnTo>
                  <a:pt x="257997" y="476688"/>
                </a:lnTo>
                <a:lnTo>
                  <a:pt x="258511" y="465874"/>
                </a:lnTo>
                <a:lnTo>
                  <a:pt x="259217" y="456006"/>
                </a:lnTo>
                <a:lnTo>
                  <a:pt x="275806" y="421175"/>
                </a:lnTo>
                <a:lnTo>
                  <a:pt x="310875" y="404472"/>
                </a:lnTo>
                <a:lnTo>
                  <a:pt x="336322" y="403315"/>
                </a:lnTo>
                <a:lnTo>
                  <a:pt x="350492" y="389143"/>
                </a:lnTo>
                <a:lnTo>
                  <a:pt x="351376" y="364402"/>
                </a:lnTo>
                <a:lnTo>
                  <a:pt x="359056" y="357344"/>
                </a:lnTo>
                <a:lnTo>
                  <a:pt x="377267" y="357926"/>
                </a:lnTo>
                <a:lnTo>
                  <a:pt x="384393" y="365581"/>
                </a:lnTo>
                <a:lnTo>
                  <a:pt x="384069" y="374700"/>
                </a:lnTo>
                <a:lnTo>
                  <a:pt x="366769" y="419593"/>
                </a:lnTo>
                <a:lnTo>
                  <a:pt x="331699" y="436294"/>
                </a:lnTo>
                <a:lnTo>
                  <a:pt x="306252" y="437451"/>
                </a:lnTo>
                <a:lnTo>
                  <a:pt x="292567" y="451136"/>
                </a:lnTo>
                <a:lnTo>
                  <a:pt x="292026" y="456627"/>
                </a:lnTo>
                <a:lnTo>
                  <a:pt x="291512" y="467441"/>
                </a:lnTo>
                <a:lnTo>
                  <a:pt x="290807" y="477309"/>
                </a:lnTo>
                <a:lnTo>
                  <a:pt x="274218" y="512140"/>
                </a:lnTo>
                <a:lnTo>
                  <a:pt x="239150" y="528843"/>
                </a:lnTo>
                <a:lnTo>
                  <a:pt x="213703" y="530000"/>
                </a:lnTo>
                <a:lnTo>
                  <a:pt x="203583" y="540120"/>
                </a:lnTo>
                <a:close/>
              </a:path>
              <a:path w="1024254" h="1024254">
                <a:moveTo>
                  <a:pt x="173250" y="609527"/>
                </a:moveTo>
                <a:lnTo>
                  <a:pt x="168282" y="609527"/>
                </a:lnTo>
                <a:lnTo>
                  <a:pt x="166566" y="609262"/>
                </a:lnTo>
                <a:lnTo>
                  <a:pt x="160061" y="607154"/>
                </a:lnTo>
                <a:lnTo>
                  <a:pt x="156216" y="603445"/>
                </a:lnTo>
                <a:lnTo>
                  <a:pt x="137887" y="553169"/>
                </a:lnTo>
                <a:lnTo>
                  <a:pt x="136911" y="546741"/>
                </a:lnTo>
                <a:lnTo>
                  <a:pt x="138437" y="540594"/>
                </a:lnTo>
                <a:lnTo>
                  <a:pt x="142157" y="535468"/>
                </a:lnTo>
                <a:lnTo>
                  <a:pt x="147752" y="532044"/>
                </a:lnTo>
                <a:lnTo>
                  <a:pt x="155712" y="529143"/>
                </a:lnTo>
                <a:lnTo>
                  <a:pt x="164435" y="532742"/>
                </a:lnTo>
                <a:lnTo>
                  <a:pt x="168152" y="540120"/>
                </a:lnTo>
                <a:lnTo>
                  <a:pt x="203583" y="540120"/>
                </a:lnTo>
                <a:lnTo>
                  <a:pt x="201569" y="542134"/>
                </a:lnTo>
                <a:lnTo>
                  <a:pt x="200070" y="546541"/>
                </a:lnTo>
                <a:lnTo>
                  <a:pt x="199411" y="553169"/>
                </a:lnTo>
                <a:lnTo>
                  <a:pt x="220202" y="553169"/>
                </a:lnTo>
                <a:lnTo>
                  <a:pt x="223747" y="556655"/>
                </a:lnTo>
                <a:lnTo>
                  <a:pt x="226274" y="562709"/>
                </a:lnTo>
                <a:lnTo>
                  <a:pt x="226283" y="569041"/>
                </a:lnTo>
                <a:lnTo>
                  <a:pt x="223916" y="574915"/>
                </a:lnTo>
                <a:lnTo>
                  <a:pt x="219316" y="579593"/>
                </a:lnTo>
                <a:lnTo>
                  <a:pt x="176480" y="608560"/>
                </a:lnTo>
                <a:lnTo>
                  <a:pt x="173250" y="609527"/>
                </a:lnTo>
                <a:close/>
              </a:path>
              <a:path w="1024254" h="1024254">
                <a:moveTo>
                  <a:pt x="220202" y="553169"/>
                </a:moveTo>
                <a:lnTo>
                  <a:pt x="199411" y="553169"/>
                </a:lnTo>
                <a:lnTo>
                  <a:pt x="200809" y="552223"/>
                </a:lnTo>
                <a:lnTo>
                  <a:pt x="206862" y="549698"/>
                </a:lnTo>
                <a:lnTo>
                  <a:pt x="213216" y="549698"/>
                </a:lnTo>
                <a:lnTo>
                  <a:pt x="219069" y="552055"/>
                </a:lnTo>
                <a:lnTo>
                  <a:pt x="220202" y="553169"/>
                </a:lnTo>
                <a:close/>
              </a:path>
              <a:path w="1024254" h="1024254">
                <a:moveTo>
                  <a:pt x="886347" y="553171"/>
                </a:moveTo>
                <a:lnTo>
                  <a:pt x="824821" y="553171"/>
                </a:lnTo>
                <a:lnTo>
                  <a:pt x="824162" y="546543"/>
                </a:lnTo>
                <a:lnTo>
                  <a:pt x="822661" y="542136"/>
                </a:lnTo>
                <a:lnTo>
                  <a:pt x="810529" y="530002"/>
                </a:lnTo>
                <a:lnTo>
                  <a:pt x="794901" y="529442"/>
                </a:lnTo>
                <a:lnTo>
                  <a:pt x="785080" y="528845"/>
                </a:lnTo>
                <a:lnTo>
                  <a:pt x="750010" y="512142"/>
                </a:lnTo>
                <a:lnTo>
                  <a:pt x="733423" y="477310"/>
                </a:lnTo>
                <a:lnTo>
                  <a:pt x="732206" y="456631"/>
                </a:lnTo>
                <a:lnTo>
                  <a:pt x="731665" y="451138"/>
                </a:lnTo>
                <a:lnTo>
                  <a:pt x="717980" y="437453"/>
                </a:lnTo>
                <a:lnTo>
                  <a:pt x="702352" y="436894"/>
                </a:lnTo>
                <a:lnTo>
                  <a:pt x="692531" y="436296"/>
                </a:lnTo>
                <a:lnTo>
                  <a:pt x="657464" y="419595"/>
                </a:lnTo>
                <a:lnTo>
                  <a:pt x="640759" y="384524"/>
                </a:lnTo>
                <a:lnTo>
                  <a:pt x="639835" y="365588"/>
                </a:lnTo>
                <a:lnTo>
                  <a:pt x="646961" y="357931"/>
                </a:lnTo>
                <a:lnTo>
                  <a:pt x="665230" y="357356"/>
                </a:lnTo>
                <a:lnTo>
                  <a:pt x="672854" y="364402"/>
                </a:lnTo>
                <a:lnTo>
                  <a:pt x="673740" y="389147"/>
                </a:lnTo>
                <a:lnTo>
                  <a:pt x="687908" y="403317"/>
                </a:lnTo>
                <a:lnTo>
                  <a:pt x="736246" y="411669"/>
                </a:lnTo>
                <a:lnTo>
                  <a:pt x="762830" y="444946"/>
                </a:lnTo>
                <a:lnTo>
                  <a:pt x="766235" y="476686"/>
                </a:lnTo>
                <a:lnTo>
                  <a:pt x="766776" y="482177"/>
                </a:lnTo>
                <a:lnTo>
                  <a:pt x="780458" y="495861"/>
                </a:lnTo>
                <a:lnTo>
                  <a:pt x="796086" y="496421"/>
                </a:lnTo>
                <a:lnTo>
                  <a:pt x="805907" y="497019"/>
                </a:lnTo>
                <a:lnTo>
                  <a:pt x="840977" y="513722"/>
                </a:lnTo>
                <a:lnTo>
                  <a:pt x="856082" y="540120"/>
                </a:lnTo>
                <a:lnTo>
                  <a:pt x="885453" y="540120"/>
                </a:lnTo>
                <a:lnTo>
                  <a:pt x="885797" y="540593"/>
                </a:lnTo>
                <a:lnTo>
                  <a:pt x="887323" y="546740"/>
                </a:lnTo>
                <a:lnTo>
                  <a:pt x="886347" y="553171"/>
                </a:lnTo>
                <a:close/>
              </a:path>
              <a:path w="1024254" h="1024254">
                <a:moveTo>
                  <a:pt x="885453" y="540120"/>
                </a:moveTo>
                <a:lnTo>
                  <a:pt x="856082" y="540120"/>
                </a:lnTo>
                <a:lnTo>
                  <a:pt x="859799" y="532742"/>
                </a:lnTo>
                <a:lnTo>
                  <a:pt x="868522" y="529143"/>
                </a:lnTo>
                <a:lnTo>
                  <a:pt x="876482" y="532044"/>
                </a:lnTo>
                <a:lnTo>
                  <a:pt x="882078" y="535468"/>
                </a:lnTo>
                <a:lnTo>
                  <a:pt x="885453" y="540120"/>
                </a:lnTo>
                <a:close/>
              </a:path>
              <a:path w="1024254" h="1024254">
                <a:moveTo>
                  <a:pt x="855950" y="609529"/>
                </a:moveTo>
                <a:lnTo>
                  <a:pt x="850980" y="609529"/>
                </a:lnTo>
                <a:lnTo>
                  <a:pt x="847750" y="608562"/>
                </a:lnTo>
                <a:lnTo>
                  <a:pt x="804916" y="579595"/>
                </a:lnTo>
                <a:lnTo>
                  <a:pt x="800317" y="574917"/>
                </a:lnTo>
                <a:lnTo>
                  <a:pt x="797950" y="569043"/>
                </a:lnTo>
                <a:lnTo>
                  <a:pt x="797959" y="562710"/>
                </a:lnTo>
                <a:lnTo>
                  <a:pt x="800485" y="556657"/>
                </a:lnTo>
                <a:lnTo>
                  <a:pt x="805164" y="552057"/>
                </a:lnTo>
                <a:lnTo>
                  <a:pt x="811039" y="549692"/>
                </a:lnTo>
                <a:lnTo>
                  <a:pt x="817372" y="549701"/>
                </a:lnTo>
                <a:lnTo>
                  <a:pt x="823423" y="552225"/>
                </a:lnTo>
                <a:lnTo>
                  <a:pt x="824821" y="553171"/>
                </a:lnTo>
                <a:lnTo>
                  <a:pt x="886347" y="553171"/>
                </a:lnTo>
                <a:lnTo>
                  <a:pt x="868016" y="603447"/>
                </a:lnTo>
                <a:lnTo>
                  <a:pt x="864171" y="607156"/>
                </a:lnTo>
                <a:lnTo>
                  <a:pt x="857666" y="609264"/>
                </a:lnTo>
                <a:lnTo>
                  <a:pt x="855950" y="609529"/>
                </a:lnTo>
                <a:close/>
              </a:path>
              <a:path w="1024254" h="1024254">
                <a:moveTo>
                  <a:pt x="621789" y="1024235"/>
                </a:moveTo>
                <a:lnTo>
                  <a:pt x="402450" y="1024235"/>
                </a:lnTo>
                <a:lnTo>
                  <a:pt x="395053" y="1016838"/>
                </a:lnTo>
                <a:lnTo>
                  <a:pt x="397882" y="973205"/>
                </a:lnTo>
                <a:lnTo>
                  <a:pt x="430975" y="953637"/>
                </a:lnTo>
                <a:lnTo>
                  <a:pt x="449087" y="953637"/>
                </a:lnTo>
                <a:lnTo>
                  <a:pt x="449087" y="950527"/>
                </a:lnTo>
                <a:lnTo>
                  <a:pt x="386875" y="950525"/>
                </a:lnTo>
                <a:lnTo>
                  <a:pt x="350702" y="926524"/>
                </a:lnTo>
                <a:lnTo>
                  <a:pt x="347612" y="911253"/>
                </a:lnTo>
                <a:lnTo>
                  <a:pt x="347612" y="754722"/>
                </a:lnTo>
                <a:lnTo>
                  <a:pt x="350703" y="739451"/>
                </a:lnTo>
                <a:lnTo>
                  <a:pt x="359128" y="726966"/>
                </a:lnTo>
                <a:lnTo>
                  <a:pt x="371613" y="718541"/>
                </a:lnTo>
                <a:lnTo>
                  <a:pt x="386886" y="715450"/>
                </a:lnTo>
                <a:lnTo>
                  <a:pt x="637348" y="715450"/>
                </a:lnTo>
                <a:lnTo>
                  <a:pt x="652621" y="718542"/>
                </a:lnTo>
                <a:lnTo>
                  <a:pt x="665107" y="726966"/>
                </a:lnTo>
                <a:lnTo>
                  <a:pt x="673533" y="739451"/>
                </a:lnTo>
                <a:lnTo>
                  <a:pt x="675364" y="748490"/>
                </a:lnTo>
                <a:lnTo>
                  <a:pt x="383505" y="748490"/>
                </a:lnTo>
                <a:lnTo>
                  <a:pt x="380652" y="751344"/>
                </a:lnTo>
                <a:lnTo>
                  <a:pt x="380651" y="914633"/>
                </a:lnTo>
                <a:lnTo>
                  <a:pt x="383505" y="917487"/>
                </a:lnTo>
                <a:lnTo>
                  <a:pt x="675364" y="917487"/>
                </a:lnTo>
                <a:lnTo>
                  <a:pt x="673534" y="926525"/>
                </a:lnTo>
                <a:lnTo>
                  <a:pt x="665108" y="939011"/>
                </a:lnTo>
                <a:lnTo>
                  <a:pt x="652616" y="947436"/>
                </a:lnTo>
                <a:lnTo>
                  <a:pt x="637352" y="950525"/>
                </a:lnTo>
                <a:lnTo>
                  <a:pt x="482127" y="950525"/>
                </a:lnTo>
                <a:lnTo>
                  <a:pt x="482127" y="953635"/>
                </a:lnTo>
                <a:lnTo>
                  <a:pt x="593275" y="953637"/>
                </a:lnTo>
                <a:lnTo>
                  <a:pt x="626358" y="973208"/>
                </a:lnTo>
                <a:lnTo>
                  <a:pt x="629185" y="985658"/>
                </a:lnTo>
                <a:lnTo>
                  <a:pt x="629185" y="986674"/>
                </a:lnTo>
                <a:lnTo>
                  <a:pt x="429633" y="986674"/>
                </a:lnTo>
                <a:lnTo>
                  <a:pt x="428667" y="987003"/>
                </a:lnTo>
                <a:lnTo>
                  <a:pt x="428091" y="987298"/>
                </a:lnTo>
                <a:lnTo>
                  <a:pt x="428091" y="991195"/>
                </a:lnTo>
                <a:lnTo>
                  <a:pt x="629185" y="991195"/>
                </a:lnTo>
                <a:lnTo>
                  <a:pt x="629185" y="1016838"/>
                </a:lnTo>
                <a:lnTo>
                  <a:pt x="621789" y="1024235"/>
                </a:lnTo>
                <a:close/>
              </a:path>
              <a:path w="1024254" h="1024254">
                <a:moveTo>
                  <a:pt x="675364" y="917487"/>
                </a:moveTo>
                <a:lnTo>
                  <a:pt x="640729" y="917487"/>
                </a:lnTo>
                <a:lnTo>
                  <a:pt x="643583" y="914633"/>
                </a:lnTo>
                <a:lnTo>
                  <a:pt x="643583" y="751344"/>
                </a:lnTo>
                <a:lnTo>
                  <a:pt x="640729" y="748490"/>
                </a:lnTo>
                <a:lnTo>
                  <a:pt x="675364" y="748490"/>
                </a:lnTo>
                <a:lnTo>
                  <a:pt x="676627" y="754722"/>
                </a:lnTo>
                <a:lnTo>
                  <a:pt x="676626" y="911253"/>
                </a:lnTo>
                <a:lnTo>
                  <a:pt x="675364" y="917487"/>
                </a:lnTo>
                <a:close/>
              </a:path>
              <a:path w="1024254" h="1024254">
                <a:moveTo>
                  <a:pt x="575151" y="953635"/>
                </a:moveTo>
                <a:lnTo>
                  <a:pt x="542107" y="953635"/>
                </a:lnTo>
                <a:lnTo>
                  <a:pt x="542107" y="950525"/>
                </a:lnTo>
                <a:lnTo>
                  <a:pt x="575151" y="950525"/>
                </a:lnTo>
                <a:lnTo>
                  <a:pt x="575151" y="953635"/>
                </a:lnTo>
                <a:close/>
              </a:path>
              <a:path w="1024254" h="1024254">
                <a:moveTo>
                  <a:pt x="629185" y="991195"/>
                </a:moveTo>
                <a:lnTo>
                  <a:pt x="596144" y="991195"/>
                </a:lnTo>
                <a:lnTo>
                  <a:pt x="596144" y="987298"/>
                </a:lnTo>
                <a:lnTo>
                  <a:pt x="595567" y="987003"/>
                </a:lnTo>
                <a:lnTo>
                  <a:pt x="594601" y="986674"/>
                </a:lnTo>
                <a:lnTo>
                  <a:pt x="629185" y="986674"/>
                </a:lnTo>
                <a:lnTo>
                  <a:pt x="629185" y="991195"/>
                </a:lnTo>
                <a:close/>
              </a:path>
              <a:path w="1024254" h="1024254">
                <a:moveTo>
                  <a:pt x="227539" y="871035"/>
                </a:moveTo>
                <a:lnTo>
                  <a:pt x="101475" y="871035"/>
                </a:lnTo>
                <a:lnTo>
                  <a:pt x="101475" y="867925"/>
                </a:lnTo>
                <a:lnTo>
                  <a:pt x="39263" y="867923"/>
                </a:lnTo>
                <a:lnTo>
                  <a:pt x="24000" y="864834"/>
                </a:lnTo>
                <a:lnTo>
                  <a:pt x="11515" y="856409"/>
                </a:lnTo>
                <a:lnTo>
                  <a:pt x="3090" y="843924"/>
                </a:lnTo>
                <a:lnTo>
                  <a:pt x="0" y="828651"/>
                </a:lnTo>
                <a:lnTo>
                  <a:pt x="0" y="672121"/>
                </a:lnTo>
                <a:lnTo>
                  <a:pt x="3091" y="656848"/>
                </a:lnTo>
                <a:lnTo>
                  <a:pt x="11516" y="644363"/>
                </a:lnTo>
                <a:lnTo>
                  <a:pt x="24001" y="635938"/>
                </a:lnTo>
                <a:lnTo>
                  <a:pt x="39274" y="632847"/>
                </a:lnTo>
                <a:lnTo>
                  <a:pt x="289736" y="632847"/>
                </a:lnTo>
                <a:lnTo>
                  <a:pt x="305009" y="635938"/>
                </a:lnTo>
                <a:lnTo>
                  <a:pt x="317495" y="644363"/>
                </a:lnTo>
                <a:lnTo>
                  <a:pt x="325921" y="656848"/>
                </a:lnTo>
                <a:lnTo>
                  <a:pt x="327752" y="665887"/>
                </a:lnTo>
                <a:lnTo>
                  <a:pt x="35893" y="665887"/>
                </a:lnTo>
                <a:lnTo>
                  <a:pt x="33039" y="668740"/>
                </a:lnTo>
                <a:lnTo>
                  <a:pt x="33039" y="832032"/>
                </a:lnTo>
                <a:lnTo>
                  <a:pt x="35893" y="834885"/>
                </a:lnTo>
                <a:lnTo>
                  <a:pt x="327753" y="834885"/>
                </a:lnTo>
                <a:lnTo>
                  <a:pt x="325923" y="843925"/>
                </a:lnTo>
                <a:lnTo>
                  <a:pt x="317498" y="856410"/>
                </a:lnTo>
                <a:lnTo>
                  <a:pt x="305013" y="864834"/>
                </a:lnTo>
                <a:lnTo>
                  <a:pt x="289751" y="867923"/>
                </a:lnTo>
                <a:lnTo>
                  <a:pt x="134515" y="867923"/>
                </a:lnTo>
                <a:lnTo>
                  <a:pt x="134515" y="871033"/>
                </a:lnTo>
                <a:lnTo>
                  <a:pt x="227539" y="871033"/>
                </a:lnTo>
                <a:close/>
              </a:path>
              <a:path w="1024254" h="1024254">
                <a:moveTo>
                  <a:pt x="327753" y="834885"/>
                </a:moveTo>
                <a:lnTo>
                  <a:pt x="293117" y="834885"/>
                </a:lnTo>
                <a:lnTo>
                  <a:pt x="295970" y="832032"/>
                </a:lnTo>
                <a:lnTo>
                  <a:pt x="295970" y="668740"/>
                </a:lnTo>
                <a:lnTo>
                  <a:pt x="293117" y="665887"/>
                </a:lnTo>
                <a:lnTo>
                  <a:pt x="327752" y="665887"/>
                </a:lnTo>
                <a:lnTo>
                  <a:pt x="329014" y="672121"/>
                </a:lnTo>
                <a:lnTo>
                  <a:pt x="329014" y="828651"/>
                </a:lnTo>
                <a:lnTo>
                  <a:pt x="327753" y="834885"/>
                </a:lnTo>
                <a:close/>
              </a:path>
              <a:path w="1024254" h="1024254">
                <a:moveTo>
                  <a:pt x="227539" y="871033"/>
                </a:moveTo>
                <a:lnTo>
                  <a:pt x="194495" y="871033"/>
                </a:lnTo>
                <a:lnTo>
                  <a:pt x="194495" y="867923"/>
                </a:lnTo>
                <a:lnTo>
                  <a:pt x="289751" y="867923"/>
                </a:lnTo>
                <a:lnTo>
                  <a:pt x="227539" y="867925"/>
                </a:lnTo>
                <a:lnTo>
                  <a:pt x="227539" y="871033"/>
                </a:lnTo>
                <a:close/>
              </a:path>
              <a:path w="1024254" h="1024254">
                <a:moveTo>
                  <a:pt x="274176" y="941635"/>
                </a:moveTo>
                <a:lnTo>
                  <a:pt x="54837" y="941635"/>
                </a:lnTo>
                <a:lnTo>
                  <a:pt x="47441" y="934238"/>
                </a:lnTo>
                <a:lnTo>
                  <a:pt x="47441" y="903059"/>
                </a:lnTo>
                <a:lnTo>
                  <a:pt x="50268" y="890606"/>
                </a:lnTo>
                <a:lnTo>
                  <a:pt x="57973" y="880425"/>
                </a:lnTo>
                <a:lnTo>
                  <a:pt x="69393" y="873556"/>
                </a:lnTo>
                <a:lnTo>
                  <a:pt x="83363" y="871035"/>
                </a:lnTo>
                <a:lnTo>
                  <a:pt x="245651" y="871035"/>
                </a:lnTo>
                <a:lnTo>
                  <a:pt x="259620" y="873556"/>
                </a:lnTo>
                <a:lnTo>
                  <a:pt x="271040" y="880425"/>
                </a:lnTo>
                <a:lnTo>
                  <a:pt x="278746" y="890606"/>
                </a:lnTo>
                <a:lnTo>
                  <a:pt x="281573" y="903059"/>
                </a:lnTo>
                <a:lnTo>
                  <a:pt x="281573" y="904073"/>
                </a:lnTo>
                <a:lnTo>
                  <a:pt x="82021" y="904073"/>
                </a:lnTo>
                <a:lnTo>
                  <a:pt x="81054" y="904401"/>
                </a:lnTo>
                <a:lnTo>
                  <a:pt x="80478" y="904694"/>
                </a:lnTo>
                <a:lnTo>
                  <a:pt x="80478" y="908593"/>
                </a:lnTo>
                <a:lnTo>
                  <a:pt x="281573" y="908593"/>
                </a:lnTo>
                <a:lnTo>
                  <a:pt x="281573" y="934238"/>
                </a:lnTo>
                <a:lnTo>
                  <a:pt x="274176" y="941635"/>
                </a:lnTo>
                <a:close/>
              </a:path>
              <a:path w="1024254" h="1024254">
                <a:moveTo>
                  <a:pt x="281573" y="908593"/>
                </a:moveTo>
                <a:lnTo>
                  <a:pt x="248531" y="908593"/>
                </a:lnTo>
                <a:lnTo>
                  <a:pt x="248527" y="904694"/>
                </a:lnTo>
                <a:lnTo>
                  <a:pt x="247955" y="904401"/>
                </a:lnTo>
                <a:lnTo>
                  <a:pt x="246989" y="904073"/>
                </a:lnTo>
                <a:lnTo>
                  <a:pt x="281573" y="904073"/>
                </a:lnTo>
                <a:lnTo>
                  <a:pt x="281573" y="908593"/>
                </a:lnTo>
                <a:close/>
              </a:path>
              <a:path w="1024254" h="1024254">
                <a:moveTo>
                  <a:pt x="922763" y="871035"/>
                </a:moveTo>
                <a:lnTo>
                  <a:pt x="796702" y="871035"/>
                </a:lnTo>
                <a:lnTo>
                  <a:pt x="796702" y="867925"/>
                </a:lnTo>
                <a:lnTo>
                  <a:pt x="734487" y="867923"/>
                </a:lnTo>
                <a:lnTo>
                  <a:pt x="719225" y="864834"/>
                </a:lnTo>
                <a:lnTo>
                  <a:pt x="706739" y="856409"/>
                </a:lnTo>
                <a:lnTo>
                  <a:pt x="698315" y="843924"/>
                </a:lnTo>
                <a:lnTo>
                  <a:pt x="695224" y="828651"/>
                </a:lnTo>
                <a:lnTo>
                  <a:pt x="695224" y="672121"/>
                </a:lnTo>
                <a:lnTo>
                  <a:pt x="698315" y="656847"/>
                </a:lnTo>
                <a:lnTo>
                  <a:pt x="706740" y="644362"/>
                </a:lnTo>
                <a:lnTo>
                  <a:pt x="719225" y="635938"/>
                </a:lnTo>
                <a:lnTo>
                  <a:pt x="734498" y="632847"/>
                </a:lnTo>
                <a:lnTo>
                  <a:pt x="984963" y="632847"/>
                </a:lnTo>
                <a:lnTo>
                  <a:pt x="1000234" y="635938"/>
                </a:lnTo>
                <a:lnTo>
                  <a:pt x="1012719" y="644363"/>
                </a:lnTo>
                <a:lnTo>
                  <a:pt x="1021145" y="656848"/>
                </a:lnTo>
                <a:lnTo>
                  <a:pt x="1022976" y="665887"/>
                </a:lnTo>
                <a:lnTo>
                  <a:pt x="731117" y="665887"/>
                </a:lnTo>
                <a:lnTo>
                  <a:pt x="728264" y="668740"/>
                </a:lnTo>
                <a:lnTo>
                  <a:pt x="728264" y="832032"/>
                </a:lnTo>
                <a:lnTo>
                  <a:pt x="731118" y="834885"/>
                </a:lnTo>
                <a:lnTo>
                  <a:pt x="1022977" y="834885"/>
                </a:lnTo>
                <a:lnTo>
                  <a:pt x="1021147" y="843925"/>
                </a:lnTo>
                <a:lnTo>
                  <a:pt x="1012723" y="856410"/>
                </a:lnTo>
                <a:lnTo>
                  <a:pt x="1000238" y="864834"/>
                </a:lnTo>
                <a:lnTo>
                  <a:pt x="984977" y="867923"/>
                </a:lnTo>
                <a:lnTo>
                  <a:pt x="829741" y="867923"/>
                </a:lnTo>
                <a:lnTo>
                  <a:pt x="829741" y="871033"/>
                </a:lnTo>
                <a:lnTo>
                  <a:pt x="922763" y="871033"/>
                </a:lnTo>
                <a:close/>
              </a:path>
              <a:path w="1024254" h="1024254">
                <a:moveTo>
                  <a:pt x="1022977" y="834885"/>
                </a:moveTo>
                <a:lnTo>
                  <a:pt x="988341" y="834885"/>
                </a:lnTo>
                <a:lnTo>
                  <a:pt x="991195" y="832032"/>
                </a:lnTo>
                <a:lnTo>
                  <a:pt x="991195" y="668740"/>
                </a:lnTo>
                <a:lnTo>
                  <a:pt x="988341" y="665887"/>
                </a:lnTo>
                <a:lnTo>
                  <a:pt x="1022976" y="665887"/>
                </a:lnTo>
                <a:lnTo>
                  <a:pt x="1024239" y="672121"/>
                </a:lnTo>
                <a:lnTo>
                  <a:pt x="1024239" y="828651"/>
                </a:lnTo>
                <a:lnTo>
                  <a:pt x="1022977" y="834885"/>
                </a:lnTo>
                <a:close/>
              </a:path>
              <a:path w="1024254" h="1024254">
                <a:moveTo>
                  <a:pt x="922763" y="871033"/>
                </a:moveTo>
                <a:lnTo>
                  <a:pt x="889719" y="871033"/>
                </a:lnTo>
                <a:lnTo>
                  <a:pt x="889719" y="867923"/>
                </a:lnTo>
                <a:lnTo>
                  <a:pt x="984977" y="867923"/>
                </a:lnTo>
                <a:lnTo>
                  <a:pt x="922763" y="867925"/>
                </a:lnTo>
                <a:lnTo>
                  <a:pt x="922763" y="871033"/>
                </a:lnTo>
                <a:close/>
              </a:path>
              <a:path w="1024254" h="1024254">
                <a:moveTo>
                  <a:pt x="969403" y="941635"/>
                </a:moveTo>
                <a:lnTo>
                  <a:pt x="750062" y="941635"/>
                </a:lnTo>
                <a:lnTo>
                  <a:pt x="742665" y="934238"/>
                </a:lnTo>
                <a:lnTo>
                  <a:pt x="742665" y="903059"/>
                </a:lnTo>
                <a:lnTo>
                  <a:pt x="745492" y="890606"/>
                </a:lnTo>
                <a:lnTo>
                  <a:pt x="753198" y="880425"/>
                </a:lnTo>
                <a:lnTo>
                  <a:pt x="764617" y="873556"/>
                </a:lnTo>
                <a:lnTo>
                  <a:pt x="778587" y="871035"/>
                </a:lnTo>
                <a:lnTo>
                  <a:pt x="940877" y="871035"/>
                </a:lnTo>
                <a:lnTo>
                  <a:pt x="954846" y="873556"/>
                </a:lnTo>
                <a:lnTo>
                  <a:pt x="966266" y="880425"/>
                </a:lnTo>
                <a:lnTo>
                  <a:pt x="973972" y="890606"/>
                </a:lnTo>
                <a:lnTo>
                  <a:pt x="976800" y="903059"/>
                </a:lnTo>
                <a:lnTo>
                  <a:pt x="976800" y="904073"/>
                </a:lnTo>
                <a:lnTo>
                  <a:pt x="777245" y="904073"/>
                </a:lnTo>
                <a:lnTo>
                  <a:pt x="776279" y="904401"/>
                </a:lnTo>
                <a:lnTo>
                  <a:pt x="775703" y="904696"/>
                </a:lnTo>
                <a:lnTo>
                  <a:pt x="775703" y="908593"/>
                </a:lnTo>
                <a:lnTo>
                  <a:pt x="976800" y="908593"/>
                </a:lnTo>
                <a:lnTo>
                  <a:pt x="976800" y="934238"/>
                </a:lnTo>
                <a:lnTo>
                  <a:pt x="969403" y="941635"/>
                </a:lnTo>
                <a:close/>
              </a:path>
              <a:path w="1024254" h="1024254">
                <a:moveTo>
                  <a:pt x="976800" y="908593"/>
                </a:moveTo>
                <a:lnTo>
                  <a:pt x="943758" y="908593"/>
                </a:lnTo>
                <a:lnTo>
                  <a:pt x="943758" y="904696"/>
                </a:lnTo>
                <a:lnTo>
                  <a:pt x="943182" y="904401"/>
                </a:lnTo>
                <a:lnTo>
                  <a:pt x="942215" y="904073"/>
                </a:lnTo>
                <a:lnTo>
                  <a:pt x="976800" y="904073"/>
                </a:lnTo>
                <a:lnTo>
                  <a:pt x="976800" y="908593"/>
                </a:lnTo>
                <a:close/>
              </a:path>
            </a:pathLst>
          </a:custGeom>
          <a:solidFill>
            <a:srgbClr val="04092F"/>
          </a:solidFill>
        </p:spPr>
        <p:txBody>
          <a:bodyPr wrap="square" lIns="0" tIns="0" rIns="0" bIns="0" rtlCol="0"/>
          <a:lstStyle/>
          <a:p>
            <a:endParaRPr/>
          </a:p>
        </p:txBody>
      </p:sp>
      <p:sp>
        <p:nvSpPr>
          <p:cNvPr id="43" name="object 43"/>
          <p:cNvSpPr/>
          <p:nvPr/>
        </p:nvSpPr>
        <p:spPr>
          <a:xfrm>
            <a:off x="10542946" y="2865177"/>
            <a:ext cx="1010285" cy="952500"/>
          </a:xfrm>
          <a:custGeom>
            <a:avLst/>
            <a:gdLst/>
            <a:ahLst/>
            <a:cxnLst/>
            <a:rect l="l" t="t" r="r" b="b"/>
            <a:pathLst>
              <a:path w="1010284" h="952500">
                <a:moveTo>
                  <a:pt x="583230" y="204071"/>
                </a:moveTo>
                <a:lnTo>
                  <a:pt x="382824" y="204071"/>
                </a:lnTo>
                <a:lnTo>
                  <a:pt x="380990" y="202237"/>
                </a:lnTo>
                <a:lnTo>
                  <a:pt x="380990" y="1833"/>
                </a:lnTo>
                <a:lnTo>
                  <a:pt x="382826" y="0"/>
                </a:lnTo>
                <a:lnTo>
                  <a:pt x="583230" y="0"/>
                </a:lnTo>
                <a:lnTo>
                  <a:pt x="585063" y="1833"/>
                </a:lnTo>
                <a:lnTo>
                  <a:pt x="585063" y="202237"/>
                </a:lnTo>
                <a:lnTo>
                  <a:pt x="583230" y="204071"/>
                </a:lnTo>
                <a:close/>
              </a:path>
              <a:path w="1010284" h="952500">
                <a:moveTo>
                  <a:pt x="86077" y="488368"/>
                </a:moveTo>
                <a:lnTo>
                  <a:pt x="77028" y="488368"/>
                </a:lnTo>
                <a:lnTo>
                  <a:pt x="65871" y="477210"/>
                </a:lnTo>
                <a:lnTo>
                  <a:pt x="65867" y="468156"/>
                </a:lnTo>
                <a:lnTo>
                  <a:pt x="128907" y="405116"/>
                </a:lnTo>
                <a:lnTo>
                  <a:pt x="128909" y="116325"/>
                </a:lnTo>
                <a:lnTo>
                  <a:pt x="6399" y="116325"/>
                </a:lnTo>
                <a:lnTo>
                  <a:pt x="0" y="109926"/>
                </a:lnTo>
                <a:lnTo>
                  <a:pt x="0" y="94138"/>
                </a:lnTo>
                <a:lnTo>
                  <a:pt x="6399" y="87739"/>
                </a:lnTo>
                <a:lnTo>
                  <a:pt x="253747" y="87739"/>
                </a:lnTo>
                <a:lnTo>
                  <a:pt x="210917" y="44910"/>
                </a:lnTo>
                <a:lnTo>
                  <a:pt x="210917" y="35860"/>
                </a:lnTo>
                <a:lnTo>
                  <a:pt x="222078" y="24700"/>
                </a:lnTo>
                <a:lnTo>
                  <a:pt x="231127" y="24700"/>
                </a:lnTo>
                <a:lnTo>
                  <a:pt x="294169" y="87741"/>
                </a:lnTo>
                <a:lnTo>
                  <a:pt x="352406" y="87741"/>
                </a:lnTo>
                <a:lnTo>
                  <a:pt x="352406" y="116327"/>
                </a:lnTo>
                <a:lnTo>
                  <a:pt x="157493" y="116327"/>
                </a:lnTo>
                <a:lnTo>
                  <a:pt x="157493" y="405116"/>
                </a:lnTo>
                <a:lnTo>
                  <a:pt x="197911" y="445537"/>
                </a:lnTo>
                <a:lnTo>
                  <a:pt x="128907" y="445539"/>
                </a:lnTo>
                <a:lnTo>
                  <a:pt x="86077" y="488368"/>
                </a:lnTo>
                <a:close/>
              </a:path>
              <a:path w="1010284" h="952500">
                <a:moveTo>
                  <a:pt x="837145" y="311239"/>
                </a:moveTo>
                <a:lnTo>
                  <a:pt x="808559" y="311239"/>
                </a:lnTo>
                <a:lnTo>
                  <a:pt x="808559" y="116327"/>
                </a:lnTo>
                <a:lnTo>
                  <a:pt x="613649" y="116327"/>
                </a:lnTo>
                <a:lnTo>
                  <a:pt x="613649" y="87741"/>
                </a:lnTo>
                <a:lnTo>
                  <a:pt x="830746" y="87741"/>
                </a:lnTo>
                <a:lnTo>
                  <a:pt x="837143" y="94138"/>
                </a:lnTo>
                <a:lnTo>
                  <a:pt x="837145" y="311239"/>
                </a:lnTo>
                <a:close/>
              </a:path>
              <a:path w="1010284" h="952500">
                <a:moveTo>
                  <a:pt x="231125" y="179369"/>
                </a:moveTo>
                <a:lnTo>
                  <a:pt x="222076" y="179369"/>
                </a:lnTo>
                <a:lnTo>
                  <a:pt x="210915" y="168206"/>
                </a:lnTo>
                <a:lnTo>
                  <a:pt x="210915" y="159157"/>
                </a:lnTo>
                <a:lnTo>
                  <a:pt x="253745" y="116327"/>
                </a:lnTo>
                <a:lnTo>
                  <a:pt x="294167" y="116327"/>
                </a:lnTo>
                <a:lnTo>
                  <a:pt x="231125" y="179369"/>
                </a:lnTo>
                <a:close/>
              </a:path>
              <a:path w="1010284" h="952500">
                <a:moveTo>
                  <a:pt x="923053" y="543894"/>
                </a:moveTo>
                <a:lnTo>
                  <a:pt x="722649" y="543894"/>
                </a:lnTo>
                <a:lnTo>
                  <a:pt x="720815" y="542060"/>
                </a:lnTo>
                <a:lnTo>
                  <a:pt x="720817" y="341656"/>
                </a:lnTo>
                <a:lnTo>
                  <a:pt x="722651" y="339822"/>
                </a:lnTo>
                <a:lnTo>
                  <a:pt x="923053" y="339822"/>
                </a:lnTo>
                <a:lnTo>
                  <a:pt x="924887" y="341656"/>
                </a:lnTo>
                <a:lnTo>
                  <a:pt x="924887" y="542060"/>
                </a:lnTo>
                <a:lnTo>
                  <a:pt x="923053" y="543894"/>
                </a:lnTo>
                <a:close/>
              </a:path>
              <a:path w="1010284" h="952500">
                <a:moveTo>
                  <a:pt x="468736" y="587381"/>
                </a:moveTo>
                <a:lnTo>
                  <a:pt x="468736" y="433966"/>
                </a:lnTo>
                <a:lnTo>
                  <a:pt x="475135" y="427566"/>
                </a:lnTo>
                <a:lnTo>
                  <a:pt x="692231" y="427566"/>
                </a:lnTo>
                <a:lnTo>
                  <a:pt x="692231" y="456152"/>
                </a:lnTo>
                <a:lnTo>
                  <a:pt x="497322" y="456152"/>
                </a:lnTo>
                <a:lnTo>
                  <a:pt x="497322" y="584103"/>
                </a:lnTo>
                <a:lnTo>
                  <a:pt x="483029" y="584103"/>
                </a:lnTo>
                <a:lnTo>
                  <a:pt x="475733" y="584923"/>
                </a:lnTo>
                <a:lnTo>
                  <a:pt x="468736" y="587381"/>
                </a:lnTo>
                <a:close/>
              </a:path>
              <a:path w="1010284" h="952500">
                <a:moveTo>
                  <a:pt x="288113" y="795973"/>
                </a:moveTo>
                <a:lnTo>
                  <a:pt x="135308" y="795973"/>
                </a:lnTo>
                <a:lnTo>
                  <a:pt x="128909" y="789574"/>
                </a:lnTo>
                <a:lnTo>
                  <a:pt x="128909" y="445537"/>
                </a:lnTo>
                <a:lnTo>
                  <a:pt x="197913" y="445539"/>
                </a:lnTo>
                <a:lnTo>
                  <a:pt x="157495" y="445539"/>
                </a:lnTo>
                <a:lnTo>
                  <a:pt x="157495" y="767387"/>
                </a:lnTo>
                <a:lnTo>
                  <a:pt x="288517" y="767387"/>
                </a:lnTo>
                <a:lnTo>
                  <a:pt x="285957" y="774357"/>
                </a:lnTo>
                <a:lnTo>
                  <a:pt x="285143" y="780800"/>
                </a:lnTo>
                <a:lnTo>
                  <a:pt x="285081" y="782097"/>
                </a:lnTo>
                <a:lnTo>
                  <a:pt x="285755" y="788949"/>
                </a:lnTo>
                <a:lnTo>
                  <a:pt x="288113" y="795973"/>
                </a:lnTo>
                <a:close/>
              </a:path>
              <a:path w="1010284" h="952500">
                <a:moveTo>
                  <a:pt x="209374" y="488370"/>
                </a:moveTo>
                <a:lnTo>
                  <a:pt x="200322" y="488368"/>
                </a:lnTo>
                <a:lnTo>
                  <a:pt x="157495" y="445539"/>
                </a:lnTo>
                <a:lnTo>
                  <a:pt x="197913" y="445539"/>
                </a:lnTo>
                <a:lnTo>
                  <a:pt x="220530" y="468156"/>
                </a:lnTo>
                <a:lnTo>
                  <a:pt x="220534" y="477210"/>
                </a:lnTo>
                <a:lnTo>
                  <a:pt x="209374" y="488370"/>
                </a:lnTo>
                <a:close/>
              </a:path>
              <a:path w="1010284" h="952500">
                <a:moveTo>
                  <a:pt x="837145" y="767802"/>
                </a:moveTo>
                <a:lnTo>
                  <a:pt x="808559" y="767802"/>
                </a:lnTo>
                <a:lnTo>
                  <a:pt x="808559" y="572478"/>
                </a:lnTo>
                <a:lnTo>
                  <a:pt x="837145" y="572478"/>
                </a:lnTo>
                <a:lnTo>
                  <a:pt x="837145" y="767802"/>
                </a:lnTo>
                <a:close/>
              </a:path>
              <a:path w="1010284" h="952500">
                <a:moveTo>
                  <a:pt x="497322" y="587381"/>
                </a:moveTo>
                <a:lnTo>
                  <a:pt x="490325" y="584922"/>
                </a:lnTo>
                <a:lnTo>
                  <a:pt x="483029" y="584103"/>
                </a:lnTo>
                <a:lnTo>
                  <a:pt x="497322" y="584103"/>
                </a:lnTo>
                <a:lnTo>
                  <a:pt x="497322" y="587381"/>
                </a:lnTo>
                <a:close/>
              </a:path>
              <a:path w="1010284" h="952500">
                <a:moveTo>
                  <a:pt x="484325" y="951910"/>
                </a:moveTo>
                <a:lnTo>
                  <a:pt x="481732" y="951910"/>
                </a:lnTo>
                <a:lnTo>
                  <a:pt x="313213" y="783393"/>
                </a:lnTo>
                <a:lnTo>
                  <a:pt x="313213" y="780800"/>
                </a:lnTo>
                <a:lnTo>
                  <a:pt x="481732" y="612283"/>
                </a:lnTo>
                <a:lnTo>
                  <a:pt x="484327" y="612283"/>
                </a:lnTo>
                <a:lnTo>
                  <a:pt x="652840" y="780800"/>
                </a:lnTo>
                <a:lnTo>
                  <a:pt x="652840" y="783393"/>
                </a:lnTo>
                <a:lnTo>
                  <a:pt x="484325" y="951910"/>
                </a:lnTo>
                <a:close/>
              </a:path>
              <a:path w="1010284" h="952500">
                <a:moveTo>
                  <a:pt x="937252" y="859429"/>
                </a:moveTo>
                <a:lnTo>
                  <a:pt x="928202" y="859429"/>
                </a:lnTo>
                <a:lnTo>
                  <a:pt x="917042" y="848269"/>
                </a:lnTo>
                <a:lnTo>
                  <a:pt x="917042" y="839219"/>
                </a:lnTo>
                <a:lnTo>
                  <a:pt x="959871" y="796390"/>
                </a:lnTo>
                <a:lnTo>
                  <a:pt x="677743" y="796390"/>
                </a:lnTo>
                <a:lnTo>
                  <a:pt x="680138" y="789574"/>
                </a:lnTo>
                <a:lnTo>
                  <a:pt x="680251" y="788949"/>
                </a:lnTo>
                <a:lnTo>
                  <a:pt x="680876" y="783393"/>
                </a:lnTo>
                <a:lnTo>
                  <a:pt x="680970" y="781643"/>
                </a:lnTo>
                <a:lnTo>
                  <a:pt x="680202" y="774801"/>
                </a:lnTo>
                <a:lnTo>
                  <a:pt x="677743" y="767804"/>
                </a:lnTo>
                <a:lnTo>
                  <a:pt x="959871" y="767802"/>
                </a:lnTo>
                <a:lnTo>
                  <a:pt x="917042" y="724970"/>
                </a:lnTo>
                <a:lnTo>
                  <a:pt x="917042" y="715921"/>
                </a:lnTo>
                <a:lnTo>
                  <a:pt x="928204" y="704760"/>
                </a:lnTo>
                <a:lnTo>
                  <a:pt x="937254" y="704760"/>
                </a:lnTo>
                <a:lnTo>
                  <a:pt x="1010064" y="777570"/>
                </a:lnTo>
                <a:lnTo>
                  <a:pt x="1010064" y="786619"/>
                </a:lnTo>
                <a:lnTo>
                  <a:pt x="937252" y="859429"/>
                </a:lnTo>
                <a:close/>
              </a:path>
            </a:pathLst>
          </a:custGeom>
          <a:solidFill>
            <a:srgbClr val="04092F"/>
          </a:solidFill>
        </p:spPr>
        <p:txBody>
          <a:bodyPr wrap="square" lIns="0" tIns="0" rIns="0" bIns="0" rtlCol="0"/>
          <a:lstStyle/>
          <a:p>
            <a:endParaRPr/>
          </a:p>
        </p:txBody>
      </p:sp>
      <p:grpSp>
        <p:nvGrpSpPr>
          <p:cNvPr id="44" name="object 44"/>
          <p:cNvGrpSpPr/>
          <p:nvPr/>
        </p:nvGrpSpPr>
        <p:grpSpPr>
          <a:xfrm>
            <a:off x="6867669" y="2730384"/>
            <a:ext cx="848994" cy="1087120"/>
            <a:chOff x="6867669" y="2730384"/>
            <a:chExt cx="848994" cy="1087120"/>
          </a:xfrm>
        </p:grpSpPr>
        <p:sp>
          <p:nvSpPr>
            <p:cNvPr id="45" name="object 45"/>
            <p:cNvSpPr/>
            <p:nvPr/>
          </p:nvSpPr>
          <p:spPr>
            <a:xfrm>
              <a:off x="6867664" y="2730385"/>
              <a:ext cx="848994" cy="1087120"/>
            </a:xfrm>
            <a:custGeom>
              <a:avLst/>
              <a:gdLst/>
              <a:ahLst/>
              <a:cxnLst/>
              <a:rect l="l" t="t" r="r" b="b"/>
              <a:pathLst>
                <a:path w="848995" h="1087120">
                  <a:moveTo>
                    <a:pt x="350380" y="366217"/>
                  </a:moveTo>
                  <a:lnTo>
                    <a:pt x="350342" y="359194"/>
                  </a:lnTo>
                  <a:lnTo>
                    <a:pt x="350342" y="222211"/>
                  </a:lnTo>
                  <a:lnTo>
                    <a:pt x="344627" y="216496"/>
                  </a:lnTo>
                  <a:lnTo>
                    <a:pt x="330581" y="216496"/>
                  </a:lnTo>
                  <a:lnTo>
                    <a:pt x="324866" y="222211"/>
                  </a:lnTo>
                  <a:lnTo>
                    <a:pt x="324866" y="366306"/>
                  </a:lnTo>
                  <a:lnTo>
                    <a:pt x="330581" y="372021"/>
                  </a:lnTo>
                  <a:lnTo>
                    <a:pt x="337604" y="372021"/>
                  </a:lnTo>
                  <a:lnTo>
                    <a:pt x="344716" y="371970"/>
                  </a:lnTo>
                  <a:lnTo>
                    <a:pt x="350380" y="366217"/>
                  </a:lnTo>
                  <a:close/>
                </a:path>
                <a:path w="848995" h="1087120">
                  <a:moveTo>
                    <a:pt x="631888" y="294271"/>
                  </a:moveTo>
                  <a:lnTo>
                    <a:pt x="626402" y="246697"/>
                  </a:lnTo>
                  <a:lnTo>
                    <a:pt x="610781" y="202984"/>
                  </a:lnTo>
                  <a:lnTo>
                    <a:pt x="606412" y="196113"/>
                  </a:lnTo>
                  <a:lnTo>
                    <a:pt x="606412" y="294335"/>
                  </a:lnTo>
                  <a:lnTo>
                    <a:pt x="599897" y="342773"/>
                  </a:lnTo>
                  <a:lnTo>
                    <a:pt x="581545" y="386245"/>
                  </a:lnTo>
                  <a:lnTo>
                    <a:pt x="553059" y="423125"/>
                  </a:lnTo>
                  <a:lnTo>
                    <a:pt x="516204" y="451612"/>
                  </a:lnTo>
                  <a:lnTo>
                    <a:pt x="472681" y="469988"/>
                  </a:lnTo>
                  <a:lnTo>
                    <a:pt x="424205" y="476504"/>
                  </a:lnTo>
                  <a:lnTo>
                    <a:pt x="375767" y="469988"/>
                  </a:lnTo>
                  <a:lnTo>
                    <a:pt x="332244" y="451612"/>
                  </a:lnTo>
                  <a:lnTo>
                    <a:pt x="295376" y="423125"/>
                  </a:lnTo>
                  <a:lnTo>
                    <a:pt x="266890" y="386245"/>
                  </a:lnTo>
                  <a:lnTo>
                    <a:pt x="248539" y="342773"/>
                  </a:lnTo>
                  <a:lnTo>
                    <a:pt x="242036" y="294335"/>
                  </a:lnTo>
                  <a:lnTo>
                    <a:pt x="248539" y="245859"/>
                  </a:lnTo>
                  <a:lnTo>
                    <a:pt x="266915" y="202336"/>
                  </a:lnTo>
                  <a:lnTo>
                    <a:pt x="295402" y="165455"/>
                  </a:lnTo>
                  <a:lnTo>
                    <a:pt x="332282" y="136969"/>
                  </a:lnTo>
                  <a:lnTo>
                    <a:pt x="375805" y="118618"/>
                  </a:lnTo>
                  <a:lnTo>
                    <a:pt x="424243" y="112115"/>
                  </a:lnTo>
                  <a:lnTo>
                    <a:pt x="472643" y="118668"/>
                  </a:lnTo>
                  <a:lnTo>
                    <a:pt x="516140" y="137058"/>
                  </a:lnTo>
                  <a:lnTo>
                    <a:pt x="552996" y="165544"/>
                  </a:lnTo>
                  <a:lnTo>
                    <a:pt x="581482" y="202387"/>
                  </a:lnTo>
                  <a:lnTo>
                    <a:pt x="599846" y="245859"/>
                  </a:lnTo>
                  <a:lnTo>
                    <a:pt x="606412" y="294335"/>
                  </a:lnTo>
                  <a:lnTo>
                    <a:pt x="606412" y="196113"/>
                  </a:lnTo>
                  <a:lnTo>
                    <a:pt x="554126" y="132257"/>
                  </a:lnTo>
                  <a:lnTo>
                    <a:pt x="515569" y="107746"/>
                  </a:lnTo>
                  <a:lnTo>
                    <a:pt x="471868" y="92113"/>
                  </a:lnTo>
                  <a:lnTo>
                    <a:pt x="424205" y="86626"/>
                  </a:lnTo>
                  <a:lnTo>
                    <a:pt x="376580" y="92113"/>
                  </a:lnTo>
                  <a:lnTo>
                    <a:pt x="332867" y="107746"/>
                  </a:lnTo>
                  <a:lnTo>
                    <a:pt x="294309" y="132257"/>
                  </a:lnTo>
                  <a:lnTo>
                    <a:pt x="262191" y="164376"/>
                  </a:lnTo>
                  <a:lnTo>
                    <a:pt x="237680" y="202933"/>
                  </a:lnTo>
                  <a:lnTo>
                    <a:pt x="222046" y="246646"/>
                  </a:lnTo>
                  <a:lnTo>
                    <a:pt x="216560" y="294271"/>
                  </a:lnTo>
                  <a:lnTo>
                    <a:pt x="222046" y="341884"/>
                  </a:lnTo>
                  <a:lnTo>
                    <a:pt x="237680" y="385635"/>
                  </a:lnTo>
                  <a:lnTo>
                    <a:pt x="262191" y="424192"/>
                  </a:lnTo>
                  <a:lnTo>
                    <a:pt x="294347" y="456349"/>
                  </a:lnTo>
                  <a:lnTo>
                    <a:pt x="332917" y="480860"/>
                  </a:lnTo>
                  <a:lnTo>
                    <a:pt x="376618" y="496481"/>
                  </a:lnTo>
                  <a:lnTo>
                    <a:pt x="424243" y="501954"/>
                  </a:lnTo>
                  <a:lnTo>
                    <a:pt x="471830" y="496417"/>
                  </a:lnTo>
                  <a:lnTo>
                    <a:pt x="515518" y="480771"/>
                  </a:lnTo>
                  <a:lnTo>
                    <a:pt x="554050" y="456247"/>
                  </a:lnTo>
                  <a:lnTo>
                    <a:pt x="586206" y="424103"/>
                  </a:lnTo>
                  <a:lnTo>
                    <a:pt x="610717" y="385572"/>
                  </a:lnTo>
                  <a:lnTo>
                    <a:pt x="626338" y="341934"/>
                  </a:lnTo>
                  <a:lnTo>
                    <a:pt x="631888" y="294271"/>
                  </a:lnTo>
                  <a:close/>
                </a:path>
                <a:path w="848995" h="1087120">
                  <a:moveTo>
                    <a:pt x="848652" y="662482"/>
                  </a:moveTo>
                  <a:lnTo>
                    <a:pt x="848220" y="657999"/>
                  </a:lnTo>
                  <a:lnTo>
                    <a:pt x="846112" y="618363"/>
                  </a:lnTo>
                  <a:lnTo>
                    <a:pt x="839406" y="575424"/>
                  </a:lnTo>
                  <a:lnTo>
                    <a:pt x="828319" y="533273"/>
                  </a:lnTo>
                  <a:lnTo>
                    <a:pt x="823023" y="519226"/>
                  </a:lnTo>
                  <a:lnTo>
                    <a:pt x="823023" y="662495"/>
                  </a:lnTo>
                  <a:lnTo>
                    <a:pt x="815327" y="678878"/>
                  </a:lnTo>
                  <a:lnTo>
                    <a:pt x="814679" y="679373"/>
                  </a:lnTo>
                  <a:lnTo>
                    <a:pt x="814679" y="710209"/>
                  </a:lnTo>
                  <a:lnTo>
                    <a:pt x="806196" y="733742"/>
                  </a:lnTo>
                  <a:lnTo>
                    <a:pt x="802779" y="739292"/>
                  </a:lnTo>
                  <a:lnTo>
                    <a:pt x="802779" y="786307"/>
                  </a:lnTo>
                  <a:lnTo>
                    <a:pt x="782726" y="836764"/>
                  </a:lnTo>
                  <a:lnTo>
                    <a:pt x="761301" y="875042"/>
                  </a:lnTo>
                  <a:lnTo>
                    <a:pt x="735939" y="910615"/>
                  </a:lnTo>
                  <a:lnTo>
                    <a:pt x="706932" y="943165"/>
                  </a:lnTo>
                  <a:lnTo>
                    <a:pt x="674573" y="972400"/>
                  </a:lnTo>
                  <a:lnTo>
                    <a:pt x="639178" y="998016"/>
                  </a:lnTo>
                  <a:lnTo>
                    <a:pt x="601040" y="1019708"/>
                  </a:lnTo>
                  <a:lnTo>
                    <a:pt x="560451" y="1037183"/>
                  </a:lnTo>
                  <a:lnTo>
                    <a:pt x="543979" y="1042174"/>
                  </a:lnTo>
                  <a:lnTo>
                    <a:pt x="561860" y="1029042"/>
                  </a:lnTo>
                  <a:lnTo>
                    <a:pt x="600214" y="986993"/>
                  </a:lnTo>
                  <a:lnTo>
                    <a:pt x="626300" y="947724"/>
                  </a:lnTo>
                  <a:lnTo>
                    <a:pt x="648716" y="903566"/>
                  </a:lnTo>
                  <a:lnTo>
                    <a:pt x="653262" y="891654"/>
                  </a:lnTo>
                  <a:lnTo>
                    <a:pt x="680161" y="880287"/>
                  </a:lnTo>
                  <a:lnTo>
                    <a:pt x="722172" y="857021"/>
                  </a:lnTo>
                  <a:lnTo>
                    <a:pt x="766648" y="824115"/>
                  </a:lnTo>
                  <a:lnTo>
                    <a:pt x="801941" y="787590"/>
                  </a:lnTo>
                  <a:lnTo>
                    <a:pt x="802779" y="786307"/>
                  </a:lnTo>
                  <a:lnTo>
                    <a:pt x="802779" y="739292"/>
                  </a:lnTo>
                  <a:lnTo>
                    <a:pt x="785977" y="766533"/>
                  </a:lnTo>
                  <a:lnTo>
                    <a:pt x="758774" y="796925"/>
                  </a:lnTo>
                  <a:lnTo>
                    <a:pt x="725170" y="824509"/>
                  </a:lnTo>
                  <a:lnTo>
                    <a:pt x="685812" y="848906"/>
                  </a:lnTo>
                  <a:lnTo>
                    <a:pt x="666102" y="858126"/>
                  </a:lnTo>
                  <a:lnTo>
                    <a:pt x="667194" y="855281"/>
                  </a:lnTo>
                  <a:lnTo>
                    <a:pt x="681431" y="803592"/>
                  </a:lnTo>
                  <a:lnTo>
                    <a:pt x="689571" y="758024"/>
                  </a:lnTo>
                  <a:lnTo>
                    <a:pt x="739482" y="745515"/>
                  </a:lnTo>
                  <a:lnTo>
                    <a:pt x="793432" y="724903"/>
                  </a:lnTo>
                  <a:lnTo>
                    <a:pt x="814679" y="710209"/>
                  </a:lnTo>
                  <a:lnTo>
                    <a:pt x="814679" y="679373"/>
                  </a:lnTo>
                  <a:lnTo>
                    <a:pt x="790206" y="697674"/>
                  </a:lnTo>
                  <a:lnTo>
                    <a:pt x="744753" y="717029"/>
                  </a:lnTo>
                  <a:lnTo>
                    <a:pt x="692988" y="730656"/>
                  </a:lnTo>
                  <a:lnTo>
                    <a:pt x="695439" y="705942"/>
                  </a:lnTo>
                  <a:lnTo>
                    <a:pt x="696861" y="662470"/>
                  </a:lnTo>
                  <a:lnTo>
                    <a:pt x="695439" y="618998"/>
                  </a:lnTo>
                  <a:lnTo>
                    <a:pt x="692988" y="594334"/>
                  </a:lnTo>
                  <a:lnTo>
                    <a:pt x="744753" y="607936"/>
                  </a:lnTo>
                  <a:lnTo>
                    <a:pt x="790206" y="627291"/>
                  </a:lnTo>
                  <a:lnTo>
                    <a:pt x="815327" y="646074"/>
                  </a:lnTo>
                  <a:lnTo>
                    <a:pt x="823010" y="662457"/>
                  </a:lnTo>
                  <a:lnTo>
                    <a:pt x="823023" y="519226"/>
                  </a:lnTo>
                  <a:lnTo>
                    <a:pt x="814527" y="496697"/>
                  </a:lnTo>
                  <a:lnTo>
                    <a:pt x="814527" y="614667"/>
                  </a:lnTo>
                  <a:lnTo>
                    <a:pt x="793457" y="600075"/>
                  </a:lnTo>
                  <a:lnTo>
                    <a:pt x="739508" y="579462"/>
                  </a:lnTo>
                  <a:lnTo>
                    <a:pt x="687984" y="566597"/>
                  </a:lnTo>
                  <a:lnTo>
                    <a:pt x="683361" y="563257"/>
                  </a:lnTo>
                  <a:lnTo>
                    <a:pt x="677621" y="564197"/>
                  </a:lnTo>
                  <a:lnTo>
                    <a:pt x="671385" y="562991"/>
                  </a:lnTo>
                  <a:lnTo>
                    <a:pt x="671385" y="662457"/>
                  </a:lnTo>
                  <a:lnTo>
                    <a:pt x="670013" y="704240"/>
                  </a:lnTo>
                  <a:lnTo>
                    <a:pt x="666800" y="736790"/>
                  </a:lnTo>
                  <a:lnTo>
                    <a:pt x="662774" y="737527"/>
                  </a:lnTo>
                  <a:lnTo>
                    <a:pt x="662774" y="763435"/>
                  </a:lnTo>
                  <a:lnTo>
                    <a:pt x="656691" y="797648"/>
                  </a:lnTo>
                  <a:lnTo>
                    <a:pt x="643204" y="846810"/>
                  </a:lnTo>
                  <a:lnTo>
                    <a:pt x="633437" y="872439"/>
                  </a:lnTo>
                  <a:lnTo>
                    <a:pt x="619912" y="877100"/>
                  </a:lnTo>
                  <a:lnTo>
                    <a:pt x="619912" y="904163"/>
                  </a:lnTo>
                  <a:lnTo>
                    <a:pt x="579945" y="971562"/>
                  </a:lnTo>
                  <a:lnTo>
                    <a:pt x="545604" y="1009383"/>
                  </a:lnTo>
                  <a:lnTo>
                    <a:pt x="508038" y="1037310"/>
                  </a:lnTo>
                  <a:lnTo>
                    <a:pt x="472643" y="1052830"/>
                  </a:lnTo>
                  <a:lnTo>
                    <a:pt x="479780" y="1043952"/>
                  </a:lnTo>
                  <a:lnTo>
                    <a:pt x="499008" y="1002042"/>
                  </a:lnTo>
                  <a:lnTo>
                    <a:pt x="513130" y="956703"/>
                  </a:lnTo>
                  <a:lnTo>
                    <a:pt x="519798" y="927798"/>
                  </a:lnTo>
                  <a:lnTo>
                    <a:pt x="533628" y="926058"/>
                  </a:lnTo>
                  <a:lnTo>
                    <a:pt x="585355" y="914946"/>
                  </a:lnTo>
                  <a:lnTo>
                    <a:pt x="619912" y="904163"/>
                  </a:lnTo>
                  <a:lnTo>
                    <a:pt x="619912" y="877100"/>
                  </a:lnTo>
                  <a:lnTo>
                    <a:pt x="592289" y="886599"/>
                  </a:lnTo>
                  <a:lnTo>
                    <a:pt x="539369" y="899121"/>
                  </a:lnTo>
                  <a:lnTo>
                    <a:pt x="525195" y="901090"/>
                  </a:lnTo>
                  <a:lnTo>
                    <a:pt x="530669" y="870077"/>
                  </a:lnTo>
                  <a:lnTo>
                    <a:pt x="536968" y="821677"/>
                  </a:lnTo>
                  <a:lnTo>
                    <a:pt x="540778" y="779068"/>
                  </a:lnTo>
                  <a:lnTo>
                    <a:pt x="585851" y="774954"/>
                  </a:lnTo>
                  <a:lnTo>
                    <a:pt x="635038" y="768426"/>
                  </a:lnTo>
                  <a:lnTo>
                    <a:pt x="662774" y="763435"/>
                  </a:lnTo>
                  <a:lnTo>
                    <a:pt x="662774" y="737527"/>
                  </a:lnTo>
                  <a:lnTo>
                    <a:pt x="630923" y="743267"/>
                  </a:lnTo>
                  <a:lnTo>
                    <a:pt x="582764" y="749668"/>
                  </a:lnTo>
                  <a:lnTo>
                    <a:pt x="542429" y="753338"/>
                  </a:lnTo>
                  <a:lnTo>
                    <a:pt x="544322" y="717334"/>
                  </a:lnTo>
                  <a:lnTo>
                    <a:pt x="545261" y="662482"/>
                  </a:lnTo>
                  <a:lnTo>
                    <a:pt x="545211" y="648754"/>
                  </a:lnTo>
                  <a:lnTo>
                    <a:pt x="545033" y="635101"/>
                  </a:lnTo>
                  <a:lnTo>
                    <a:pt x="544753" y="621576"/>
                  </a:lnTo>
                  <a:lnTo>
                    <a:pt x="544512" y="613422"/>
                  </a:lnTo>
                  <a:lnTo>
                    <a:pt x="573836" y="587832"/>
                  </a:lnTo>
                  <a:lnTo>
                    <a:pt x="585673" y="575691"/>
                  </a:lnTo>
                  <a:lnTo>
                    <a:pt x="605307" y="578053"/>
                  </a:lnTo>
                  <a:lnTo>
                    <a:pt x="629843" y="581545"/>
                  </a:lnTo>
                  <a:lnTo>
                    <a:pt x="653427" y="585482"/>
                  </a:lnTo>
                  <a:lnTo>
                    <a:pt x="666800" y="588073"/>
                  </a:lnTo>
                  <a:lnTo>
                    <a:pt x="670013" y="620674"/>
                  </a:lnTo>
                  <a:lnTo>
                    <a:pt x="671385" y="662457"/>
                  </a:lnTo>
                  <a:lnTo>
                    <a:pt x="671385" y="562991"/>
                  </a:lnTo>
                  <a:lnTo>
                    <a:pt x="657961" y="560387"/>
                  </a:lnTo>
                  <a:lnTo>
                    <a:pt x="633780" y="556348"/>
                  </a:lnTo>
                  <a:lnTo>
                    <a:pt x="608647" y="552780"/>
                  </a:lnTo>
                  <a:lnTo>
                    <a:pt x="607529" y="552653"/>
                  </a:lnTo>
                  <a:lnTo>
                    <a:pt x="630072" y="526084"/>
                  </a:lnTo>
                  <a:lnTo>
                    <a:pt x="653224" y="494271"/>
                  </a:lnTo>
                  <a:lnTo>
                    <a:pt x="669061" y="468312"/>
                  </a:lnTo>
                  <a:lnTo>
                    <a:pt x="706831" y="488480"/>
                  </a:lnTo>
                  <a:lnTo>
                    <a:pt x="747217" y="518007"/>
                  </a:lnTo>
                  <a:lnTo>
                    <a:pt x="779576" y="550824"/>
                  </a:lnTo>
                  <a:lnTo>
                    <a:pt x="803389" y="586282"/>
                  </a:lnTo>
                  <a:lnTo>
                    <a:pt x="814527" y="614667"/>
                  </a:lnTo>
                  <a:lnTo>
                    <a:pt x="814527" y="496697"/>
                  </a:lnTo>
                  <a:lnTo>
                    <a:pt x="812863" y="492277"/>
                  </a:lnTo>
                  <a:lnTo>
                    <a:pt x="802741" y="472097"/>
                  </a:lnTo>
                  <a:lnTo>
                    <a:pt x="802741" y="539305"/>
                  </a:lnTo>
                  <a:lnTo>
                    <a:pt x="798880" y="533857"/>
                  </a:lnTo>
                  <a:lnTo>
                    <a:pt x="773226" y="506895"/>
                  </a:lnTo>
                  <a:lnTo>
                    <a:pt x="742823" y="482003"/>
                  </a:lnTo>
                  <a:lnTo>
                    <a:pt x="708139" y="459511"/>
                  </a:lnTo>
                  <a:lnTo>
                    <a:pt x="680847" y="445516"/>
                  </a:lnTo>
                  <a:lnTo>
                    <a:pt x="692823" y="420611"/>
                  </a:lnTo>
                  <a:lnTo>
                    <a:pt x="706145" y="381533"/>
                  </a:lnTo>
                  <a:lnTo>
                    <a:pt x="724623" y="400278"/>
                  </a:lnTo>
                  <a:lnTo>
                    <a:pt x="753783" y="438061"/>
                  </a:lnTo>
                  <a:lnTo>
                    <a:pt x="778129" y="478828"/>
                  </a:lnTo>
                  <a:lnTo>
                    <a:pt x="797420" y="522122"/>
                  </a:lnTo>
                  <a:lnTo>
                    <a:pt x="802741" y="539305"/>
                  </a:lnTo>
                  <a:lnTo>
                    <a:pt x="802741" y="472097"/>
                  </a:lnTo>
                  <a:lnTo>
                    <a:pt x="793064" y="452780"/>
                  </a:lnTo>
                  <a:lnTo>
                    <a:pt x="768946" y="415175"/>
                  </a:lnTo>
                  <a:lnTo>
                    <a:pt x="740524" y="379806"/>
                  </a:lnTo>
                  <a:lnTo>
                    <a:pt x="712558" y="351828"/>
                  </a:lnTo>
                  <a:lnTo>
                    <a:pt x="715657" y="336638"/>
                  </a:lnTo>
                  <a:lnTo>
                    <a:pt x="718527" y="294284"/>
                  </a:lnTo>
                  <a:lnTo>
                    <a:pt x="714667" y="246621"/>
                  </a:lnTo>
                  <a:lnTo>
                    <a:pt x="703503" y="201371"/>
                  </a:lnTo>
                  <a:lnTo>
                    <a:pt x="693051" y="176695"/>
                  </a:lnTo>
                  <a:lnTo>
                    <a:pt x="693051" y="294284"/>
                  </a:lnTo>
                  <a:lnTo>
                    <a:pt x="687438" y="349846"/>
                  </a:lnTo>
                  <a:lnTo>
                    <a:pt x="684466" y="353555"/>
                  </a:lnTo>
                  <a:lnTo>
                    <a:pt x="685063" y="359016"/>
                  </a:lnTo>
                  <a:lnTo>
                    <a:pt x="671525" y="404774"/>
                  </a:lnTo>
                  <a:lnTo>
                    <a:pt x="648182" y="453517"/>
                  </a:lnTo>
                  <a:lnTo>
                    <a:pt x="619671" y="497395"/>
                  </a:lnTo>
                  <a:lnTo>
                    <a:pt x="588352" y="535990"/>
                  </a:lnTo>
                  <a:lnTo>
                    <a:pt x="575881" y="548944"/>
                  </a:lnTo>
                  <a:lnTo>
                    <a:pt x="575678" y="548919"/>
                  </a:lnTo>
                  <a:lnTo>
                    <a:pt x="569379" y="553974"/>
                  </a:lnTo>
                  <a:lnTo>
                    <a:pt x="569163" y="555917"/>
                  </a:lnTo>
                  <a:lnTo>
                    <a:pt x="556641" y="568934"/>
                  </a:lnTo>
                  <a:lnTo>
                    <a:pt x="526592" y="596099"/>
                  </a:lnTo>
                  <a:lnTo>
                    <a:pt x="524154" y="596176"/>
                  </a:lnTo>
                  <a:lnTo>
                    <a:pt x="519798" y="600849"/>
                  </a:lnTo>
                  <a:lnTo>
                    <a:pt x="519798" y="662482"/>
                  </a:lnTo>
                  <a:lnTo>
                    <a:pt x="518883" y="716267"/>
                  </a:lnTo>
                  <a:lnTo>
                    <a:pt x="516851" y="755091"/>
                  </a:lnTo>
                  <a:lnTo>
                    <a:pt x="515061" y="755192"/>
                  </a:lnTo>
                  <a:lnTo>
                    <a:pt x="515061" y="780681"/>
                  </a:lnTo>
                  <a:lnTo>
                    <a:pt x="511708" y="818413"/>
                  </a:lnTo>
                  <a:lnTo>
                    <a:pt x="505574" y="865720"/>
                  </a:lnTo>
                  <a:lnTo>
                    <a:pt x="498703" y="904773"/>
                  </a:lnTo>
                  <a:lnTo>
                    <a:pt x="492887" y="905586"/>
                  </a:lnTo>
                  <a:lnTo>
                    <a:pt x="492887" y="931189"/>
                  </a:lnTo>
                  <a:lnTo>
                    <a:pt x="471741" y="1002106"/>
                  </a:lnTo>
                  <a:lnTo>
                    <a:pt x="454634" y="1036434"/>
                  </a:lnTo>
                  <a:lnTo>
                    <a:pt x="424332" y="1061212"/>
                  </a:lnTo>
                  <a:lnTo>
                    <a:pt x="424141" y="1061212"/>
                  </a:lnTo>
                  <a:lnTo>
                    <a:pt x="410083" y="1055420"/>
                  </a:lnTo>
                  <a:lnTo>
                    <a:pt x="393852" y="1036434"/>
                  </a:lnTo>
                  <a:lnTo>
                    <a:pt x="376745" y="1002106"/>
                  </a:lnTo>
                  <a:lnTo>
                    <a:pt x="375856" y="999363"/>
                  </a:lnTo>
                  <a:lnTo>
                    <a:pt x="375856" y="1052842"/>
                  </a:lnTo>
                  <a:lnTo>
                    <a:pt x="340423" y="1037310"/>
                  </a:lnTo>
                  <a:lnTo>
                    <a:pt x="304431" y="1010577"/>
                  </a:lnTo>
                  <a:lnTo>
                    <a:pt x="304431" y="1042187"/>
                  </a:lnTo>
                  <a:lnTo>
                    <a:pt x="247370" y="1019695"/>
                  </a:lnTo>
                  <a:lnTo>
                    <a:pt x="209257" y="998004"/>
                  </a:lnTo>
                  <a:lnTo>
                    <a:pt x="173875" y="972388"/>
                  </a:lnTo>
                  <a:lnTo>
                    <a:pt x="141528" y="943152"/>
                  </a:lnTo>
                  <a:lnTo>
                    <a:pt x="112534" y="910602"/>
                  </a:lnTo>
                  <a:lnTo>
                    <a:pt x="87185" y="875042"/>
                  </a:lnTo>
                  <a:lnTo>
                    <a:pt x="65760" y="836764"/>
                  </a:lnTo>
                  <a:lnTo>
                    <a:pt x="48577" y="796061"/>
                  </a:lnTo>
                  <a:lnTo>
                    <a:pt x="45554" y="785863"/>
                  </a:lnTo>
                  <a:lnTo>
                    <a:pt x="46710" y="787615"/>
                  </a:lnTo>
                  <a:lnTo>
                    <a:pt x="81991" y="824115"/>
                  </a:lnTo>
                  <a:lnTo>
                    <a:pt x="126453" y="857021"/>
                  </a:lnTo>
                  <a:lnTo>
                    <a:pt x="168402" y="880287"/>
                  </a:lnTo>
                  <a:lnTo>
                    <a:pt x="195135" y="891603"/>
                  </a:lnTo>
                  <a:lnTo>
                    <a:pt x="199720" y="903579"/>
                  </a:lnTo>
                  <a:lnTo>
                    <a:pt x="222148" y="947724"/>
                  </a:lnTo>
                  <a:lnTo>
                    <a:pt x="248221" y="986967"/>
                  </a:lnTo>
                  <a:lnTo>
                    <a:pt x="286575" y="1029055"/>
                  </a:lnTo>
                  <a:lnTo>
                    <a:pt x="304431" y="1042187"/>
                  </a:lnTo>
                  <a:lnTo>
                    <a:pt x="304431" y="1010577"/>
                  </a:lnTo>
                  <a:lnTo>
                    <a:pt x="302831" y="1009383"/>
                  </a:lnTo>
                  <a:lnTo>
                    <a:pt x="268478" y="971562"/>
                  </a:lnTo>
                  <a:lnTo>
                    <a:pt x="243865" y="934466"/>
                  </a:lnTo>
                  <a:lnTo>
                    <a:pt x="228511" y="904138"/>
                  </a:lnTo>
                  <a:lnTo>
                    <a:pt x="263144" y="914946"/>
                  </a:lnTo>
                  <a:lnTo>
                    <a:pt x="314845" y="926058"/>
                  </a:lnTo>
                  <a:lnTo>
                    <a:pt x="328663" y="927798"/>
                  </a:lnTo>
                  <a:lnTo>
                    <a:pt x="335356" y="956703"/>
                  </a:lnTo>
                  <a:lnTo>
                    <a:pt x="349465" y="1002042"/>
                  </a:lnTo>
                  <a:lnTo>
                    <a:pt x="368706" y="1043952"/>
                  </a:lnTo>
                  <a:lnTo>
                    <a:pt x="375856" y="1052842"/>
                  </a:lnTo>
                  <a:lnTo>
                    <a:pt x="375856" y="999363"/>
                  </a:lnTo>
                  <a:lnTo>
                    <a:pt x="359994" y="950226"/>
                  </a:lnTo>
                  <a:lnTo>
                    <a:pt x="355587" y="931189"/>
                  </a:lnTo>
                  <a:lnTo>
                    <a:pt x="368731" y="932827"/>
                  </a:lnTo>
                  <a:lnTo>
                    <a:pt x="424243" y="935113"/>
                  </a:lnTo>
                  <a:lnTo>
                    <a:pt x="479755" y="932827"/>
                  </a:lnTo>
                  <a:lnTo>
                    <a:pt x="492887" y="931189"/>
                  </a:lnTo>
                  <a:lnTo>
                    <a:pt x="492887" y="905586"/>
                  </a:lnTo>
                  <a:lnTo>
                    <a:pt x="483184" y="906919"/>
                  </a:lnTo>
                  <a:lnTo>
                    <a:pt x="424332" y="909599"/>
                  </a:lnTo>
                  <a:lnTo>
                    <a:pt x="365480" y="906919"/>
                  </a:lnTo>
                  <a:lnTo>
                    <a:pt x="342912" y="865720"/>
                  </a:lnTo>
                  <a:lnTo>
                    <a:pt x="336778" y="818413"/>
                  </a:lnTo>
                  <a:lnTo>
                    <a:pt x="333413" y="780681"/>
                  </a:lnTo>
                  <a:lnTo>
                    <a:pt x="368490" y="782535"/>
                  </a:lnTo>
                  <a:lnTo>
                    <a:pt x="424243" y="783501"/>
                  </a:lnTo>
                  <a:lnTo>
                    <a:pt x="479983" y="782535"/>
                  </a:lnTo>
                  <a:lnTo>
                    <a:pt x="515061" y="780681"/>
                  </a:lnTo>
                  <a:lnTo>
                    <a:pt x="515061" y="755192"/>
                  </a:lnTo>
                  <a:lnTo>
                    <a:pt x="478980" y="757085"/>
                  </a:lnTo>
                  <a:lnTo>
                    <a:pt x="424268" y="758037"/>
                  </a:lnTo>
                  <a:lnTo>
                    <a:pt x="369544" y="757085"/>
                  </a:lnTo>
                  <a:lnTo>
                    <a:pt x="331635" y="755091"/>
                  </a:lnTo>
                  <a:lnTo>
                    <a:pt x="329628" y="716267"/>
                  </a:lnTo>
                  <a:lnTo>
                    <a:pt x="328714" y="662482"/>
                  </a:lnTo>
                  <a:lnTo>
                    <a:pt x="328764" y="648982"/>
                  </a:lnTo>
                  <a:lnTo>
                    <a:pt x="328930" y="635558"/>
                  </a:lnTo>
                  <a:lnTo>
                    <a:pt x="328942" y="634847"/>
                  </a:lnTo>
                  <a:lnTo>
                    <a:pt x="371868" y="666483"/>
                  </a:lnTo>
                  <a:lnTo>
                    <a:pt x="404482" y="687451"/>
                  </a:lnTo>
                  <a:lnTo>
                    <a:pt x="418198" y="695363"/>
                  </a:lnTo>
                  <a:lnTo>
                    <a:pt x="420065" y="696353"/>
                  </a:lnTo>
                  <a:lnTo>
                    <a:pt x="422148" y="696887"/>
                  </a:lnTo>
                  <a:lnTo>
                    <a:pt x="426339" y="696887"/>
                  </a:lnTo>
                  <a:lnTo>
                    <a:pt x="471944" y="669505"/>
                  </a:lnTo>
                  <a:lnTo>
                    <a:pt x="519544" y="634873"/>
                  </a:lnTo>
                  <a:lnTo>
                    <a:pt x="519569" y="635508"/>
                  </a:lnTo>
                  <a:lnTo>
                    <a:pt x="519747" y="648957"/>
                  </a:lnTo>
                  <a:lnTo>
                    <a:pt x="519798" y="662482"/>
                  </a:lnTo>
                  <a:lnTo>
                    <a:pt x="519798" y="600849"/>
                  </a:lnTo>
                  <a:lnTo>
                    <a:pt x="518655" y="602068"/>
                  </a:lnTo>
                  <a:lnTo>
                    <a:pt x="518668" y="602564"/>
                  </a:lnTo>
                  <a:lnTo>
                    <a:pt x="493306" y="622985"/>
                  </a:lnTo>
                  <a:lnTo>
                    <a:pt x="459447" y="647217"/>
                  </a:lnTo>
                  <a:lnTo>
                    <a:pt x="424243" y="669505"/>
                  </a:lnTo>
                  <a:lnTo>
                    <a:pt x="389039" y="647230"/>
                  </a:lnTo>
                  <a:lnTo>
                    <a:pt x="355180" y="622998"/>
                  </a:lnTo>
                  <a:lnTo>
                    <a:pt x="329831" y="602589"/>
                  </a:lnTo>
                  <a:lnTo>
                    <a:pt x="329857" y="602068"/>
                  </a:lnTo>
                  <a:lnTo>
                    <a:pt x="324332" y="596176"/>
                  </a:lnTo>
                  <a:lnTo>
                    <a:pt x="323253" y="596150"/>
                  </a:lnTo>
                  <a:lnTo>
                    <a:pt x="323253" y="901065"/>
                  </a:lnTo>
                  <a:lnTo>
                    <a:pt x="309283" y="899121"/>
                  </a:lnTo>
                  <a:lnTo>
                    <a:pt x="256362" y="886599"/>
                  </a:lnTo>
                  <a:lnTo>
                    <a:pt x="214972" y="872350"/>
                  </a:lnTo>
                  <a:lnTo>
                    <a:pt x="191770" y="797648"/>
                  </a:lnTo>
                  <a:lnTo>
                    <a:pt x="185661" y="763447"/>
                  </a:lnTo>
                  <a:lnTo>
                    <a:pt x="213461" y="768438"/>
                  </a:lnTo>
                  <a:lnTo>
                    <a:pt x="262636" y="774954"/>
                  </a:lnTo>
                  <a:lnTo>
                    <a:pt x="307695" y="779068"/>
                  </a:lnTo>
                  <a:lnTo>
                    <a:pt x="311505" y="821677"/>
                  </a:lnTo>
                  <a:lnTo>
                    <a:pt x="317804" y="870077"/>
                  </a:lnTo>
                  <a:lnTo>
                    <a:pt x="323253" y="901065"/>
                  </a:lnTo>
                  <a:lnTo>
                    <a:pt x="323253" y="596150"/>
                  </a:lnTo>
                  <a:lnTo>
                    <a:pt x="321881" y="596099"/>
                  </a:lnTo>
                  <a:lnTo>
                    <a:pt x="306044" y="581787"/>
                  </a:lnTo>
                  <a:lnTo>
                    <a:pt x="306044" y="753338"/>
                  </a:lnTo>
                  <a:lnTo>
                    <a:pt x="265760" y="749668"/>
                  </a:lnTo>
                  <a:lnTo>
                    <a:pt x="217601" y="743267"/>
                  </a:lnTo>
                  <a:lnTo>
                    <a:pt x="182295" y="736904"/>
                  </a:lnTo>
                  <a:lnTo>
                    <a:pt x="182295" y="858012"/>
                  </a:lnTo>
                  <a:lnTo>
                    <a:pt x="123482" y="824509"/>
                  </a:lnTo>
                  <a:lnTo>
                    <a:pt x="89890" y="796925"/>
                  </a:lnTo>
                  <a:lnTo>
                    <a:pt x="62674" y="766546"/>
                  </a:lnTo>
                  <a:lnTo>
                    <a:pt x="42468" y="733742"/>
                  </a:lnTo>
                  <a:lnTo>
                    <a:pt x="34010" y="710349"/>
                  </a:lnTo>
                  <a:lnTo>
                    <a:pt x="55092" y="724928"/>
                  </a:lnTo>
                  <a:lnTo>
                    <a:pt x="109042" y="745553"/>
                  </a:lnTo>
                  <a:lnTo>
                    <a:pt x="158864" y="758024"/>
                  </a:lnTo>
                  <a:lnTo>
                    <a:pt x="167017" y="803592"/>
                  </a:lnTo>
                  <a:lnTo>
                    <a:pt x="181254" y="855281"/>
                  </a:lnTo>
                  <a:lnTo>
                    <a:pt x="182295" y="858012"/>
                  </a:lnTo>
                  <a:lnTo>
                    <a:pt x="182295" y="736904"/>
                  </a:lnTo>
                  <a:lnTo>
                    <a:pt x="181635" y="736777"/>
                  </a:lnTo>
                  <a:lnTo>
                    <a:pt x="178422" y="704240"/>
                  </a:lnTo>
                  <a:lnTo>
                    <a:pt x="177063" y="662457"/>
                  </a:lnTo>
                  <a:lnTo>
                    <a:pt x="178422" y="620674"/>
                  </a:lnTo>
                  <a:lnTo>
                    <a:pt x="181635" y="588124"/>
                  </a:lnTo>
                  <a:lnTo>
                    <a:pt x="195173" y="585482"/>
                  </a:lnTo>
                  <a:lnTo>
                    <a:pt x="218770" y="581545"/>
                  </a:lnTo>
                  <a:lnTo>
                    <a:pt x="243293" y="578040"/>
                  </a:lnTo>
                  <a:lnTo>
                    <a:pt x="262877" y="575703"/>
                  </a:lnTo>
                  <a:lnTo>
                    <a:pt x="274624" y="587743"/>
                  </a:lnTo>
                  <a:lnTo>
                    <a:pt x="303987" y="613384"/>
                  </a:lnTo>
                  <a:lnTo>
                    <a:pt x="303212" y="662482"/>
                  </a:lnTo>
                  <a:lnTo>
                    <a:pt x="304165" y="717334"/>
                  </a:lnTo>
                  <a:lnTo>
                    <a:pt x="306044" y="753338"/>
                  </a:lnTo>
                  <a:lnTo>
                    <a:pt x="306044" y="581787"/>
                  </a:lnTo>
                  <a:lnTo>
                    <a:pt x="291846" y="568934"/>
                  </a:lnTo>
                  <a:lnTo>
                    <a:pt x="279412" y="556018"/>
                  </a:lnTo>
                  <a:lnTo>
                    <a:pt x="279196" y="553974"/>
                  </a:lnTo>
                  <a:lnTo>
                    <a:pt x="272884" y="548932"/>
                  </a:lnTo>
                  <a:lnTo>
                    <a:pt x="272630" y="548970"/>
                  </a:lnTo>
                  <a:lnTo>
                    <a:pt x="260159" y="535990"/>
                  </a:lnTo>
                  <a:lnTo>
                    <a:pt x="240995" y="512368"/>
                  </a:lnTo>
                  <a:lnTo>
                    <a:pt x="240995" y="552665"/>
                  </a:lnTo>
                  <a:lnTo>
                    <a:pt x="239915" y="552792"/>
                  </a:lnTo>
                  <a:lnTo>
                    <a:pt x="214782" y="556374"/>
                  </a:lnTo>
                  <a:lnTo>
                    <a:pt x="190588" y="560412"/>
                  </a:lnTo>
                  <a:lnTo>
                    <a:pt x="170561" y="564286"/>
                  </a:lnTo>
                  <a:lnTo>
                    <a:pt x="164325" y="563613"/>
                  </a:lnTo>
                  <a:lnTo>
                    <a:pt x="160629" y="566585"/>
                  </a:lnTo>
                  <a:lnTo>
                    <a:pt x="155460" y="567893"/>
                  </a:lnTo>
                  <a:lnTo>
                    <a:pt x="155460" y="730631"/>
                  </a:lnTo>
                  <a:lnTo>
                    <a:pt x="103771" y="717016"/>
                  </a:lnTo>
                  <a:lnTo>
                    <a:pt x="58305" y="697636"/>
                  </a:lnTo>
                  <a:lnTo>
                    <a:pt x="25577" y="662686"/>
                  </a:lnTo>
                  <a:lnTo>
                    <a:pt x="25552" y="662432"/>
                  </a:lnTo>
                  <a:lnTo>
                    <a:pt x="33197" y="646125"/>
                  </a:lnTo>
                  <a:lnTo>
                    <a:pt x="58318" y="627329"/>
                  </a:lnTo>
                  <a:lnTo>
                    <a:pt x="103809" y="607961"/>
                  </a:lnTo>
                  <a:lnTo>
                    <a:pt x="155448" y="594385"/>
                  </a:lnTo>
                  <a:lnTo>
                    <a:pt x="153035" y="618998"/>
                  </a:lnTo>
                  <a:lnTo>
                    <a:pt x="151612" y="662457"/>
                  </a:lnTo>
                  <a:lnTo>
                    <a:pt x="153035" y="705929"/>
                  </a:lnTo>
                  <a:lnTo>
                    <a:pt x="155460" y="730631"/>
                  </a:lnTo>
                  <a:lnTo>
                    <a:pt x="155460" y="567893"/>
                  </a:lnTo>
                  <a:lnTo>
                    <a:pt x="109080" y="579513"/>
                  </a:lnTo>
                  <a:lnTo>
                    <a:pt x="55130" y="600125"/>
                  </a:lnTo>
                  <a:lnTo>
                    <a:pt x="34124" y="614654"/>
                  </a:lnTo>
                  <a:lnTo>
                    <a:pt x="45262" y="586295"/>
                  </a:lnTo>
                  <a:lnTo>
                    <a:pt x="69062" y="550837"/>
                  </a:lnTo>
                  <a:lnTo>
                    <a:pt x="101434" y="518007"/>
                  </a:lnTo>
                  <a:lnTo>
                    <a:pt x="141808" y="488480"/>
                  </a:lnTo>
                  <a:lnTo>
                    <a:pt x="179476" y="468363"/>
                  </a:lnTo>
                  <a:lnTo>
                    <a:pt x="195249" y="494157"/>
                  </a:lnTo>
                  <a:lnTo>
                    <a:pt x="218401" y="525995"/>
                  </a:lnTo>
                  <a:lnTo>
                    <a:pt x="240995" y="552665"/>
                  </a:lnTo>
                  <a:lnTo>
                    <a:pt x="240995" y="512368"/>
                  </a:lnTo>
                  <a:lnTo>
                    <a:pt x="228854" y="497395"/>
                  </a:lnTo>
                  <a:lnTo>
                    <a:pt x="200317" y="453517"/>
                  </a:lnTo>
                  <a:lnTo>
                    <a:pt x="176974" y="404774"/>
                  </a:lnTo>
                  <a:lnTo>
                    <a:pt x="167678" y="373456"/>
                  </a:lnTo>
                  <a:lnTo>
                    <a:pt x="167678" y="445579"/>
                  </a:lnTo>
                  <a:lnTo>
                    <a:pt x="105841" y="482003"/>
                  </a:lnTo>
                  <a:lnTo>
                    <a:pt x="75438" y="506895"/>
                  </a:lnTo>
                  <a:lnTo>
                    <a:pt x="45580" y="539737"/>
                  </a:lnTo>
                  <a:lnTo>
                    <a:pt x="51028" y="522147"/>
                  </a:lnTo>
                  <a:lnTo>
                    <a:pt x="70319" y="478840"/>
                  </a:lnTo>
                  <a:lnTo>
                    <a:pt x="94653" y="438073"/>
                  </a:lnTo>
                  <a:lnTo>
                    <a:pt x="123812" y="400291"/>
                  </a:lnTo>
                  <a:lnTo>
                    <a:pt x="142316" y="381495"/>
                  </a:lnTo>
                  <a:lnTo>
                    <a:pt x="155651" y="420573"/>
                  </a:lnTo>
                  <a:lnTo>
                    <a:pt x="167678" y="445579"/>
                  </a:lnTo>
                  <a:lnTo>
                    <a:pt x="167678" y="373456"/>
                  </a:lnTo>
                  <a:lnTo>
                    <a:pt x="163614" y="359752"/>
                  </a:lnTo>
                  <a:lnTo>
                    <a:pt x="163601" y="351980"/>
                  </a:lnTo>
                  <a:lnTo>
                    <a:pt x="160972" y="349364"/>
                  </a:lnTo>
                  <a:lnTo>
                    <a:pt x="155409" y="294284"/>
                  </a:lnTo>
                  <a:lnTo>
                    <a:pt x="159791" y="245986"/>
                  </a:lnTo>
                  <a:lnTo>
                    <a:pt x="172300" y="200545"/>
                  </a:lnTo>
                  <a:lnTo>
                    <a:pt x="192201" y="158686"/>
                  </a:lnTo>
                  <a:lnTo>
                    <a:pt x="218719" y="121183"/>
                  </a:lnTo>
                  <a:lnTo>
                    <a:pt x="251117" y="88798"/>
                  </a:lnTo>
                  <a:lnTo>
                    <a:pt x="288620" y="62268"/>
                  </a:lnTo>
                  <a:lnTo>
                    <a:pt x="330479" y="42367"/>
                  </a:lnTo>
                  <a:lnTo>
                    <a:pt x="375945" y="29857"/>
                  </a:lnTo>
                  <a:lnTo>
                    <a:pt x="424243" y="25476"/>
                  </a:lnTo>
                  <a:lnTo>
                    <a:pt x="472528" y="29857"/>
                  </a:lnTo>
                  <a:lnTo>
                    <a:pt x="517982" y="42367"/>
                  </a:lnTo>
                  <a:lnTo>
                    <a:pt x="559841" y="62268"/>
                  </a:lnTo>
                  <a:lnTo>
                    <a:pt x="597344" y="88785"/>
                  </a:lnTo>
                  <a:lnTo>
                    <a:pt x="629729" y="121170"/>
                  </a:lnTo>
                  <a:lnTo>
                    <a:pt x="656259" y="158673"/>
                  </a:lnTo>
                  <a:lnTo>
                    <a:pt x="676160" y="200533"/>
                  </a:lnTo>
                  <a:lnTo>
                    <a:pt x="688682" y="245986"/>
                  </a:lnTo>
                  <a:lnTo>
                    <a:pt x="693051" y="294284"/>
                  </a:lnTo>
                  <a:lnTo>
                    <a:pt x="693051" y="176695"/>
                  </a:lnTo>
                  <a:lnTo>
                    <a:pt x="661682" y="120599"/>
                  </a:lnTo>
                  <a:lnTo>
                    <a:pt x="632244" y="86296"/>
                  </a:lnTo>
                  <a:lnTo>
                    <a:pt x="597941" y="56857"/>
                  </a:lnTo>
                  <a:lnTo>
                    <a:pt x="559371" y="32905"/>
                  </a:lnTo>
                  <a:lnTo>
                    <a:pt x="517169" y="15036"/>
                  </a:lnTo>
                  <a:lnTo>
                    <a:pt x="471919" y="3860"/>
                  </a:lnTo>
                  <a:lnTo>
                    <a:pt x="424243" y="0"/>
                  </a:lnTo>
                  <a:lnTo>
                    <a:pt x="376567" y="3860"/>
                  </a:lnTo>
                  <a:lnTo>
                    <a:pt x="331317" y="15036"/>
                  </a:lnTo>
                  <a:lnTo>
                    <a:pt x="289102" y="32905"/>
                  </a:lnTo>
                  <a:lnTo>
                    <a:pt x="250545" y="56857"/>
                  </a:lnTo>
                  <a:lnTo>
                    <a:pt x="216230" y="86283"/>
                  </a:lnTo>
                  <a:lnTo>
                    <a:pt x="186791" y="120586"/>
                  </a:lnTo>
                  <a:lnTo>
                    <a:pt x="162839" y="159131"/>
                  </a:lnTo>
                  <a:lnTo>
                    <a:pt x="144970" y="201333"/>
                  </a:lnTo>
                  <a:lnTo>
                    <a:pt x="133794" y="246557"/>
                  </a:lnTo>
                  <a:lnTo>
                    <a:pt x="129933" y="294208"/>
                  </a:lnTo>
                  <a:lnTo>
                    <a:pt x="132803" y="336600"/>
                  </a:lnTo>
                  <a:lnTo>
                    <a:pt x="135890" y="351802"/>
                  </a:lnTo>
                  <a:lnTo>
                    <a:pt x="104952" y="383133"/>
                  </a:lnTo>
                  <a:lnTo>
                    <a:pt x="74129" y="422897"/>
                  </a:lnTo>
                  <a:lnTo>
                    <a:pt x="48336" y="465810"/>
                  </a:lnTo>
                  <a:lnTo>
                    <a:pt x="27813" y="511378"/>
                  </a:lnTo>
                  <a:lnTo>
                    <a:pt x="12763" y="559130"/>
                  </a:lnTo>
                  <a:lnTo>
                    <a:pt x="3416" y="608584"/>
                  </a:lnTo>
                  <a:lnTo>
                    <a:pt x="0" y="659231"/>
                  </a:lnTo>
                  <a:lnTo>
                    <a:pt x="88" y="661428"/>
                  </a:lnTo>
                  <a:lnTo>
                    <a:pt x="0" y="662482"/>
                  </a:lnTo>
                  <a:lnTo>
                    <a:pt x="241" y="664476"/>
                  </a:lnTo>
                  <a:lnTo>
                    <a:pt x="2133" y="705472"/>
                  </a:lnTo>
                  <a:lnTo>
                    <a:pt x="9080" y="750316"/>
                  </a:lnTo>
                  <a:lnTo>
                    <a:pt x="20586" y="793483"/>
                  </a:lnTo>
                  <a:lnTo>
                    <a:pt x="36410" y="834732"/>
                  </a:lnTo>
                  <a:lnTo>
                    <a:pt x="56261" y="873785"/>
                  </a:lnTo>
                  <a:lnTo>
                    <a:pt x="79908" y="910399"/>
                  </a:lnTo>
                  <a:lnTo>
                    <a:pt x="107099" y="944308"/>
                  </a:lnTo>
                  <a:lnTo>
                    <a:pt x="137553" y="975233"/>
                  </a:lnTo>
                  <a:lnTo>
                    <a:pt x="171030" y="1002944"/>
                  </a:lnTo>
                  <a:lnTo>
                    <a:pt x="207276" y="1027150"/>
                  </a:lnTo>
                  <a:lnTo>
                    <a:pt x="246024" y="1047610"/>
                  </a:lnTo>
                  <a:lnTo>
                    <a:pt x="287020" y="1064069"/>
                  </a:lnTo>
                  <a:lnTo>
                    <a:pt x="330009" y="1076236"/>
                  </a:lnTo>
                  <a:lnTo>
                    <a:pt x="374726" y="1083881"/>
                  </a:lnTo>
                  <a:lnTo>
                    <a:pt x="420928" y="1086726"/>
                  </a:lnTo>
                  <a:lnTo>
                    <a:pt x="424243" y="1086726"/>
                  </a:lnTo>
                  <a:lnTo>
                    <a:pt x="427367" y="1086751"/>
                  </a:lnTo>
                  <a:lnTo>
                    <a:pt x="427494" y="1086751"/>
                  </a:lnTo>
                  <a:lnTo>
                    <a:pt x="478028" y="1083335"/>
                  </a:lnTo>
                  <a:lnTo>
                    <a:pt x="527481" y="1074000"/>
                  </a:lnTo>
                  <a:lnTo>
                    <a:pt x="575246" y="1058951"/>
                  </a:lnTo>
                  <a:lnTo>
                    <a:pt x="620826" y="1038440"/>
                  </a:lnTo>
                  <a:lnTo>
                    <a:pt x="663752" y="1012647"/>
                  </a:lnTo>
                  <a:lnTo>
                    <a:pt x="703529" y="981811"/>
                  </a:lnTo>
                  <a:lnTo>
                    <a:pt x="739673" y="946150"/>
                  </a:lnTo>
                  <a:lnTo>
                    <a:pt x="768718" y="910107"/>
                  </a:lnTo>
                  <a:lnTo>
                    <a:pt x="793229" y="871931"/>
                  </a:lnTo>
                  <a:lnTo>
                    <a:pt x="813231" y="831977"/>
                  </a:lnTo>
                  <a:lnTo>
                    <a:pt x="828725" y="790613"/>
                  </a:lnTo>
                  <a:lnTo>
                    <a:pt x="839749" y="748195"/>
                  </a:lnTo>
                  <a:lnTo>
                    <a:pt x="846302" y="705116"/>
                  </a:lnTo>
                  <a:lnTo>
                    <a:pt x="848194" y="666140"/>
                  </a:lnTo>
                  <a:lnTo>
                    <a:pt x="848652" y="662482"/>
                  </a:lnTo>
                  <a:close/>
                </a:path>
              </a:pathLst>
            </a:custGeom>
            <a:solidFill>
              <a:srgbClr val="04092F"/>
            </a:solidFill>
          </p:spPr>
          <p:txBody>
            <a:bodyPr wrap="square" lIns="0" tIns="0" rIns="0" bIns="0" rtlCol="0"/>
            <a:lstStyle/>
            <a:p>
              <a:endParaRPr/>
            </a:p>
          </p:txBody>
        </p:sp>
        <p:pic>
          <p:nvPicPr>
            <p:cNvPr id="46" name="object 46"/>
            <p:cNvPicPr/>
            <p:nvPr/>
          </p:nvPicPr>
          <p:blipFill>
            <a:blip r:embed="rId9" cstate="print"/>
            <a:stretch>
              <a:fillRect/>
            </a:stretch>
          </p:blipFill>
          <p:spPr>
            <a:xfrm>
              <a:off x="7279179" y="2946879"/>
              <a:ext cx="112089" cy="155515"/>
            </a:xfrm>
            <a:prstGeom prst="rect">
              <a:avLst/>
            </a:prstGeom>
          </p:spPr>
        </p:pic>
      </p:grpSp>
      <p:sp>
        <p:nvSpPr>
          <p:cNvPr id="47" name="object 47"/>
          <p:cNvSpPr/>
          <p:nvPr/>
        </p:nvSpPr>
        <p:spPr>
          <a:xfrm>
            <a:off x="5801725" y="4910205"/>
            <a:ext cx="920115" cy="891540"/>
          </a:xfrm>
          <a:custGeom>
            <a:avLst/>
            <a:gdLst/>
            <a:ahLst/>
            <a:cxnLst/>
            <a:rect l="l" t="t" r="r" b="b"/>
            <a:pathLst>
              <a:path w="920115" h="891539">
                <a:moveTo>
                  <a:pt x="143682" y="114915"/>
                </a:moveTo>
                <a:lnTo>
                  <a:pt x="0" y="114915"/>
                </a:lnTo>
                <a:lnTo>
                  <a:pt x="0" y="86199"/>
                </a:lnTo>
                <a:lnTo>
                  <a:pt x="143682" y="86199"/>
                </a:lnTo>
                <a:lnTo>
                  <a:pt x="143682" y="114915"/>
                </a:lnTo>
                <a:close/>
              </a:path>
              <a:path w="920115" h="891539">
                <a:moveTo>
                  <a:pt x="689844" y="833925"/>
                </a:moveTo>
                <a:lnTo>
                  <a:pt x="661077" y="833925"/>
                </a:lnTo>
                <a:lnTo>
                  <a:pt x="661077" y="805059"/>
                </a:lnTo>
                <a:lnTo>
                  <a:pt x="689844" y="805059"/>
                </a:lnTo>
                <a:lnTo>
                  <a:pt x="689844" y="833925"/>
                </a:lnTo>
                <a:close/>
              </a:path>
              <a:path w="920115" h="891539">
                <a:moveTo>
                  <a:pt x="747326" y="833925"/>
                </a:moveTo>
                <a:lnTo>
                  <a:pt x="718560" y="833925"/>
                </a:lnTo>
                <a:lnTo>
                  <a:pt x="718560" y="805059"/>
                </a:lnTo>
                <a:lnTo>
                  <a:pt x="747326" y="805059"/>
                </a:lnTo>
                <a:lnTo>
                  <a:pt x="747326" y="833925"/>
                </a:lnTo>
                <a:close/>
              </a:path>
              <a:path w="920115" h="891539">
                <a:moveTo>
                  <a:pt x="804759" y="833925"/>
                </a:moveTo>
                <a:lnTo>
                  <a:pt x="776043" y="833925"/>
                </a:lnTo>
                <a:lnTo>
                  <a:pt x="776043" y="805059"/>
                </a:lnTo>
                <a:lnTo>
                  <a:pt x="804759" y="805059"/>
                </a:lnTo>
                <a:lnTo>
                  <a:pt x="804759" y="833925"/>
                </a:lnTo>
                <a:close/>
              </a:path>
              <a:path w="920115" h="891539">
                <a:moveTo>
                  <a:pt x="819118" y="891308"/>
                </a:moveTo>
                <a:lnTo>
                  <a:pt x="629569" y="891308"/>
                </a:lnTo>
                <a:lnTo>
                  <a:pt x="541824" y="856210"/>
                </a:lnTo>
                <a:lnTo>
                  <a:pt x="552493" y="829537"/>
                </a:lnTo>
                <a:lnTo>
                  <a:pt x="635103" y="862591"/>
                </a:lnTo>
                <a:lnTo>
                  <a:pt x="819118" y="862591"/>
                </a:lnTo>
                <a:lnTo>
                  <a:pt x="819118" y="891308"/>
                </a:lnTo>
                <a:close/>
              </a:path>
              <a:path w="920115" h="891539">
                <a:moveTo>
                  <a:pt x="804759" y="776342"/>
                </a:moveTo>
                <a:lnTo>
                  <a:pt x="661077" y="776342"/>
                </a:lnTo>
                <a:lnTo>
                  <a:pt x="661077" y="747626"/>
                </a:lnTo>
                <a:lnTo>
                  <a:pt x="804759" y="747626"/>
                </a:lnTo>
                <a:lnTo>
                  <a:pt x="804759" y="776342"/>
                </a:lnTo>
                <a:close/>
              </a:path>
              <a:path w="920115" h="891539">
                <a:moveTo>
                  <a:pt x="919725" y="718909"/>
                </a:moveTo>
                <a:lnTo>
                  <a:pt x="729428" y="718460"/>
                </a:lnTo>
                <a:lnTo>
                  <a:pt x="658036" y="700612"/>
                </a:lnTo>
                <a:lnTo>
                  <a:pt x="665016" y="672743"/>
                </a:lnTo>
                <a:lnTo>
                  <a:pt x="734663" y="690143"/>
                </a:lnTo>
                <a:lnTo>
                  <a:pt x="919725" y="690143"/>
                </a:lnTo>
                <a:lnTo>
                  <a:pt x="919725" y="718909"/>
                </a:lnTo>
                <a:close/>
              </a:path>
              <a:path w="920115" h="891539">
                <a:moveTo>
                  <a:pt x="905367" y="603943"/>
                </a:moveTo>
                <a:lnTo>
                  <a:pt x="761635" y="603943"/>
                </a:lnTo>
                <a:lnTo>
                  <a:pt x="761635" y="575227"/>
                </a:lnTo>
                <a:lnTo>
                  <a:pt x="905367" y="575227"/>
                </a:lnTo>
                <a:lnTo>
                  <a:pt x="905367" y="603943"/>
                </a:lnTo>
                <a:close/>
              </a:path>
              <a:path w="920115" h="891539">
                <a:moveTo>
                  <a:pt x="847884" y="661426"/>
                </a:moveTo>
                <a:lnTo>
                  <a:pt x="761635" y="661426"/>
                </a:lnTo>
                <a:lnTo>
                  <a:pt x="761635" y="632710"/>
                </a:lnTo>
                <a:lnTo>
                  <a:pt x="847884" y="632710"/>
                </a:lnTo>
                <a:lnTo>
                  <a:pt x="847884" y="661426"/>
                </a:lnTo>
                <a:close/>
              </a:path>
              <a:path w="920115" h="891539">
                <a:moveTo>
                  <a:pt x="198423" y="236113"/>
                </a:moveTo>
                <a:lnTo>
                  <a:pt x="151010" y="172897"/>
                </a:lnTo>
                <a:lnTo>
                  <a:pt x="14507" y="172897"/>
                </a:lnTo>
                <a:lnTo>
                  <a:pt x="14507" y="144180"/>
                </a:lnTo>
                <a:lnTo>
                  <a:pt x="165369" y="144180"/>
                </a:lnTo>
                <a:lnTo>
                  <a:pt x="221406" y="218863"/>
                </a:lnTo>
                <a:lnTo>
                  <a:pt x="198423" y="236113"/>
                </a:lnTo>
                <a:close/>
              </a:path>
              <a:path w="920115" h="891539">
                <a:moveTo>
                  <a:pt x="151609" y="28716"/>
                </a:moveTo>
                <a:lnTo>
                  <a:pt x="49555" y="28716"/>
                </a:lnTo>
                <a:lnTo>
                  <a:pt x="43124" y="22285"/>
                </a:lnTo>
                <a:lnTo>
                  <a:pt x="43124" y="6431"/>
                </a:lnTo>
                <a:lnTo>
                  <a:pt x="49555" y="0"/>
                </a:lnTo>
                <a:lnTo>
                  <a:pt x="151609" y="0"/>
                </a:lnTo>
                <a:lnTo>
                  <a:pt x="158040" y="6431"/>
                </a:lnTo>
                <a:lnTo>
                  <a:pt x="158040" y="22285"/>
                </a:lnTo>
                <a:lnTo>
                  <a:pt x="151609" y="28716"/>
                </a:lnTo>
                <a:close/>
              </a:path>
              <a:path w="920115" h="891539">
                <a:moveTo>
                  <a:pt x="862093" y="387922"/>
                </a:moveTo>
                <a:lnTo>
                  <a:pt x="488529" y="387922"/>
                </a:lnTo>
                <a:lnTo>
                  <a:pt x="477354" y="385664"/>
                </a:lnTo>
                <a:lnTo>
                  <a:pt x="468226" y="379508"/>
                </a:lnTo>
                <a:lnTo>
                  <a:pt x="462070" y="370380"/>
                </a:lnTo>
                <a:lnTo>
                  <a:pt x="459812" y="359205"/>
                </a:lnTo>
                <a:lnTo>
                  <a:pt x="459812" y="28716"/>
                </a:lnTo>
                <a:lnTo>
                  <a:pt x="462070" y="17562"/>
                </a:lnTo>
                <a:lnTo>
                  <a:pt x="468226" y="8431"/>
                </a:lnTo>
                <a:lnTo>
                  <a:pt x="477354" y="2264"/>
                </a:lnTo>
                <a:lnTo>
                  <a:pt x="488529" y="0"/>
                </a:lnTo>
                <a:lnTo>
                  <a:pt x="862093" y="0"/>
                </a:lnTo>
                <a:lnTo>
                  <a:pt x="873276" y="2264"/>
                </a:lnTo>
                <a:lnTo>
                  <a:pt x="882421" y="8431"/>
                </a:lnTo>
                <a:lnTo>
                  <a:pt x="888594" y="17562"/>
                </a:lnTo>
                <a:lnTo>
                  <a:pt x="890859" y="28716"/>
                </a:lnTo>
                <a:lnTo>
                  <a:pt x="589136" y="28716"/>
                </a:lnTo>
                <a:lnTo>
                  <a:pt x="572366" y="32110"/>
                </a:lnTo>
                <a:lnTo>
                  <a:pt x="558656" y="41360"/>
                </a:lnTo>
                <a:lnTo>
                  <a:pt x="549406" y="55070"/>
                </a:lnTo>
                <a:lnTo>
                  <a:pt x="546012" y="71841"/>
                </a:lnTo>
                <a:lnTo>
                  <a:pt x="546012" y="172398"/>
                </a:lnTo>
                <a:lnTo>
                  <a:pt x="549406" y="189169"/>
                </a:lnTo>
                <a:lnTo>
                  <a:pt x="558656" y="202878"/>
                </a:lnTo>
                <a:lnTo>
                  <a:pt x="572366" y="212129"/>
                </a:lnTo>
                <a:lnTo>
                  <a:pt x="589136" y="215523"/>
                </a:lnTo>
                <a:lnTo>
                  <a:pt x="890859" y="215523"/>
                </a:lnTo>
                <a:lnTo>
                  <a:pt x="890859" y="259096"/>
                </a:lnTo>
                <a:lnTo>
                  <a:pt x="546012" y="259096"/>
                </a:lnTo>
                <a:lnTo>
                  <a:pt x="546012" y="287862"/>
                </a:lnTo>
                <a:lnTo>
                  <a:pt x="890859" y="287862"/>
                </a:lnTo>
                <a:lnTo>
                  <a:pt x="890859" y="316579"/>
                </a:lnTo>
                <a:lnTo>
                  <a:pt x="546112" y="316579"/>
                </a:lnTo>
                <a:lnTo>
                  <a:pt x="546112" y="345345"/>
                </a:lnTo>
                <a:lnTo>
                  <a:pt x="890859" y="345345"/>
                </a:lnTo>
                <a:lnTo>
                  <a:pt x="890859" y="359205"/>
                </a:lnTo>
                <a:lnTo>
                  <a:pt x="888594" y="370380"/>
                </a:lnTo>
                <a:lnTo>
                  <a:pt x="882421" y="379508"/>
                </a:lnTo>
                <a:lnTo>
                  <a:pt x="873276" y="385664"/>
                </a:lnTo>
                <a:lnTo>
                  <a:pt x="862093" y="387922"/>
                </a:lnTo>
                <a:close/>
              </a:path>
              <a:path w="920115" h="891539">
                <a:moveTo>
                  <a:pt x="890859" y="215523"/>
                </a:moveTo>
                <a:lnTo>
                  <a:pt x="761535" y="215523"/>
                </a:lnTo>
                <a:lnTo>
                  <a:pt x="778306" y="212129"/>
                </a:lnTo>
                <a:lnTo>
                  <a:pt x="792015" y="202878"/>
                </a:lnTo>
                <a:lnTo>
                  <a:pt x="801266" y="189169"/>
                </a:lnTo>
                <a:lnTo>
                  <a:pt x="804660" y="172398"/>
                </a:lnTo>
                <a:lnTo>
                  <a:pt x="804660" y="71841"/>
                </a:lnTo>
                <a:lnTo>
                  <a:pt x="801266" y="55070"/>
                </a:lnTo>
                <a:lnTo>
                  <a:pt x="792015" y="41360"/>
                </a:lnTo>
                <a:lnTo>
                  <a:pt x="778306" y="32110"/>
                </a:lnTo>
                <a:lnTo>
                  <a:pt x="761535" y="28716"/>
                </a:lnTo>
                <a:lnTo>
                  <a:pt x="890859" y="28716"/>
                </a:lnTo>
                <a:lnTo>
                  <a:pt x="890859" y="215523"/>
                </a:lnTo>
                <a:close/>
              </a:path>
              <a:path w="920115" h="891539">
                <a:moveTo>
                  <a:pt x="772852" y="63016"/>
                </a:moveTo>
                <a:lnTo>
                  <a:pt x="577769" y="63016"/>
                </a:lnTo>
                <a:lnTo>
                  <a:pt x="577919" y="62817"/>
                </a:lnTo>
                <a:lnTo>
                  <a:pt x="578118" y="62667"/>
                </a:lnTo>
                <a:lnTo>
                  <a:pt x="578318" y="62468"/>
                </a:lnTo>
                <a:lnTo>
                  <a:pt x="579116" y="61570"/>
                </a:lnTo>
                <a:lnTo>
                  <a:pt x="579863" y="60873"/>
                </a:lnTo>
                <a:lnTo>
                  <a:pt x="580163" y="60673"/>
                </a:lnTo>
                <a:lnTo>
                  <a:pt x="580462" y="60424"/>
                </a:lnTo>
                <a:lnTo>
                  <a:pt x="581509" y="59676"/>
                </a:lnTo>
                <a:lnTo>
                  <a:pt x="582107" y="59377"/>
                </a:lnTo>
                <a:lnTo>
                  <a:pt x="582406" y="59177"/>
                </a:lnTo>
                <a:lnTo>
                  <a:pt x="583054" y="58828"/>
                </a:lnTo>
                <a:lnTo>
                  <a:pt x="583702" y="58529"/>
                </a:lnTo>
                <a:lnTo>
                  <a:pt x="585347" y="58031"/>
                </a:lnTo>
                <a:lnTo>
                  <a:pt x="585647" y="57881"/>
                </a:lnTo>
                <a:lnTo>
                  <a:pt x="585996" y="57831"/>
                </a:lnTo>
                <a:lnTo>
                  <a:pt x="586993" y="57582"/>
                </a:lnTo>
                <a:lnTo>
                  <a:pt x="588040" y="57482"/>
                </a:lnTo>
                <a:lnTo>
                  <a:pt x="762632" y="57482"/>
                </a:lnTo>
                <a:lnTo>
                  <a:pt x="763629" y="57582"/>
                </a:lnTo>
                <a:lnTo>
                  <a:pt x="764676" y="57831"/>
                </a:lnTo>
                <a:lnTo>
                  <a:pt x="764975" y="57881"/>
                </a:lnTo>
                <a:lnTo>
                  <a:pt x="765274" y="58031"/>
                </a:lnTo>
                <a:lnTo>
                  <a:pt x="766919" y="58529"/>
                </a:lnTo>
                <a:lnTo>
                  <a:pt x="767568" y="58828"/>
                </a:lnTo>
                <a:lnTo>
                  <a:pt x="769113" y="59676"/>
                </a:lnTo>
                <a:lnTo>
                  <a:pt x="769661" y="60025"/>
                </a:lnTo>
                <a:lnTo>
                  <a:pt x="770459" y="60673"/>
                </a:lnTo>
                <a:lnTo>
                  <a:pt x="770758" y="60873"/>
                </a:lnTo>
                <a:lnTo>
                  <a:pt x="771057" y="61122"/>
                </a:lnTo>
                <a:lnTo>
                  <a:pt x="771955" y="62019"/>
                </a:lnTo>
                <a:lnTo>
                  <a:pt x="772354" y="62468"/>
                </a:lnTo>
                <a:lnTo>
                  <a:pt x="772503" y="62667"/>
                </a:lnTo>
                <a:lnTo>
                  <a:pt x="772703" y="62817"/>
                </a:lnTo>
                <a:lnTo>
                  <a:pt x="772852" y="63016"/>
                </a:lnTo>
                <a:close/>
              </a:path>
              <a:path w="920115" h="891539">
                <a:moveTo>
                  <a:pt x="675336" y="99610"/>
                </a:moveTo>
                <a:lnTo>
                  <a:pt x="577819" y="63016"/>
                </a:lnTo>
                <a:lnTo>
                  <a:pt x="772802" y="63016"/>
                </a:lnTo>
                <a:lnTo>
                  <a:pt x="675336" y="99610"/>
                </a:lnTo>
                <a:close/>
              </a:path>
              <a:path w="920115" h="891539">
                <a:moveTo>
                  <a:pt x="769462" y="186756"/>
                </a:moveTo>
                <a:lnTo>
                  <a:pt x="581209" y="186756"/>
                </a:lnTo>
                <a:lnTo>
                  <a:pt x="574728" y="180325"/>
                </a:lnTo>
                <a:lnTo>
                  <a:pt x="574728" y="92580"/>
                </a:lnTo>
                <a:lnTo>
                  <a:pt x="675336" y="130271"/>
                </a:lnTo>
                <a:lnTo>
                  <a:pt x="775893" y="130271"/>
                </a:lnTo>
                <a:lnTo>
                  <a:pt x="775893" y="180325"/>
                </a:lnTo>
                <a:lnTo>
                  <a:pt x="769462" y="186756"/>
                </a:lnTo>
                <a:close/>
              </a:path>
              <a:path w="920115" h="891539">
                <a:moveTo>
                  <a:pt x="775893" y="130271"/>
                </a:moveTo>
                <a:lnTo>
                  <a:pt x="675336" y="130271"/>
                </a:lnTo>
                <a:lnTo>
                  <a:pt x="775893" y="92580"/>
                </a:lnTo>
                <a:lnTo>
                  <a:pt x="775893" y="130271"/>
                </a:lnTo>
                <a:close/>
              </a:path>
              <a:path w="920115" h="891539">
                <a:moveTo>
                  <a:pt x="689495" y="489028"/>
                </a:moveTo>
                <a:lnTo>
                  <a:pt x="402429" y="489028"/>
                </a:lnTo>
                <a:lnTo>
                  <a:pt x="402429" y="201962"/>
                </a:lnTo>
                <a:lnTo>
                  <a:pt x="431046" y="359205"/>
                </a:lnTo>
                <a:lnTo>
                  <a:pt x="435576" y="381563"/>
                </a:lnTo>
                <a:lnTo>
                  <a:pt x="447916" y="399837"/>
                </a:lnTo>
                <a:lnTo>
                  <a:pt x="466192" y="412165"/>
                </a:lnTo>
                <a:lnTo>
                  <a:pt x="488529" y="416688"/>
                </a:lnTo>
                <a:lnTo>
                  <a:pt x="531654" y="416688"/>
                </a:lnTo>
                <a:lnTo>
                  <a:pt x="531654" y="470781"/>
                </a:lnTo>
                <a:lnTo>
                  <a:pt x="688055" y="470781"/>
                </a:lnTo>
                <a:lnTo>
                  <a:pt x="689495" y="489028"/>
                </a:lnTo>
                <a:close/>
              </a:path>
              <a:path w="920115" h="891539">
                <a:moveTo>
                  <a:pt x="890859" y="287862"/>
                </a:moveTo>
                <a:lnTo>
                  <a:pt x="804759" y="287862"/>
                </a:lnTo>
                <a:lnTo>
                  <a:pt x="804759" y="259096"/>
                </a:lnTo>
                <a:lnTo>
                  <a:pt x="890859" y="259096"/>
                </a:lnTo>
                <a:lnTo>
                  <a:pt x="890859" y="287862"/>
                </a:lnTo>
                <a:close/>
              </a:path>
              <a:path w="920115" h="891539">
                <a:moveTo>
                  <a:pt x="86049" y="737505"/>
                </a:moveTo>
                <a:lnTo>
                  <a:pt x="61319" y="697174"/>
                </a:lnTo>
                <a:lnTo>
                  <a:pt x="43417" y="653935"/>
                </a:lnTo>
                <a:lnTo>
                  <a:pt x="32535" y="608323"/>
                </a:lnTo>
                <a:lnTo>
                  <a:pt x="28866" y="560869"/>
                </a:lnTo>
                <a:lnTo>
                  <a:pt x="32599" y="513368"/>
                </a:lnTo>
                <a:lnTo>
                  <a:pt x="43417" y="468196"/>
                </a:lnTo>
                <a:lnTo>
                  <a:pt x="60746" y="425927"/>
                </a:lnTo>
                <a:lnTo>
                  <a:pt x="84014" y="387133"/>
                </a:lnTo>
                <a:lnTo>
                  <a:pt x="112647" y="352387"/>
                </a:lnTo>
                <a:lnTo>
                  <a:pt x="146072" y="322263"/>
                </a:lnTo>
                <a:lnTo>
                  <a:pt x="183716" y="297334"/>
                </a:lnTo>
                <a:lnTo>
                  <a:pt x="225006" y="278172"/>
                </a:lnTo>
                <a:lnTo>
                  <a:pt x="269368" y="265352"/>
                </a:lnTo>
                <a:lnTo>
                  <a:pt x="316230" y="259445"/>
                </a:lnTo>
                <a:lnTo>
                  <a:pt x="316230" y="553341"/>
                </a:lnTo>
                <a:lnTo>
                  <a:pt x="86049" y="737505"/>
                </a:lnTo>
                <a:close/>
              </a:path>
              <a:path w="920115" h="891539">
                <a:moveTo>
                  <a:pt x="632361" y="345345"/>
                </a:moveTo>
                <a:lnTo>
                  <a:pt x="603594" y="345345"/>
                </a:lnTo>
                <a:lnTo>
                  <a:pt x="603594" y="316579"/>
                </a:lnTo>
                <a:lnTo>
                  <a:pt x="632361" y="316579"/>
                </a:lnTo>
                <a:lnTo>
                  <a:pt x="632361" y="345345"/>
                </a:lnTo>
                <a:close/>
              </a:path>
              <a:path w="920115" h="891539">
                <a:moveTo>
                  <a:pt x="890859" y="345345"/>
                </a:moveTo>
                <a:lnTo>
                  <a:pt x="804759" y="345345"/>
                </a:lnTo>
                <a:lnTo>
                  <a:pt x="804759" y="316579"/>
                </a:lnTo>
                <a:lnTo>
                  <a:pt x="890859" y="316579"/>
                </a:lnTo>
                <a:lnTo>
                  <a:pt x="890859" y="345345"/>
                </a:lnTo>
                <a:close/>
              </a:path>
              <a:path w="920115" h="891539">
                <a:moveTo>
                  <a:pt x="560370" y="420028"/>
                </a:moveTo>
                <a:lnTo>
                  <a:pt x="560370" y="387922"/>
                </a:lnTo>
                <a:lnTo>
                  <a:pt x="613865" y="387922"/>
                </a:lnTo>
                <a:lnTo>
                  <a:pt x="560370" y="420028"/>
                </a:lnTo>
                <a:close/>
              </a:path>
              <a:path w="920115" h="891539">
                <a:moveTo>
                  <a:pt x="688055" y="470781"/>
                </a:moveTo>
                <a:lnTo>
                  <a:pt x="531654" y="470781"/>
                </a:lnTo>
                <a:lnTo>
                  <a:pt x="621841" y="416688"/>
                </a:lnTo>
                <a:lnTo>
                  <a:pt x="677081" y="416688"/>
                </a:lnTo>
                <a:lnTo>
                  <a:pt x="681776" y="434203"/>
                </a:lnTo>
                <a:lnTo>
                  <a:pt x="685438" y="452110"/>
                </a:lnTo>
                <a:lnTo>
                  <a:pt x="688025" y="470391"/>
                </a:lnTo>
                <a:lnTo>
                  <a:pt x="688055" y="470781"/>
                </a:lnTo>
                <a:close/>
              </a:path>
              <a:path w="920115" h="891539">
                <a:moveTo>
                  <a:pt x="553889" y="763828"/>
                </a:moveTo>
                <a:lnTo>
                  <a:pt x="365287" y="575227"/>
                </a:lnTo>
                <a:lnTo>
                  <a:pt x="632012" y="575227"/>
                </a:lnTo>
                <a:lnTo>
                  <a:pt x="625098" y="627061"/>
                </a:lnTo>
                <a:lnTo>
                  <a:pt x="609533" y="676370"/>
                </a:lnTo>
                <a:lnTo>
                  <a:pt x="585677" y="722259"/>
                </a:lnTo>
                <a:lnTo>
                  <a:pt x="553889" y="763828"/>
                </a:lnTo>
                <a:close/>
              </a:path>
              <a:path w="920115" h="891539">
                <a:moveTo>
                  <a:pt x="330588" y="862591"/>
                </a:moveTo>
                <a:lnTo>
                  <a:pt x="278972" y="858195"/>
                </a:lnTo>
                <a:lnTo>
                  <a:pt x="229599" y="845296"/>
                </a:lnTo>
                <a:lnTo>
                  <a:pt x="183377" y="824330"/>
                </a:lnTo>
                <a:lnTo>
                  <a:pt x="141208" y="795733"/>
                </a:lnTo>
                <a:lnTo>
                  <a:pt x="103997" y="759940"/>
                </a:lnTo>
                <a:lnTo>
                  <a:pt x="323559" y="584300"/>
                </a:lnTo>
                <a:lnTo>
                  <a:pt x="416040" y="850227"/>
                </a:lnTo>
                <a:lnTo>
                  <a:pt x="395074" y="855608"/>
                </a:lnTo>
                <a:lnTo>
                  <a:pt x="373800" y="859475"/>
                </a:lnTo>
                <a:lnTo>
                  <a:pt x="352283" y="861809"/>
                </a:lnTo>
                <a:lnTo>
                  <a:pt x="330588" y="862591"/>
                </a:lnTo>
                <a:close/>
              </a:path>
              <a:path w="920115" h="891539">
                <a:moveTo>
                  <a:pt x="443211" y="840805"/>
                </a:moveTo>
                <a:lnTo>
                  <a:pt x="364789" y="615310"/>
                </a:lnTo>
                <a:lnTo>
                  <a:pt x="533548" y="784119"/>
                </a:lnTo>
                <a:lnTo>
                  <a:pt x="512941" y="801214"/>
                </a:lnTo>
                <a:lnTo>
                  <a:pt x="490885" y="816444"/>
                </a:lnTo>
                <a:lnTo>
                  <a:pt x="467576" y="829683"/>
                </a:lnTo>
                <a:lnTo>
                  <a:pt x="443211" y="840805"/>
                </a:lnTo>
                <a:close/>
              </a:path>
            </a:pathLst>
          </a:custGeom>
          <a:solidFill>
            <a:srgbClr val="04092F"/>
          </a:solidFill>
        </p:spPr>
        <p:txBody>
          <a:bodyPr wrap="square" lIns="0" tIns="0" rIns="0" bIns="0" rtlCol="0"/>
          <a:lstStyle/>
          <a:p>
            <a:endParaRPr/>
          </a:p>
        </p:txBody>
      </p:sp>
      <p:sp>
        <p:nvSpPr>
          <p:cNvPr id="48" name="object 48"/>
          <p:cNvSpPr txBox="1">
            <a:spLocks noGrp="1"/>
          </p:cNvSpPr>
          <p:nvPr>
            <p:ph type="title"/>
          </p:nvPr>
        </p:nvSpPr>
        <p:spPr>
          <a:xfrm>
            <a:off x="6048961" y="145025"/>
            <a:ext cx="5894705" cy="1806575"/>
          </a:xfrm>
          <a:prstGeom prst="rect">
            <a:avLst/>
          </a:prstGeom>
        </p:spPr>
        <p:txBody>
          <a:bodyPr vert="horz" wrap="square" lIns="0" tIns="71755" rIns="0" bIns="0" rtlCol="0">
            <a:spAutoFit/>
          </a:bodyPr>
          <a:lstStyle/>
          <a:p>
            <a:pPr marL="1107440" marR="5080" indent="-1095375">
              <a:lnSpc>
                <a:spcPts val="6830"/>
              </a:lnSpc>
              <a:spcBef>
                <a:spcPts val="565"/>
              </a:spcBef>
            </a:pPr>
            <a:r>
              <a:rPr sz="6000" spc="-315" dirty="0"/>
              <a:t>T</a:t>
            </a:r>
            <a:r>
              <a:rPr sz="6000" spc="-220" dirty="0"/>
              <a:t>r</a:t>
            </a:r>
            <a:r>
              <a:rPr sz="6000" spc="295" dirty="0"/>
              <a:t>a</a:t>
            </a:r>
            <a:r>
              <a:rPr sz="6000" spc="15" dirty="0"/>
              <a:t>n</a:t>
            </a:r>
            <a:r>
              <a:rPr sz="6000" spc="75" dirty="0"/>
              <a:t>s</a:t>
            </a:r>
            <a:r>
              <a:rPr sz="6000" spc="110" dirty="0"/>
              <a:t>p</a:t>
            </a:r>
            <a:r>
              <a:rPr sz="6000" spc="-70" dirty="0"/>
              <a:t>o</a:t>
            </a:r>
            <a:r>
              <a:rPr sz="6000" spc="-220" dirty="0"/>
              <a:t>r</a:t>
            </a:r>
            <a:r>
              <a:rPr sz="6000" spc="-60" dirty="0"/>
              <a:t>t</a:t>
            </a:r>
            <a:r>
              <a:rPr sz="6000" spc="-850" dirty="0"/>
              <a:t> </a:t>
            </a:r>
            <a:r>
              <a:rPr sz="6000" spc="-760" dirty="0"/>
              <a:t>L</a:t>
            </a:r>
            <a:r>
              <a:rPr sz="6000" spc="295" dirty="0"/>
              <a:t>a</a:t>
            </a:r>
            <a:r>
              <a:rPr sz="6000" spc="150" dirty="0"/>
              <a:t>y</a:t>
            </a:r>
            <a:r>
              <a:rPr sz="6000" spc="-55" dirty="0"/>
              <a:t>e</a:t>
            </a:r>
            <a:r>
              <a:rPr sz="6000" spc="-30" dirty="0"/>
              <a:t>r  </a:t>
            </a:r>
            <a:r>
              <a:rPr sz="6000" spc="-40" dirty="0"/>
              <a:t>Functions</a:t>
            </a:r>
            <a:endParaRPr sz="6000"/>
          </a:p>
        </p:txBody>
      </p:sp>
      <p:sp>
        <p:nvSpPr>
          <p:cNvPr id="49" name="object 49"/>
          <p:cNvSpPr txBox="1"/>
          <p:nvPr/>
        </p:nvSpPr>
        <p:spPr>
          <a:xfrm>
            <a:off x="12166367" y="6890704"/>
            <a:ext cx="3260725" cy="412750"/>
          </a:xfrm>
          <a:prstGeom prst="rect">
            <a:avLst/>
          </a:prstGeom>
        </p:spPr>
        <p:txBody>
          <a:bodyPr vert="horz" wrap="square" lIns="0" tIns="17780" rIns="0" bIns="0" rtlCol="0">
            <a:spAutoFit/>
          </a:bodyPr>
          <a:lstStyle/>
          <a:p>
            <a:pPr marL="12700">
              <a:lnSpc>
                <a:spcPct val="100000"/>
              </a:lnSpc>
              <a:spcBef>
                <a:spcPts val="140"/>
              </a:spcBef>
            </a:pPr>
            <a:r>
              <a:rPr sz="2500" b="1" spc="260" dirty="0">
                <a:solidFill>
                  <a:srgbClr val="04092F"/>
                </a:solidFill>
                <a:latin typeface="Tahoma"/>
                <a:cs typeface="Tahoma"/>
              </a:rPr>
              <a:t>C</a:t>
            </a:r>
            <a:r>
              <a:rPr sz="2500" b="1" spc="65" dirty="0">
                <a:solidFill>
                  <a:srgbClr val="04092F"/>
                </a:solidFill>
                <a:latin typeface="Tahoma"/>
                <a:cs typeface="Tahoma"/>
              </a:rPr>
              <a:t>o</a:t>
            </a:r>
            <a:r>
              <a:rPr sz="2500" b="1" spc="105" dirty="0">
                <a:solidFill>
                  <a:srgbClr val="04092F"/>
                </a:solidFill>
                <a:latin typeface="Tahoma"/>
                <a:cs typeface="Tahoma"/>
              </a:rPr>
              <a:t>nn</a:t>
            </a:r>
            <a:r>
              <a:rPr sz="2500" b="1" spc="70" dirty="0">
                <a:solidFill>
                  <a:srgbClr val="04092F"/>
                </a:solidFill>
                <a:latin typeface="Tahoma"/>
                <a:cs typeface="Tahoma"/>
              </a:rPr>
              <a:t>e</a:t>
            </a:r>
            <a:r>
              <a:rPr sz="2500" b="1" spc="210" dirty="0">
                <a:solidFill>
                  <a:srgbClr val="04092F"/>
                </a:solidFill>
                <a:latin typeface="Tahoma"/>
                <a:cs typeface="Tahoma"/>
              </a:rPr>
              <a:t>c</a:t>
            </a:r>
            <a:r>
              <a:rPr sz="2500" b="1" spc="-15" dirty="0">
                <a:solidFill>
                  <a:srgbClr val="04092F"/>
                </a:solidFill>
                <a:latin typeface="Tahoma"/>
                <a:cs typeface="Tahoma"/>
              </a:rPr>
              <a:t>t</a:t>
            </a:r>
            <a:r>
              <a:rPr sz="2500" b="1" spc="-10" dirty="0">
                <a:solidFill>
                  <a:srgbClr val="04092F"/>
                </a:solidFill>
                <a:latin typeface="Tahoma"/>
                <a:cs typeface="Tahoma"/>
              </a:rPr>
              <a:t>i</a:t>
            </a:r>
            <a:r>
              <a:rPr sz="2500" b="1" spc="65" dirty="0">
                <a:solidFill>
                  <a:srgbClr val="04092F"/>
                </a:solidFill>
                <a:latin typeface="Tahoma"/>
                <a:cs typeface="Tahoma"/>
              </a:rPr>
              <a:t>o</a:t>
            </a:r>
            <a:r>
              <a:rPr sz="2500" b="1" spc="110" dirty="0">
                <a:solidFill>
                  <a:srgbClr val="04092F"/>
                </a:solidFill>
                <a:latin typeface="Tahoma"/>
                <a:cs typeface="Tahoma"/>
              </a:rPr>
              <a:t>n</a:t>
            </a:r>
            <a:r>
              <a:rPr sz="2500" b="1" spc="-195" dirty="0">
                <a:solidFill>
                  <a:srgbClr val="04092F"/>
                </a:solidFill>
                <a:latin typeface="Tahoma"/>
                <a:cs typeface="Tahoma"/>
              </a:rPr>
              <a:t> </a:t>
            </a:r>
            <a:r>
              <a:rPr sz="2500" b="1" spc="260" dirty="0">
                <a:solidFill>
                  <a:srgbClr val="04092F"/>
                </a:solidFill>
                <a:latin typeface="Tahoma"/>
                <a:cs typeface="Tahoma"/>
              </a:rPr>
              <a:t>C</a:t>
            </a:r>
            <a:r>
              <a:rPr sz="2500" b="1" spc="65" dirty="0">
                <a:solidFill>
                  <a:srgbClr val="04092F"/>
                </a:solidFill>
                <a:latin typeface="Tahoma"/>
                <a:cs typeface="Tahoma"/>
              </a:rPr>
              <a:t>o</a:t>
            </a:r>
            <a:r>
              <a:rPr sz="2500" b="1" spc="105" dirty="0">
                <a:solidFill>
                  <a:srgbClr val="04092F"/>
                </a:solidFill>
                <a:latin typeface="Tahoma"/>
                <a:cs typeface="Tahoma"/>
              </a:rPr>
              <a:t>n</a:t>
            </a:r>
            <a:r>
              <a:rPr sz="2500" b="1" spc="-15" dirty="0">
                <a:solidFill>
                  <a:srgbClr val="04092F"/>
                </a:solidFill>
                <a:latin typeface="Tahoma"/>
                <a:cs typeface="Tahoma"/>
              </a:rPr>
              <a:t>t</a:t>
            </a:r>
            <a:r>
              <a:rPr sz="2500" b="1" spc="-5" dirty="0">
                <a:solidFill>
                  <a:srgbClr val="04092F"/>
                </a:solidFill>
                <a:latin typeface="Tahoma"/>
                <a:cs typeface="Tahoma"/>
              </a:rPr>
              <a:t>r</a:t>
            </a:r>
            <a:r>
              <a:rPr sz="2500" b="1" spc="65" dirty="0">
                <a:solidFill>
                  <a:srgbClr val="04092F"/>
                </a:solidFill>
                <a:latin typeface="Tahoma"/>
                <a:cs typeface="Tahoma"/>
              </a:rPr>
              <a:t>o</a:t>
            </a:r>
            <a:r>
              <a:rPr sz="2500" b="1" spc="-10" dirty="0">
                <a:solidFill>
                  <a:srgbClr val="04092F"/>
                </a:solidFill>
                <a:latin typeface="Tahoma"/>
                <a:cs typeface="Tahoma"/>
              </a:rPr>
              <a:t>l</a:t>
            </a:r>
            <a:endParaRPr sz="2500">
              <a:latin typeface="Tahoma"/>
              <a:cs typeface="Tahoma"/>
            </a:endParaRPr>
          </a:p>
        </p:txBody>
      </p:sp>
      <p:sp>
        <p:nvSpPr>
          <p:cNvPr id="50" name="object 50"/>
          <p:cNvSpPr txBox="1"/>
          <p:nvPr/>
        </p:nvSpPr>
        <p:spPr>
          <a:xfrm>
            <a:off x="144000" y="4671236"/>
            <a:ext cx="5235575" cy="412750"/>
          </a:xfrm>
          <a:prstGeom prst="rect">
            <a:avLst/>
          </a:prstGeom>
        </p:spPr>
        <p:txBody>
          <a:bodyPr vert="horz" wrap="square" lIns="0" tIns="17780" rIns="0" bIns="0" rtlCol="0">
            <a:spAutoFit/>
          </a:bodyPr>
          <a:lstStyle/>
          <a:p>
            <a:pPr marL="12700">
              <a:lnSpc>
                <a:spcPct val="100000"/>
              </a:lnSpc>
              <a:spcBef>
                <a:spcPts val="140"/>
              </a:spcBef>
            </a:pPr>
            <a:r>
              <a:rPr sz="2500" b="1" spc="-30" dirty="0">
                <a:solidFill>
                  <a:srgbClr val="04092F"/>
                </a:solidFill>
                <a:latin typeface="Tahoma"/>
                <a:cs typeface="Tahoma"/>
              </a:rPr>
              <a:t>S</a:t>
            </a:r>
            <a:r>
              <a:rPr sz="2500" b="1" spc="70" dirty="0">
                <a:solidFill>
                  <a:srgbClr val="04092F"/>
                </a:solidFill>
                <a:latin typeface="Tahoma"/>
                <a:cs typeface="Tahoma"/>
              </a:rPr>
              <a:t>e</a:t>
            </a:r>
            <a:r>
              <a:rPr sz="2500" b="1" spc="145" dirty="0">
                <a:solidFill>
                  <a:srgbClr val="04092F"/>
                </a:solidFill>
                <a:latin typeface="Tahoma"/>
                <a:cs typeface="Tahoma"/>
              </a:rPr>
              <a:t>g</a:t>
            </a:r>
            <a:r>
              <a:rPr sz="2500" b="1" spc="300" dirty="0">
                <a:solidFill>
                  <a:srgbClr val="04092F"/>
                </a:solidFill>
                <a:latin typeface="Tahoma"/>
                <a:cs typeface="Tahoma"/>
              </a:rPr>
              <a:t>m</a:t>
            </a:r>
            <a:r>
              <a:rPr sz="2500" b="1" spc="70" dirty="0">
                <a:solidFill>
                  <a:srgbClr val="04092F"/>
                </a:solidFill>
                <a:latin typeface="Tahoma"/>
                <a:cs typeface="Tahoma"/>
              </a:rPr>
              <a:t>e</a:t>
            </a:r>
            <a:r>
              <a:rPr sz="2500" b="1" spc="105" dirty="0">
                <a:solidFill>
                  <a:srgbClr val="04092F"/>
                </a:solidFill>
                <a:latin typeface="Tahoma"/>
                <a:cs typeface="Tahoma"/>
              </a:rPr>
              <a:t>n</a:t>
            </a:r>
            <a:r>
              <a:rPr sz="2500" b="1" spc="-15" dirty="0">
                <a:solidFill>
                  <a:srgbClr val="04092F"/>
                </a:solidFill>
                <a:latin typeface="Tahoma"/>
                <a:cs typeface="Tahoma"/>
              </a:rPr>
              <a:t>t</a:t>
            </a:r>
            <a:r>
              <a:rPr sz="2500" b="1" spc="220" dirty="0">
                <a:solidFill>
                  <a:srgbClr val="04092F"/>
                </a:solidFill>
                <a:latin typeface="Tahoma"/>
                <a:cs typeface="Tahoma"/>
              </a:rPr>
              <a:t>a</a:t>
            </a:r>
            <a:r>
              <a:rPr sz="2500" b="1" spc="-15" dirty="0">
                <a:solidFill>
                  <a:srgbClr val="04092F"/>
                </a:solidFill>
                <a:latin typeface="Tahoma"/>
                <a:cs typeface="Tahoma"/>
              </a:rPr>
              <a:t>t</a:t>
            </a:r>
            <a:r>
              <a:rPr sz="2500" b="1" spc="-10" dirty="0">
                <a:solidFill>
                  <a:srgbClr val="04092F"/>
                </a:solidFill>
                <a:latin typeface="Tahoma"/>
                <a:cs typeface="Tahoma"/>
              </a:rPr>
              <a:t>i</a:t>
            </a:r>
            <a:r>
              <a:rPr sz="2500" b="1" spc="65" dirty="0">
                <a:solidFill>
                  <a:srgbClr val="04092F"/>
                </a:solidFill>
                <a:latin typeface="Tahoma"/>
                <a:cs typeface="Tahoma"/>
              </a:rPr>
              <a:t>o</a:t>
            </a:r>
            <a:r>
              <a:rPr sz="2500" b="1" spc="110" dirty="0">
                <a:solidFill>
                  <a:srgbClr val="04092F"/>
                </a:solidFill>
                <a:latin typeface="Tahoma"/>
                <a:cs typeface="Tahoma"/>
              </a:rPr>
              <a:t>n</a:t>
            </a:r>
            <a:r>
              <a:rPr sz="2500" b="1" spc="-195" dirty="0">
                <a:solidFill>
                  <a:srgbClr val="04092F"/>
                </a:solidFill>
                <a:latin typeface="Tahoma"/>
                <a:cs typeface="Tahoma"/>
              </a:rPr>
              <a:t> </a:t>
            </a:r>
            <a:r>
              <a:rPr sz="2500" b="1" spc="220" dirty="0">
                <a:solidFill>
                  <a:srgbClr val="04092F"/>
                </a:solidFill>
                <a:latin typeface="Tahoma"/>
                <a:cs typeface="Tahoma"/>
              </a:rPr>
              <a:t>a</a:t>
            </a:r>
            <a:r>
              <a:rPr sz="2500" b="1" spc="105" dirty="0">
                <a:solidFill>
                  <a:srgbClr val="04092F"/>
                </a:solidFill>
                <a:latin typeface="Tahoma"/>
                <a:cs typeface="Tahoma"/>
              </a:rPr>
              <a:t>n</a:t>
            </a:r>
            <a:r>
              <a:rPr sz="2500" b="1" spc="150" dirty="0">
                <a:solidFill>
                  <a:srgbClr val="04092F"/>
                </a:solidFill>
                <a:latin typeface="Tahoma"/>
                <a:cs typeface="Tahoma"/>
              </a:rPr>
              <a:t>d</a:t>
            </a:r>
            <a:r>
              <a:rPr sz="2500" b="1" spc="-195" dirty="0">
                <a:solidFill>
                  <a:srgbClr val="04092F"/>
                </a:solidFill>
                <a:latin typeface="Tahoma"/>
                <a:cs typeface="Tahoma"/>
              </a:rPr>
              <a:t> </a:t>
            </a:r>
            <a:r>
              <a:rPr sz="2500" b="1" spc="-165" dirty="0">
                <a:solidFill>
                  <a:srgbClr val="04092F"/>
                </a:solidFill>
                <a:latin typeface="Tahoma"/>
                <a:cs typeface="Tahoma"/>
              </a:rPr>
              <a:t>R</a:t>
            </a:r>
            <a:r>
              <a:rPr sz="2500" b="1" spc="70" dirty="0">
                <a:solidFill>
                  <a:srgbClr val="04092F"/>
                </a:solidFill>
                <a:latin typeface="Tahoma"/>
                <a:cs typeface="Tahoma"/>
              </a:rPr>
              <a:t>e</a:t>
            </a:r>
            <a:r>
              <a:rPr sz="2500" b="1" spc="220" dirty="0">
                <a:solidFill>
                  <a:srgbClr val="04092F"/>
                </a:solidFill>
                <a:latin typeface="Tahoma"/>
                <a:cs typeface="Tahoma"/>
              </a:rPr>
              <a:t>a</a:t>
            </a:r>
            <a:r>
              <a:rPr sz="2500" b="1" spc="125" dirty="0">
                <a:solidFill>
                  <a:srgbClr val="04092F"/>
                </a:solidFill>
                <a:latin typeface="Tahoma"/>
                <a:cs typeface="Tahoma"/>
              </a:rPr>
              <a:t>ss</a:t>
            </a:r>
            <a:r>
              <a:rPr sz="2500" b="1" spc="70" dirty="0">
                <a:solidFill>
                  <a:srgbClr val="04092F"/>
                </a:solidFill>
                <a:latin typeface="Tahoma"/>
                <a:cs typeface="Tahoma"/>
              </a:rPr>
              <a:t>e</a:t>
            </a:r>
            <a:r>
              <a:rPr sz="2500" b="1" spc="300" dirty="0">
                <a:solidFill>
                  <a:srgbClr val="04092F"/>
                </a:solidFill>
                <a:latin typeface="Tahoma"/>
                <a:cs typeface="Tahoma"/>
              </a:rPr>
              <a:t>m</a:t>
            </a:r>
            <a:r>
              <a:rPr sz="2500" b="1" spc="135" dirty="0">
                <a:solidFill>
                  <a:srgbClr val="04092F"/>
                </a:solidFill>
                <a:latin typeface="Tahoma"/>
                <a:cs typeface="Tahoma"/>
              </a:rPr>
              <a:t>b</a:t>
            </a:r>
            <a:r>
              <a:rPr sz="2500" b="1" spc="-10" dirty="0">
                <a:solidFill>
                  <a:srgbClr val="04092F"/>
                </a:solidFill>
                <a:latin typeface="Tahoma"/>
                <a:cs typeface="Tahoma"/>
              </a:rPr>
              <a:t>l</a:t>
            </a:r>
            <a:r>
              <a:rPr sz="2500" b="1" spc="165" dirty="0">
                <a:solidFill>
                  <a:srgbClr val="04092F"/>
                </a:solidFill>
                <a:latin typeface="Tahoma"/>
                <a:cs typeface="Tahoma"/>
              </a:rPr>
              <a:t>y</a:t>
            </a:r>
            <a:endParaRPr sz="2500">
              <a:latin typeface="Tahoma"/>
              <a:cs typeface="Tahoma"/>
            </a:endParaRPr>
          </a:p>
        </p:txBody>
      </p:sp>
      <p:sp>
        <p:nvSpPr>
          <p:cNvPr id="51" name="object 51"/>
          <p:cNvSpPr txBox="1"/>
          <p:nvPr/>
        </p:nvSpPr>
        <p:spPr>
          <a:xfrm>
            <a:off x="12115847" y="2235798"/>
            <a:ext cx="5775325" cy="1275715"/>
          </a:xfrm>
          <a:prstGeom prst="rect">
            <a:avLst/>
          </a:prstGeom>
        </p:spPr>
        <p:txBody>
          <a:bodyPr vert="horz" wrap="square" lIns="0" tIns="118745" rIns="0" bIns="0" rtlCol="0">
            <a:spAutoFit/>
          </a:bodyPr>
          <a:lstStyle/>
          <a:p>
            <a:pPr marL="12700">
              <a:lnSpc>
                <a:spcPct val="100000"/>
              </a:lnSpc>
              <a:spcBef>
                <a:spcPts val="935"/>
              </a:spcBef>
            </a:pPr>
            <a:r>
              <a:rPr sz="2500" b="1" spc="-70" dirty="0">
                <a:solidFill>
                  <a:srgbClr val="04092F"/>
                </a:solidFill>
                <a:latin typeface="Tahoma"/>
                <a:cs typeface="Tahoma"/>
              </a:rPr>
              <a:t>F</a:t>
            </a:r>
            <a:r>
              <a:rPr sz="2500" b="1" spc="-10" dirty="0">
                <a:solidFill>
                  <a:srgbClr val="04092F"/>
                </a:solidFill>
                <a:latin typeface="Tahoma"/>
                <a:cs typeface="Tahoma"/>
              </a:rPr>
              <a:t>l</a:t>
            </a:r>
            <a:r>
              <a:rPr sz="2500" b="1" spc="65" dirty="0">
                <a:solidFill>
                  <a:srgbClr val="04092F"/>
                </a:solidFill>
                <a:latin typeface="Tahoma"/>
                <a:cs typeface="Tahoma"/>
              </a:rPr>
              <a:t>o</a:t>
            </a:r>
            <a:r>
              <a:rPr sz="2500" b="1" spc="-25" dirty="0">
                <a:solidFill>
                  <a:srgbClr val="04092F"/>
                </a:solidFill>
                <a:latin typeface="Tahoma"/>
                <a:cs typeface="Tahoma"/>
              </a:rPr>
              <a:t>w</a:t>
            </a:r>
            <a:r>
              <a:rPr sz="2500" b="1" spc="-195" dirty="0">
                <a:solidFill>
                  <a:srgbClr val="04092F"/>
                </a:solidFill>
                <a:latin typeface="Tahoma"/>
                <a:cs typeface="Tahoma"/>
              </a:rPr>
              <a:t> </a:t>
            </a:r>
            <a:r>
              <a:rPr sz="2500" b="1" spc="260" dirty="0">
                <a:solidFill>
                  <a:srgbClr val="04092F"/>
                </a:solidFill>
                <a:latin typeface="Tahoma"/>
                <a:cs typeface="Tahoma"/>
              </a:rPr>
              <a:t>C</a:t>
            </a:r>
            <a:r>
              <a:rPr sz="2500" b="1" spc="65" dirty="0">
                <a:solidFill>
                  <a:srgbClr val="04092F"/>
                </a:solidFill>
                <a:latin typeface="Tahoma"/>
                <a:cs typeface="Tahoma"/>
              </a:rPr>
              <a:t>o</a:t>
            </a:r>
            <a:r>
              <a:rPr sz="2500" b="1" spc="105" dirty="0">
                <a:solidFill>
                  <a:srgbClr val="04092F"/>
                </a:solidFill>
                <a:latin typeface="Tahoma"/>
                <a:cs typeface="Tahoma"/>
              </a:rPr>
              <a:t>n</a:t>
            </a:r>
            <a:r>
              <a:rPr sz="2500" b="1" spc="-15" dirty="0">
                <a:solidFill>
                  <a:srgbClr val="04092F"/>
                </a:solidFill>
                <a:latin typeface="Tahoma"/>
                <a:cs typeface="Tahoma"/>
              </a:rPr>
              <a:t>t</a:t>
            </a:r>
            <a:r>
              <a:rPr sz="2500" b="1" spc="-5" dirty="0">
                <a:solidFill>
                  <a:srgbClr val="04092F"/>
                </a:solidFill>
                <a:latin typeface="Tahoma"/>
                <a:cs typeface="Tahoma"/>
              </a:rPr>
              <a:t>r</a:t>
            </a:r>
            <a:r>
              <a:rPr sz="2500" b="1" spc="65" dirty="0">
                <a:solidFill>
                  <a:srgbClr val="04092F"/>
                </a:solidFill>
                <a:latin typeface="Tahoma"/>
                <a:cs typeface="Tahoma"/>
              </a:rPr>
              <a:t>o</a:t>
            </a:r>
            <a:r>
              <a:rPr sz="2500" b="1" spc="-10" dirty="0">
                <a:solidFill>
                  <a:srgbClr val="04092F"/>
                </a:solidFill>
                <a:latin typeface="Tahoma"/>
                <a:cs typeface="Tahoma"/>
              </a:rPr>
              <a:t>l</a:t>
            </a:r>
            <a:r>
              <a:rPr sz="2500" b="1" spc="-195" dirty="0">
                <a:solidFill>
                  <a:srgbClr val="04092F"/>
                </a:solidFill>
                <a:latin typeface="Tahoma"/>
                <a:cs typeface="Tahoma"/>
              </a:rPr>
              <a:t> </a:t>
            </a:r>
            <a:r>
              <a:rPr sz="2500" b="1" spc="70" dirty="0">
                <a:solidFill>
                  <a:srgbClr val="04092F"/>
                </a:solidFill>
                <a:latin typeface="Tahoma"/>
                <a:cs typeface="Tahoma"/>
              </a:rPr>
              <a:t>(Q</a:t>
            </a:r>
            <a:r>
              <a:rPr sz="2500" b="1" spc="65" dirty="0">
                <a:solidFill>
                  <a:srgbClr val="04092F"/>
                </a:solidFill>
                <a:latin typeface="Tahoma"/>
                <a:cs typeface="Tahoma"/>
              </a:rPr>
              <a:t>o</a:t>
            </a:r>
            <a:r>
              <a:rPr sz="2500" b="1" spc="-25" dirty="0">
                <a:solidFill>
                  <a:srgbClr val="04092F"/>
                </a:solidFill>
                <a:latin typeface="Tahoma"/>
                <a:cs typeface="Tahoma"/>
              </a:rPr>
              <a:t>S</a:t>
            </a:r>
            <a:r>
              <a:rPr sz="2500" b="1" spc="-195" dirty="0">
                <a:solidFill>
                  <a:srgbClr val="04092F"/>
                </a:solidFill>
                <a:latin typeface="Tahoma"/>
                <a:cs typeface="Tahoma"/>
              </a:rPr>
              <a:t> </a:t>
            </a:r>
            <a:r>
              <a:rPr sz="2500" b="1" spc="395" dirty="0">
                <a:solidFill>
                  <a:srgbClr val="04092F"/>
                </a:solidFill>
                <a:latin typeface="Tahoma"/>
                <a:cs typeface="Tahoma"/>
              </a:rPr>
              <a:t>-</a:t>
            </a:r>
            <a:r>
              <a:rPr sz="2500" b="1" spc="-195" dirty="0">
                <a:solidFill>
                  <a:srgbClr val="04092F"/>
                </a:solidFill>
                <a:latin typeface="Tahoma"/>
                <a:cs typeface="Tahoma"/>
              </a:rPr>
              <a:t> </a:t>
            </a:r>
            <a:r>
              <a:rPr sz="2500" b="1" spc="90" dirty="0">
                <a:solidFill>
                  <a:srgbClr val="04092F"/>
                </a:solidFill>
                <a:latin typeface="Tahoma"/>
                <a:cs typeface="Tahoma"/>
              </a:rPr>
              <a:t>M</a:t>
            </a:r>
            <a:r>
              <a:rPr sz="2500" b="1" spc="-65" dirty="0">
                <a:solidFill>
                  <a:srgbClr val="04092F"/>
                </a:solidFill>
                <a:latin typeface="Tahoma"/>
                <a:cs typeface="Tahoma"/>
              </a:rPr>
              <a:t>U</a:t>
            </a:r>
            <a:r>
              <a:rPr sz="2500" b="1" spc="100" dirty="0">
                <a:solidFill>
                  <a:srgbClr val="04092F"/>
                </a:solidFill>
                <a:latin typeface="Tahoma"/>
                <a:cs typeface="Tahoma"/>
              </a:rPr>
              <a:t>X</a:t>
            </a:r>
            <a:r>
              <a:rPr sz="2500" b="1" spc="-195" dirty="0">
                <a:solidFill>
                  <a:srgbClr val="04092F"/>
                </a:solidFill>
                <a:latin typeface="Tahoma"/>
                <a:cs typeface="Tahoma"/>
              </a:rPr>
              <a:t> </a:t>
            </a:r>
            <a:r>
              <a:rPr sz="2500" b="1" spc="70" dirty="0">
                <a:solidFill>
                  <a:srgbClr val="04092F"/>
                </a:solidFill>
                <a:latin typeface="Tahoma"/>
                <a:cs typeface="Tahoma"/>
              </a:rPr>
              <a:t>&amp;</a:t>
            </a:r>
            <a:r>
              <a:rPr sz="2500" b="1" spc="-195" dirty="0">
                <a:solidFill>
                  <a:srgbClr val="04092F"/>
                </a:solidFill>
                <a:latin typeface="Tahoma"/>
                <a:cs typeface="Tahoma"/>
              </a:rPr>
              <a:t> </a:t>
            </a:r>
            <a:r>
              <a:rPr sz="2500" b="1" spc="-55" dirty="0">
                <a:solidFill>
                  <a:srgbClr val="04092F"/>
                </a:solidFill>
                <a:latin typeface="Tahoma"/>
                <a:cs typeface="Tahoma"/>
              </a:rPr>
              <a:t>D</a:t>
            </a:r>
            <a:r>
              <a:rPr sz="2500" b="1" spc="70" dirty="0">
                <a:solidFill>
                  <a:srgbClr val="04092F"/>
                </a:solidFill>
                <a:latin typeface="Tahoma"/>
                <a:cs typeface="Tahoma"/>
              </a:rPr>
              <a:t>e</a:t>
            </a:r>
            <a:r>
              <a:rPr sz="2500" b="1" spc="300" dirty="0">
                <a:solidFill>
                  <a:srgbClr val="04092F"/>
                </a:solidFill>
                <a:latin typeface="Tahoma"/>
                <a:cs typeface="Tahoma"/>
              </a:rPr>
              <a:t>m</a:t>
            </a:r>
            <a:r>
              <a:rPr sz="2500" b="1" spc="105" dirty="0">
                <a:solidFill>
                  <a:srgbClr val="04092F"/>
                </a:solidFill>
                <a:latin typeface="Tahoma"/>
                <a:cs typeface="Tahoma"/>
              </a:rPr>
              <a:t>u</a:t>
            </a:r>
            <a:r>
              <a:rPr sz="2500" b="1" spc="-25" dirty="0">
                <a:solidFill>
                  <a:srgbClr val="04092F"/>
                </a:solidFill>
                <a:latin typeface="Tahoma"/>
                <a:cs typeface="Tahoma"/>
              </a:rPr>
              <a:t>x</a:t>
            </a:r>
            <a:r>
              <a:rPr sz="2500" b="1" spc="75" dirty="0">
                <a:solidFill>
                  <a:srgbClr val="04092F"/>
                </a:solidFill>
                <a:latin typeface="Tahoma"/>
                <a:cs typeface="Tahoma"/>
              </a:rPr>
              <a:t>)</a:t>
            </a:r>
            <a:endParaRPr sz="2500">
              <a:latin typeface="Tahoma"/>
              <a:cs typeface="Tahoma"/>
            </a:endParaRPr>
          </a:p>
          <a:p>
            <a:pPr marL="12700" marR="133350">
              <a:lnSpc>
                <a:spcPts val="2630"/>
              </a:lnSpc>
              <a:spcBef>
                <a:spcPts val="830"/>
              </a:spcBef>
              <a:tabLst>
                <a:tab pos="1428750" algn="l"/>
                <a:tab pos="1633220" algn="l"/>
                <a:tab pos="2306955" algn="l"/>
                <a:tab pos="2608580" algn="l"/>
                <a:tab pos="3066415" algn="l"/>
                <a:tab pos="3096260" algn="l"/>
                <a:tab pos="3583940" algn="l"/>
                <a:tab pos="4272915" algn="l"/>
                <a:tab pos="4474845" algn="l"/>
                <a:tab pos="5283200" algn="l"/>
              </a:tabLst>
            </a:pPr>
            <a:r>
              <a:rPr sz="2200" spc="-45" dirty="0">
                <a:solidFill>
                  <a:srgbClr val="04092F"/>
                </a:solidFill>
                <a:latin typeface="Lucida Sans Unicode"/>
                <a:cs typeface="Lucida Sans Unicode"/>
              </a:rPr>
              <a:t>R</a:t>
            </a:r>
            <a:r>
              <a:rPr sz="2200" spc="150" dirty="0">
                <a:solidFill>
                  <a:srgbClr val="04092F"/>
                </a:solidFill>
                <a:latin typeface="Lucida Sans Unicode"/>
                <a:cs typeface="Lucida Sans Unicode"/>
              </a:rPr>
              <a:t>e</a:t>
            </a:r>
            <a:r>
              <a:rPr sz="2200" spc="125" dirty="0">
                <a:solidFill>
                  <a:srgbClr val="04092F"/>
                </a:solidFill>
                <a:latin typeface="Lucida Sans Unicode"/>
                <a:cs typeface="Lucida Sans Unicode"/>
              </a:rPr>
              <a:t>g</a:t>
            </a:r>
            <a:r>
              <a:rPr sz="2200" spc="55" dirty="0">
                <a:solidFill>
                  <a:srgbClr val="04092F"/>
                </a:solidFill>
                <a:latin typeface="Lucida Sans Unicode"/>
                <a:cs typeface="Lucida Sans Unicode"/>
              </a:rPr>
              <a:t>u</a:t>
            </a:r>
            <a:r>
              <a:rPr sz="2200" spc="-95" dirty="0">
                <a:solidFill>
                  <a:srgbClr val="04092F"/>
                </a:solidFill>
                <a:latin typeface="Lucida Sans Unicode"/>
                <a:cs typeface="Lucida Sans Unicode"/>
              </a:rPr>
              <a:t>l</a:t>
            </a:r>
            <a:r>
              <a:rPr sz="2200" spc="285" dirty="0">
                <a:solidFill>
                  <a:srgbClr val="04092F"/>
                </a:solidFill>
                <a:latin typeface="Lucida Sans Unicode"/>
                <a:cs typeface="Lucida Sans Unicode"/>
              </a:rPr>
              <a:t>a</a:t>
            </a:r>
            <a:r>
              <a:rPr sz="2200" spc="-20" dirty="0">
                <a:solidFill>
                  <a:srgbClr val="04092F"/>
                </a:solidFill>
                <a:latin typeface="Lucida Sans Unicode"/>
                <a:cs typeface="Lucida Sans Unicode"/>
              </a:rPr>
              <a:t>t</a:t>
            </a:r>
            <a:r>
              <a:rPr sz="2200" spc="150" dirty="0">
                <a:solidFill>
                  <a:srgbClr val="04092F"/>
                </a:solidFill>
                <a:latin typeface="Lucida Sans Unicode"/>
                <a:cs typeface="Lucida Sans Unicode"/>
              </a:rPr>
              <a:t>e</a:t>
            </a:r>
            <a:r>
              <a:rPr sz="2200" spc="40" dirty="0">
                <a:solidFill>
                  <a:srgbClr val="04092F"/>
                </a:solidFill>
                <a:latin typeface="Lucida Sans Unicode"/>
                <a:cs typeface="Lucida Sans Unicode"/>
              </a:rPr>
              <a:t>s</a:t>
            </a:r>
            <a:r>
              <a:rPr sz="2200" dirty="0">
                <a:solidFill>
                  <a:srgbClr val="04092F"/>
                </a:solidFill>
                <a:latin typeface="Lucida Sans Unicode"/>
                <a:cs typeface="Lucida Sans Unicode"/>
              </a:rPr>
              <a:t>		</a:t>
            </a:r>
            <a:r>
              <a:rPr sz="2200" spc="-20" dirty="0">
                <a:solidFill>
                  <a:srgbClr val="04092F"/>
                </a:solidFill>
                <a:latin typeface="Lucida Sans Unicode"/>
                <a:cs typeface="Lucida Sans Unicode"/>
              </a:rPr>
              <a:t>t</a:t>
            </a:r>
            <a:r>
              <a:rPr sz="2200" spc="55" dirty="0">
                <a:solidFill>
                  <a:srgbClr val="04092F"/>
                </a:solidFill>
                <a:latin typeface="Lucida Sans Unicode"/>
                <a:cs typeface="Lucida Sans Unicode"/>
              </a:rPr>
              <a:t>h</a:t>
            </a:r>
            <a:r>
              <a:rPr sz="2200" spc="155" dirty="0">
                <a:solidFill>
                  <a:srgbClr val="04092F"/>
                </a:solidFill>
                <a:latin typeface="Lucida Sans Unicode"/>
                <a:cs typeface="Lucida Sans Unicode"/>
              </a:rPr>
              <a:t>e</a:t>
            </a:r>
            <a:r>
              <a:rPr sz="2200" dirty="0">
                <a:solidFill>
                  <a:srgbClr val="04092F"/>
                </a:solidFill>
                <a:latin typeface="Lucida Sans Unicode"/>
                <a:cs typeface="Lucida Sans Unicode"/>
              </a:rPr>
              <a:t>	</a:t>
            </a:r>
            <a:r>
              <a:rPr sz="2200" spc="-75" dirty="0">
                <a:solidFill>
                  <a:srgbClr val="04092F"/>
                </a:solidFill>
                <a:latin typeface="Lucida Sans Unicode"/>
                <a:cs typeface="Lucida Sans Unicode"/>
              </a:rPr>
              <a:t>r</a:t>
            </a:r>
            <a:r>
              <a:rPr sz="2200" spc="285" dirty="0">
                <a:solidFill>
                  <a:srgbClr val="04092F"/>
                </a:solidFill>
                <a:latin typeface="Lucida Sans Unicode"/>
                <a:cs typeface="Lucida Sans Unicode"/>
              </a:rPr>
              <a:t>a</a:t>
            </a:r>
            <a:r>
              <a:rPr sz="2200" spc="-20" dirty="0">
                <a:solidFill>
                  <a:srgbClr val="04092F"/>
                </a:solidFill>
                <a:latin typeface="Lucida Sans Unicode"/>
                <a:cs typeface="Lucida Sans Unicode"/>
              </a:rPr>
              <a:t>t</a:t>
            </a:r>
            <a:r>
              <a:rPr sz="2200" spc="155" dirty="0">
                <a:solidFill>
                  <a:srgbClr val="04092F"/>
                </a:solidFill>
                <a:latin typeface="Lucida Sans Unicode"/>
                <a:cs typeface="Lucida Sans Unicode"/>
              </a:rPr>
              <a:t>e</a:t>
            </a:r>
            <a:r>
              <a:rPr sz="2200" dirty="0">
                <a:solidFill>
                  <a:srgbClr val="04092F"/>
                </a:solidFill>
                <a:latin typeface="Lucida Sans Unicode"/>
                <a:cs typeface="Lucida Sans Unicode"/>
              </a:rPr>
              <a:t>		</a:t>
            </a:r>
            <a:r>
              <a:rPr sz="2200" spc="65" dirty="0">
                <a:solidFill>
                  <a:srgbClr val="04092F"/>
                </a:solidFill>
                <a:latin typeface="Lucida Sans Unicode"/>
                <a:cs typeface="Lucida Sans Unicode"/>
              </a:rPr>
              <a:t>o</a:t>
            </a:r>
            <a:r>
              <a:rPr sz="2200" spc="-80" dirty="0">
                <a:solidFill>
                  <a:srgbClr val="04092F"/>
                </a:solidFill>
                <a:latin typeface="Lucida Sans Unicode"/>
                <a:cs typeface="Lucida Sans Unicode"/>
              </a:rPr>
              <a:t>f</a:t>
            </a:r>
            <a:r>
              <a:rPr sz="2200" dirty="0">
                <a:solidFill>
                  <a:srgbClr val="04092F"/>
                </a:solidFill>
                <a:latin typeface="Lucida Sans Unicode"/>
                <a:cs typeface="Lucida Sans Unicode"/>
              </a:rPr>
              <a:t>	</a:t>
            </a:r>
            <a:r>
              <a:rPr sz="2200" spc="114" dirty="0">
                <a:solidFill>
                  <a:srgbClr val="04092F"/>
                </a:solidFill>
                <a:latin typeface="Lucida Sans Unicode"/>
                <a:cs typeface="Lucida Sans Unicode"/>
              </a:rPr>
              <a:t>d</a:t>
            </a:r>
            <a:r>
              <a:rPr sz="2200" spc="285" dirty="0">
                <a:solidFill>
                  <a:srgbClr val="04092F"/>
                </a:solidFill>
                <a:latin typeface="Lucida Sans Unicode"/>
                <a:cs typeface="Lucida Sans Unicode"/>
              </a:rPr>
              <a:t>a</a:t>
            </a:r>
            <a:r>
              <a:rPr sz="2200" spc="-20" dirty="0">
                <a:solidFill>
                  <a:srgbClr val="04092F"/>
                </a:solidFill>
                <a:latin typeface="Lucida Sans Unicode"/>
                <a:cs typeface="Lucida Sans Unicode"/>
              </a:rPr>
              <a:t>t</a:t>
            </a:r>
            <a:r>
              <a:rPr sz="2200" spc="290" dirty="0">
                <a:solidFill>
                  <a:srgbClr val="04092F"/>
                </a:solidFill>
                <a:latin typeface="Lucida Sans Unicode"/>
                <a:cs typeface="Lucida Sans Unicode"/>
              </a:rPr>
              <a:t>a</a:t>
            </a:r>
            <a:r>
              <a:rPr sz="2200" dirty="0">
                <a:solidFill>
                  <a:srgbClr val="04092F"/>
                </a:solidFill>
                <a:latin typeface="Lucida Sans Unicode"/>
                <a:cs typeface="Lucida Sans Unicode"/>
              </a:rPr>
              <a:t>		</a:t>
            </a:r>
            <a:r>
              <a:rPr sz="2200" spc="-20" dirty="0">
                <a:solidFill>
                  <a:srgbClr val="04092F"/>
                </a:solidFill>
                <a:latin typeface="Lucida Sans Unicode"/>
                <a:cs typeface="Lucida Sans Unicode"/>
              </a:rPr>
              <a:t>t</a:t>
            </a:r>
            <a:r>
              <a:rPr sz="2200" spc="-75" dirty="0">
                <a:solidFill>
                  <a:srgbClr val="04092F"/>
                </a:solidFill>
                <a:latin typeface="Lucida Sans Unicode"/>
                <a:cs typeface="Lucida Sans Unicode"/>
              </a:rPr>
              <a:t>r</a:t>
            </a:r>
            <a:r>
              <a:rPr sz="2200" spc="285" dirty="0">
                <a:solidFill>
                  <a:srgbClr val="04092F"/>
                </a:solidFill>
                <a:latin typeface="Lucida Sans Unicode"/>
                <a:cs typeface="Lucida Sans Unicode"/>
              </a:rPr>
              <a:t>a</a:t>
            </a:r>
            <a:r>
              <a:rPr sz="2200" spc="55" dirty="0">
                <a:solidFill>
                  <a:srgbClr val="04092F"/>
                </a:solidFill>
                <a:latin typeface="Lucida Sans Unicode"/>
                <a:cs typeface="Lucida Sans Unicode"/>
              </a:rPr>
              <a:t>n</a:t>
            </a:r>
            <a:r>
              <a:rPr sz="2200" spc="35" dirty="0">
                <a:solidFill>
                  <a:srgbClr val="04092F"/>
                </a:solidFill>
                <a:latin typeface="Lucida Sans Unicode"/>
                <a:cs typeface="Lucida Sans Unicode"/>
              </a:rPr>
              <a:t>s</a:t>
            </a:r>
            <a:r>
              <a:rPr sz="2200" spc="-85" dirty="0">
                <a:solidFill>
                  <a:srgbClr val="04092F"/>
                </a:solidFill>
                <a:latin typeface="Lucida Sans Unicode"/>
                <a:cs typeface="Lucida Sans Unicode"/>
              </a:rPr>
              <a:t>f</a:t>
            </a:r>
            <a:r>
              <a:rPr sz="2200" spc="150" dirty="0">
                <a:solidFill>
                  <a:srgbClr val="04092F"/>
                </a:solidFill>
                <a:latin typeface="Lucida Sans Unicode"/>
                <a:cs typeface="Lucida Sans Unicode"/>
              </a:rPr>
              <a:t>e</a:t>
            </a:r>
            <a:r>
              <a:rPr sz="2200" spc="-75" dirty="0">
                <a:solidFill>
                  <a:srgbClr val="04092F"/>
                </a:solidFill>
                <a:latin typeface="Lucida Sans Unicode"/>
                <a:cs typeface="Lucida Sans Unicode"/>
              </a:rPr>
              <a:t>r</a:t>
            </a:r>
            <a:r>
              <a:rPr sz="2200" spc="-254" dirty="0">
                <a:solidFill>
                  <a:srgbClr val="04092F"/>
                </a:solidFill>
                <a:latin typeface="Lucida Sans Unicode"/>
                <a:cs typeface="Lucida Sans Unicode"/>
              </a:rPr>
              <a:t>,  </a:t>
            </a:r>
            <a:r>
              <a:rPr sz="2200" spc="150" dirty="0">
                <a:solidFill>
                  <a:srgbClr val="04092F"/>
                </a:solidFill>
                <a:latin typeface="Lucida Sans Unicode"/>
                <a:cs typeface="Lucida Sans Unicode"/>
              </a:rPr>
              <a:t>e</a:t>
            </a:r>
            <a:r>
              <a:rPr sz="2200" spc="55" dirty="0">
                <a:solidFill>
                  <a:srgbClr val="04092F"/>
                </a:solidFill>
                <a:latin typeface="Lucida Sans Unicode"/>
                <a:cs typeface="Lucida Sans Unicode"/>
              </a:rPr>
              <a:t>n</a:t>
            </a:r>
            <a:r>
              <a:rPr sz="2200" spc="35" dirty="0">
                <a:solidFill>
                  <a:srgbClr val="04092F"/>
                </a:solidFill>
                <a:latin typeface="Lucida Sans Unicode"/>
                <a:cs typeface="Lucida Sans Unicode"/>
              </a:rPr>
              <a:t>s</a:t>
            </a:r>
            <a:r>
              <a:rPr sz="2200" spc="55" dirty="0">
                <a:solidFill>
                  <a:srgbClr val="04092F"/>
                </a:solidFill>
                <a:latin typeface="Lucida Sans Unicode"/>
                <a:cs typeface="Lucida Sans Unicode"/>
              </a:rPr>
              <a:t>u</a:t>
            </a:r>
            <a:r>
              <a:rPr sz="2200" spc="-75" dirty="0">
                <a:solidFill>
                  <a:srgbClr val="04092F"/>
                </a:solidFill>
                <a:latin typeface="Lucida Sans Unicode"/>
                <a:cs typeface="Lucida Sans Unicode"/>
              </a:rPr>
              <a:t>r</a:t>
            </a:r>
            <a:r>
              <a:rPr sz="2200" spc="-95" dirty="0">
                <a:solidFill>
                  <a:srgbClr val="04092F"/>
                </a:solidFill>
                <a:latin typeface="Lucida Sans Unicode"/>
                <a:cs typeface="Lucida Sans Unicode"/>
              </a:rPr>
              <a:t>i</a:t>
            </a:r>
            <a:r>
              <a:rPr sz="2200" spc="55" dirty="0">
                <a:solidFill>
                  <a:srgbClr val="04092F"/>
                </a:solidFill>
                <a:latin typeface="Lucida Sans Unicode"/>
                <a:cs typeface="Lucida Sans Unicode"/>
              </a:rPr>
              <a:t>n</a:t>
            </a:r>
            <a:r>
              <a:rPr sz="2200" spc="130" dirty="0">
                <a:solidFill>
                  <a:srgbClr val="04092F"/>
                </a:solidFill>
                <a:latin typeface="Lucida Sans Unicode"/>
                <a:cs typeface="Lucida Sans Unicode"/>
              </a:rPr>
              <a:t>g</a:t>
            </a:r>
            <a:r>
              <a:rPr sz="2200" dirty="0">
                <a:solidFill>
                  <a:srgbClr val="04092F"/>
                </a:solidFill>
                <a:latin typeface="Lucida Sans Unicode"/>
                <a:cs typeface="Lucida Sans Unicode"/>
              </a:rPr>
              <a:t>	</a:t>
            </a:r>
            <a:r>
              <a:rPr sz="2200" spc="40" dirty="0">
                <a:solidFill>
                  <a:srgbClr val="04092F"/>
                </a:solidFill>
                <a:latin typeface="Lucida Sans Unicode"/>
                <a:cs typeface="Lucida Sans Unicode"/>
              </a:rPr>
              <a:t>Q</a:t>
            </a:r>
            <a:r>
              <a:rPr sz="2200" spc="55" dirty="0">
                <a:solidFill>
                  <a:srgbClr val="04092F"/>
                </a:solidFill>
                <a:latin typeface="Lucida Sans Unicode"/>
                <a:cs typeface="Lucida Sans Unicode"/>
              </a:rPr>
              <a:t>u</a:t>
            </a:r>
            <a:r>
              <a:rPr sz="2200" spc="285" dirty="0">
                <a:solidFill>
                  <a:srgbClr val="04092F"/>
                </a:solidFill>
                <a:latin typeface="Lucida Sans Unicode"/>
                <a:cs typeface="Lucida Sans Unicode"/>
              </a:rPr>
              <a:t>a</a:t>
            </a:r>
            <a:r>
              <a:rPr sz="2200" spc="-95" dirty="0">
                <a:solidFill>
                  <a:srgbClr val="04092F"/>
                </a:solidFill>
                <a:latin typeface="Lucida Sans Unicode"/>
                <a:cs typeface="Lucida Sans Unicode"/>
              </a:rPr>
              <a:t>li</a:t>
            </a:r>
            <a:r>
              <a:rPr sz="2200" spc="-20" dirty="0">
                <a:solidFill>
                  <a:srgbClr val="04092F"/>
                </a:solidFill>
                <a:latin typeface="Lucida Sans Unicode"/>
                <a:cs typeface="Lucida Sans Unicode"/>
              </a:rPr>
              <a:t>t</a:t>
            </a:r>
            <a:r>
              <a:rPr sz="2200" spc="105" dirty="0">
                <a:solidFill>
                  <a:srgbClr val="04092F"/>
                </a:solidFill>
                <a:latin typeface="Lucida Sans Unicode"/>
                <a:cs typeface="Lucida Sans Unicode"/>
              </a:rPr>
              <a:t>y</a:t>
            </a:r>
            <a:r>
              <a:rPr sz="2200" dirty="0">
                <a:solidFill>
                  <a:srgbClr val="04092F"/>
                </a:solidFill>
                <a:latin typeface="Lucida Sans Unicode"/>
                <a:cs typeface="Lucida Sans Unicode"/>
              </a:rPr>
              <a:t>	</a:t>
            </a:r>
            <a:r>
              <a:rPr sz="2200" spc="65" dirty="0">
                <a:solidFill>
                  <a:srgbClr val="04092F"/>
                </a:solidFill>
                <a:latin typeface="Lucida Sans Unicode"/>
                <a:cs typeface="Lucida Sans Unicode"/>
              </a:rPr>
              <a:t>o</a:t>
            </a:r>
            <a:r>
              <a:rPr sz="2200" spc="-80" dirty="0">
                <a:solidFill>
                  <a:srgbClr val="04092F"/>
                </a:solidFill>
                <a:latin typeface="Lucida Sans Unicode"/>
                <a:cs typeface="Lucida Sans Unicode"/>
              </a:rPr>
              <a:t>f</a:t>
            </a:r>
            <a:r>
              <a:rPr sz="2200" dirty="0">
                <a:solidFill>
                  <a:srgbClr val="04092F"/>
                </a:solidFill>
                <a:latin typeface="Lucida Sans Unicode"/>
                <a:cs typeface="Lucida Sans Unicode"/>
              </a:rPr>
              <a:t>	</a:t>
            </a:r>
            <a:r>
              <a:rPr sz="2200" spc="114" dirty="0">
                <a:solidFill>
                  <a:srgbClr val="04092F"/>
                </a:solidFill>
                <a:latin typeface="Lucida Sans Unicode"/>
                <a:cs typeface="Lucida Sans Unicode"/>
              </a:rPr>
              <a:t>S</a:t>
            </a:r>
            <a:r>
              <a:rPr sz="2200" spc="150" dirty="0">
                <a:solidFill>
                  <a:srgbClr val="04092F"/>
                </a:solidFill>
                <a:latin typeface="Lucida Sans Unicode"/>
                <a:cs typeface="Lucida Sans Unicode"/>
              </a:rPr>
              <a:t>e</a:t>
            </a:r>
            <a:r>
              <a:rPr sz="2200" spc="-75" dirty="0">
                <a:solidFill>
                  <a:srgbClr val="04092F"/>
                </a:solidFill>
                <a:latin typeface="Lucida Sans Unicode"/>
                <a:cs typeface="Lucida Sans Unicode"/>
              </a:rPr>
              <a:t>r</a:t>
            </a:r>
            <a:r>
              <a:rPr sz="2200" spc="105" dirty="0">
                <a:solidFill>
                  <a:srgbClr val="04092F"/>
                </a:solidFill>
                <a:latin typeface="Lucida Sans Unicode"/>
                <a:cs typeface="Lucida Sans Unicode"/>
              </a:rPr>
              <a:t>v</a:t>
            </a:r>
            <a:r>
              <a:rPr sz="2200" spc="-95" dirty="0">
                <a:solidFill>
                  <a:srgbClr val="04092F"/>
                </a:solidFill>
                <a:latin typeface="Lucida Sans Unicode"/>
                <a:cs typeface="Lucida Sans Unicode"/>
              </a:rPr>
              <a:t>i</a:t>
            </a:r>
            <a:r>
              <a:rPr sz="2200" spc="220" dirty="0">
                <a:solidFill>
                  <a:srgbClr val="04092F"/>
                </a:solidFill>
                <a:latin typeface="Lucida Sans Unicode"/>
                <a:cs typeface="Lucida Sans Unicode"/>
              </a:rPr>
              <a:t>c</a:t>
            </a:r>
            <a:r>
              <a:rPr sz="2200" spc="155" dirty="0">
                <a:solidFill>
                  <a:srgbClr val="04092F"/>
                </a:solidFill>
                <a:latin typeface="Lucida Sans Unicode"/>
                <a:cs typeface="Lucida Sans Unicode"/>
              </a:rPr>
              <a:t>e</a:t>
            </a:r>
            <a:r>
              <a:rPr sz="2200" dirty="0">
                <a:solidFill>
                  <a:srgbClr val="04092F"/>
                </a:solidFill>
                <a:latin typeface="Lucida Sans Unicode"/>
                <a:cs typeface="Lucida Sans Unicode"/>
              </a:rPr>
              <a:t>	</a:t>
            </a:r>
            <a:r>
              <a:rPr sz="2200" spc="290" dirty="0">
                <a:solidFill>
                  <a:srgbClr val="04092F"/>
                </a:solidFill>
                <a:latin typeface="Lucida Sans Unicode"/>
                <a:cs typeface="Lucida Sans Unicode"/>
              </a:rPr>
              <a:t>(</a:t>
            </a:r>
            <a:r>
              <a:rPr sz="2200" spc="40" dirty="0">
                <a:solidFill>
                  <a:srgbClr val="04092F"/>
                </a:solidFill>
                <a:latin typeface="Lucida Sans Unicode"/>
                <a:cs typeface="Lucida Sans Unicode"/>
              </a:rPr>
              <a:t>Q</a:t>
            </a:r>
            <a:r>
              <a:rPr sz="2200" spc="65" dirty="0">
                <a:solidFill>
                  <a:srgbClr val="04092F"/>
                </a:solidFill>
                <a:latin typeface="Lucida Sans Unicode"/>
                <a:cs typeface="Lucida Sans Unicode"/>
              </a:rPr>
              <a:t>o</a:t>
            </a:r>
            <a:r>
              <a:rPr sz="2200" spc="114" dirty="0">
                <a:solidFill>
                  <a:srgbClr val="04092F"/>
                </a:solidFill>
                <a:latin typeface="Lucida Sans Unicode"/>
                <a:cs typeface="Lucida Sans Unicode"/>
              </a:rPr>
              <a:t>S</a:t>
            </a:r>
            <a:r>
              <a:rPr sz="2200" spc="295" dirty="0">
                <a:solidFill>
                  <a:srgbClr val="04092F"/>
                </a:solidFill>
                <a:latin typeface="Lucida Sans Unicode"/>
                <a:cs typeface="Lucida Sans Unicode"/>
              </a:rPr>
              <a:t>)</a:t>
            </a:r>
            <a:r>
              <a:rPr sz="2200" dirty="0">
                <a:solidFill>
                  <a:srgbClr val="04092F"/>
                </a:solidFill>
                <a:latin typeface="Lucida Sans Unicode"/>
                <a:cs typeface="Lucida Sans Unicode"/>
              </a:rPr>
              <a:t>	</a:t>
            </a:r>
            <a:r>
              <a:rPr sz="2200" spc="114" dirty="0">
                <a:solidFill>
                  <a:srgbClr val="04092F"/>
                </a:solidFill>
                <a:latin typeface="Lucida Sans Unicode"/>
                <a:cs typeface="Lucida Sans Unicode"/>
              </a:rPr>
              <a:t>b</a:t>
            </a:r>
            <a:r>
              <a:rPr sz="2200" spc="105" dirty="0">
                <a:solidFill>
                  <a:srgbClr val="04092F"/>
                </a:solidFill>
                <a:latin typeface="Lucida Sans Unicode"/>
                <a:cs typeface="Lucida Sans Unicode"/>
              </a:rPr>
              <a:t>y</a:t>
            </a:r>
            <a:endParaRPr sz="2200">
              <a:latin typeface="Lucida Sans Unicode"/>
              <a:cs typeface="Lucida Sans Unicode"/>
            </a:endParaRPr>
          </a:p>
        </p:txBody>
      </p:sp>
      <p:sp>
        <p:nvSpPr>
          <p:cNvPr id="52" name="object 52"/>
          <p:cNvSpPr txBox="1"/>
          <p:nvPr/>
        </p:nvSpPr>
        <p:spPr>
          <a:xfrm>
            <a:off x="12115847" y="3479337"/>
            <a:ext cx="5647055" cy="365125"/>
          </a:xfrm>
          <a:prstGeom prst="rect">
            <a:avLst/>
          </a:prstGeom>
        </p:spPr>
        <p:txBody>
          <a:bodyPr vert="horz" wrap="square" lIns="0" tIns="15875" rIns="0" bIns="0" rtlCol="0">
            <a:spAutoFit/>
          </a:bodyPr>
          <a:lstStyle/>
          <a:p>
            <a:pPr marL="12700">
              <a:lnSpc>
                <a:spcPct val="100000"/>
              </a:lnSpc>
              <a:spcBef>
                <a:spcPts val="125"/>
              </a:spcBef>
              <a:tabLst>
                <a:tab pos="2079625" algn="l"/>
                <a:tab pos="3569335" algn="l"/>
                <a:tab pos="5069840" algn="l"/>
              </a:tabLst>
            </a:pPr>
            <a:r>
              <a:rPr sz="2200" spc="235" dirty="0">
                <a:solidFill>
                  <a:srgbClr val="04092F"/>
                </a:solidFill>
                <a:latin typeface="Lucida Sans Unicode"/>
                <a:cs typeface="Lucida Sans Unicode"/>
              </a:rPr>
              <a:t>m</a:t>
            </a:r>
            <a:r>
              <a:rPr sz="2200" spc="55" dirty="0">
                <a:solidFill>
                  <a:srgbClr val="04092F"/>
                </a:solidFill>
                <a:latin typeface="Lucida Sans Unicode"/>
                <a:cs typeface="Lucida Sans Unicode"/>
              </a:rPr>
              <a:t>u</a:t>
            </a:r>
            <a:r>
              <a:rPr sz="2200" spc="-95" dirty="0">
                <a:solidFill>
                  <a:srgbClr val="04092F"/>
                </a:solidFill>
                <a:latin typeface="Lucida Sans Unicode"/>
                <a:cs typeface="Lucida Sans Unicode"/>
              </a:rPr>
              <a:t>l</a:t>
            </a:r>
            <a:r>
              <a:rPr sz="2200" spc="-20" dirty="0">
                <a:solidFill>
                  <a:srgbClr val="04092F"/>
                </a:solidFill>
                <a:latin typeface="Lucida Sans Unicode"/>
                <a:cs typeface="Lucida Sans Unicode"/>
              </a:rPr>
              <a:t>t</a:t>
            </a:r>
            <a:r>
              <a:rPr sz="2200" spc="-95" dirty="0">
                <a:solidFill>
                  <a:srgbClr val="04092F"/>
                </a:solidFill>
                <a:latin typeface="Lucida Sans Unicode"/>
                <a:cs typeface="Lucida Sans Unicode"/>
              </a:rPr>
              <a:t>i</a:t>
            </a:r>
            <a:r>
              <a:rPr sz="2200" spc="114" dirty="0">
                <a:solidFill>
                  <a:srgbClr val="04092F"/>
                </a:solidFill>
                <a:latin typeface="Lucida Sans Unicode"/>
                <a:cs typeface="Lucida Sans Unicode"/>
              </a:rPr>
              <a:t>p</a:t>
            </a:r>
            <a:r>
              <a:rPr sz="2200" spc="-95" dirty="0">
                <a:solidFill>
                  <a:srgbClr val="04092F"/>
                </a:solidFill>
                <a:latin typeface="Lucida Sans Unicode"/>
                <a:cs typeface="Lucida Sans Unicode"/>
              </a:rPr>
              <a:t>l</a:t>
            </a:r>
            <a:r>
              <a:rPr sz="2200" spc="150" dirty="0">
                <a:solidFill>
                  <a:srgbClr val="04092F"/>
                </a:solidFill>
                <a:latin typeface="Lucida Sans Unicode"/>
                <a:cs typeface="Lucida Sans Unicode"/>
              </a:rPr>
              <a:t>e</a:t>
            </a:r>
            <a:r>
              <a:rPr sz="2200" spc="-290" dirty="0">
                <a:solidFill>
                  <a:srgbClr val="04092F"/>
                </a:solidFill>
                <a:latin typeface="Lucida Sans Unicode"/>
                <a:cs typeface="Lucida Sans Unicode"/>
              </a:rPr>
              <a:t>x</a:t>
            </a:r>
            <a:r>
              <a:rPr sz="2200" spc="-95" dirty="0">
                <a:solidFill>
                  <a:srgbClr val="04092F"/>
                </a:solidFill>
                <a:latin typeface="Lucida Sans Unicode"/>
                <a:cs typeface="Lucida Sans Unicode"/>
              </a:rPr>
              <a:t>i</a:t>
            </a:r>
            <a:r>
              <a:rPr sz="2200" spc="55" dirty="0">
                <a:solidFill>
                  <a:srgbClr val="04092F"/>
                </a:solidFill>
                <a:latin typeface="Lucida Sans Unicode"/>
                <a:cs typeface="Lucida Sans Unicode"/>
              </a:rPr>
              <a:t>n</a:t>
            </a:r>
            <a:r>
              <a:rPr sz="2200" spc="130" dirty="0">
                <a:solidFill>
                  <a:srgbClr val="04092F"/>
                </a:solidFill>
                <a:latin typeface="Lucida Sans Unicode"/>
                <a:cs typeface="Lucida Sans Unicode"/>
              </a:rPr>
              <a:t>g</a:t>
            </a:r>
            <a:r>
              <a:rPr sz="2200" dirty="0">
                <a:solidFill>
                  <a:srgbClr val="04092F"/>
                </a:solidFill>
                <a:latin typeface="Lucida Sans Unicode"/>
                <a:cs typeface="Lucida Sans Unicode"/>
              </a:rPr>
              <a:t>	</a:t>
            </a:r>
            <a:r>
              <a:rPr sz="2200" spc="235" dirty="0">
                <a:solidFill>
                  <a:srgbClr val="04092F"/>
                </a:solidFill>
                <a:latin typeface="Lucida Sans Unicode"/>
                <a:cs typeface="Lucida Sans Unicode"/>
              </a:rPr>
              <a:t>m</a:t>
            </a:r>
            <a:r>
              <a:rPr sz="2200" spc="55" dirty="0">
                <a:solidFill>
                  <a:srgbClr val="04092F"/>
                </a:solidFill>
                <a:latin typeface="Lucida Sans Unicode"/>
                <a:cs typeface="Lucida Sans Unicode"/>
              </a:rPr>
              <a:t>u</a:t>
            </a:r>
            <a:r>
              <a:rPr sz="2200" spc="-95" dirty="0">
                <a:solidFill>
                  <a:srgbClr val="04092F"/>
                </a:solidFill>
                <a:latin typeface="Lucida Sans Unicode"/>
                <a:cs typeface="Lucida Sans Unicode"/>
              </a:rPr>
              <a:t>l</a:t>
            </a:r>
            <a:r>
              <a:rPr sz="2200" spc="-20" dirty="0">
                <a:solidFill>
                  <a:srgbClr val="04092F"/>
                </a:solidFill>
                <a:latin typeface="Lucida Sans Unicode"/>
                <a:cs typeface="Lucida Sans Unicode"/>
              </a:rPr>
              <a:t>t</a:t>
            </a:r>
            <a:r>
              <a:rPr sz="2200" spc="-95" dirty="0">
                <a:solidFill>
                  <a:srgbClr val="04092F"/>
                </a:solidFill>
                <a:latin typeface="Lucida Sans Unicode"/>
                <a:cs typeface="Lucida Sans Unicode"/>
              </a:rPr>
              <a:t>i</a:t>
            </a:r>
            <a:r>
              <a:rPr sz="2200" spc="114" dirty="0">
                <a:solidFill>
                  <a:srgbClr val="04092F"/>
                </a:solidFill>
                <a:latin typeface="Lucida Sans Unicode"/>
                <a:cs typeface="Lucida Sans Unicode"/>
              </a:rPr>
              <a:t>p</a:t>
            </a:r>
            <a:r>
              <a:rPr sz="2200" spc="-95" dirty="0">
                <a:solidFill>
                  <a:srgbClr val="04092F"/>
                </a:solidFill>
                <a:latin typeface="Lucida Sans Unicode"/>
                <a:cs typeface="Lucida Sans Unicode"/>
              </a:rPr>
              <a:t>l</a:t>
            </a:r>
            <a:r>
              <a:rPr sz="2200" spc="155" dirty="0">
                <a:solidFill>
                  <a:srgbClr val="04092F"/>
                </a:solidFill>
                <a:latin typeface="Lucida Sans Unicode"/>
                <a:cs typeface="Lucida Sans Unicode"/>
              </a:rPr>
              <a:t>e</a:t>
            </a:r>
            <a:r>
              <a:rPr sz="2200" dirty="0">
                <a:solidFill>
                  <a:srgbClr val="04092F"/>
                </a:solidFill>
                <a:latin typeface="Lucida Sans Unicode"/>
                <a:cs typeface="Lucida Sans Unicode"/>
              </a:rPr>
              <a:t>	</a:t>
            </a:r>
            <a:r>
              <a:rPr sz="2200" spc="35" dirty="0">
                <a:solidFill>
                  <a:srgbClr val="04092F"/>
                </a:solidFill>
                <a:latin typeface="Lucida Sans Unicode"/>
                <a:cs typeface="Lucida Sans Unicode"/>
              </a:rPr>
              <a:t>s</a:t>
            </a:r>
            <a:r>
              <a:rPr sz="2200" spc="-20" dirty="0">
                <a:solidFill>
                  <a:srgbClr val="04092F"/>
                </a:solidFill>
                <a:latin typeface="Lucida Sans Unicode"/>
                <a:cs typeface="Lucida Sans Unicode"/>
              </a:rPr>
              <a:t>t</a:t>
            </a:r>
            <a:r>
              <a:rPr sz="2200" spc="-75" dirty="0">
                <a:solidFill>
                  <a:srgbClr val="04092F"/>
                </a:solidFill>
                <a:latin typeface="Lucida Sans Unicode"/>
                <a:cs typeface="Lucida Sans Unicode"/>
              </a:rPr>
              <a:t>r</a:t>
            </a:r>
            <a:r>
              <a:rPr sz="2200" spc="150" dirty="0">
                <a:solidFill>
                  <a:srgbClr val="04092F"/>
                </a:solidFill>
                <a:latin typeface="Lucida Sans Unicode"/>
                <a:cs typeface="Lucida Sans Unicode"/>
              </a:rPr>
              <a:t>e</a:t>
            </a:r>
            <a:r>
              <a:rPr sz="2200" spc="285" dirty="0">
                <a:solidFill>
                  <a:srgbClr val="04092F"/>
                </a:solidFill>
                <a:latin typeface="Lucida Sans Unicode"/>
                <a:cs typeface="Lucida Sans Unicode"/>
              </a:rPr>
              <a:t>a</a:t>
            </a:r>
            <a:r>
              <a:rPr sz="2200" spc="235" dirty="0">
                <a:solidFill>
                  <a:srgbClr val="04092F"/>
                </a:solidFill>
                <a:latin typeface="Lucida Sans Unicode"/>
                <a:cs typeface="Lucida Sans Unicode"/>
              </a:rPr>
              <a:t>m</a:t>
            </a:r>
            <a:r>
              <a:rPr sz="2200" spc="40" dirty="0">
                <a:solidFill>
                  <a:srgbClr val="04092F"/>
                </a:solidFill>
                <a:latin typeface="Lucida Sans Unicode"/>
                <a:cs typeface="Lucida Sans Unicode"/>
              </a:rPr>
              <a:t>s</a:t>
            </a:r>
            <a:r>
              <a:rPr sz="2200" dirty="0">
                <a:solidFill>
                  <a:srgbClr val="04092F"/>
                </a:solidFill>
                <a:latin typeface="Lucida Sans Unicode"/>
                <a:cs typeface="Lucida Sans Unicode"/>
              </a:rPr>
              <a:t>	</a:t>
            </a:r>
            <a:r>
              <a:rPr sz="2200" spc="285" dirty="0">
                <a:solidFill>
                  <a:srgbClr val="04092F"/>
                </a:solidFill>
                <a:latin typeface="Lucida Sans Unicode"/>
                <a:cs typeface="Lucida Sans Unicode"/>
              </a:rPr>
              <a:t>a</a:t>
            </a:r>
            <a:r>
              <a:rPr sz="2200" spc="55" dirty="0">
                <a:solidFill>
                  <a:srgbClr val="04092F"/>
                </a:solidFill>
                <a:latin typeface="Lucida Sans Unicode"/>
                <a:cs typeface="Lucida Sans Unicode"/>
              </a:rPr>
              <a:t>n</a:t>
            </a:r>
            <a:r>
              <a:rPr sz="2200" spc="120" dirty="0">
                <a:solidFill>
                  <a:srgbClr val="04092F"/>
                </a:solidFill>
                <a:latin typeface="Lucida Sans Unicode"/>
                <a:cs typeface="Lucida Sans Unicode"/>
              </a:rPr>
              <a:t>d</a:t>
            </a:r>
            <a:endParaRPr sz="2200">
              <a:latin typeface="Lucida Sans Unicode"/>
              <a:cs typeface="Lucida Sans Unicode"/>
            </a:endParaRPr>
          </a:p>
        </p:txBody>
      </p:sp>
      <p:sp>
        <p:nvSpPr>
          <p:cNvPr id="53" name="object 53"/>
          <p:cNvSpPr txBox="1"/>
          <p:nvPr/>
        </p:nvSpPr>
        <p:spPr>
          <a:xfrm>
            <a:off x="12115847" y="3812712"/>
            <a:ext cx="5647055" cy="1416050"/>
          </a:xfrm>
          <a:prstGeom prst="rect">
            <a:avLst/>
          </a:prstGeom>
        </p:spPr>
        <p:txBody>
          <a:bodyPr vert="horz" wrap="square" lIns="0" tIns="28575" rIns="0" bIns="0" rtlCol="0">
            <a:spAutoFit/>
          </a:bodyPr>
          <a:lstStyle/>
          <a:p>
            <a:pPr marL="12700" marR="5080">
              <a:lnSpc>
                <a:spcPts val="2630"/>
              </a:lnSpc>
              <a:spcBef>
                <a:spcPts val="225"/>
              </a:spcBef>
              <a:tabLst>
                <a:tab pos="2287905" algn="l"/>
                <a:tab pos="3220085" algn="l"/>
                <a:tab pos="3695065" algn="l"/>
                <a:tab pos="4335145" algn="l"/>
              </a:tabLst>
            </a:pPr>
            <a:r>
              <a:rPr sz="2200" spc="114" dirty="0">
                <a:solidFill>
                  <a:srgbClr val="04092F"/>
                </a:solidFill>
                <a:latin typeface="Lucida Sans Unicode"/>
                <a:cs typeface="Lucida Sans Unicode"/>
              </a:rPr>
              <a:t>d</a:t>
            </a:r>
            <a:r>
              <a:rPr sz="2200" spc="150" dirty="0">
                <a:solidFill>
                  <a:srgbClr val="04092F"/>
                </a:solidFill>
                <a:latin typeface="Lucida Sans Unicode"/>
                <a:cs typeface="Lucida Sans Unicode"/>
              </a:rPr>
              <a:t>e</a:t>
            </a:r>
            <a:r>
              <a:rPr sz="2200" spc="235" dirty="0">
                <a:solidFill>
                  <a:srgbClr val="04092F"/>
                </a:solidFill>
                <a:latin typeface="Lucida Sans Unicode"/>
                <a:cs typeface="Lucida Sans Unicode"/>
              </a:rPr>
              <a:t>m</a:t>
            </a:r>
            <a:r>
              <a:rPr sz="2200" spc="55" dirty="0">
                <a:solidFill>
                  <a:srgbClr val="04092F"/>
                </a:solidFill>
                <a:latin typeface="Lucida Sans Unicode"/>
                <a:cs typeface="Lucida Sans Unicode"/>
              </a:rPr>
              <a:t>u</a:t>
            </a:r>
            <a:r>
              <a:rPr sz="2200" spc="-95" dirty="0">
                <a:solidFill>
                  <a:srgbClr val="04092F"/>
                </a:solidFill>
                <a:latin typeface="Lucida Sans Unicode"/>
                <a:cs typeface="Lucida Sans Unicode"/>
              </a:rPr>
              <a:t>l</a:t>
            </a:r>
            <a:r>
              <a:rPr sz="2200" spc="-20" dirty="0">
                <a:solidFill>
                  <a:srgbClr val="04092F"/>
                </a:solidFill>
                <a:latin typeface="Lucida Sans Unicode"/>
                <a:cs typeface="Lucida Sans Unicode"/>
              </a:rPr>
              <a:t>t</a:t>
            </a:r>
            <a:r>
              <a:rPr sz="2200" spc="-95" dirty="0">
                <a:solidFill>
                  <a:srgbClr val="04092F"/>
                </a:solidFill>
                <a:latin typeface="Lucida Sans Unicode"/>
                <a:cs typeface="Lucida Sans Unicode"/>
              </a:rPr>
              <a:t>i</a:t>
            </a:r>
            <a:r>
              <a:rPr sz="2200" spc="114" dirty="0">
                <a:solidFill>
                  <a:srgbClr val="04092F"/>
                </a:solidFill>
                <a:latin typeface="Lucida Sans Unicode"/>
                <a:cs typeface="Lucida Sans Unicode"/>
              </a:rPr>
              <a:t>p</a:t>
            </a:r>
            <a:r>
              <a:rPr sz="2200" spc="-95" dirty="0">
                <a:solidFill>
                  <a:srgbClr val="04092F"/>
                </a:solidFill>
                <a:latin typeface="Lucida Sans Unicode"/>
                <a:cs typeface="Lucida Sans Unicode"/>
              </a:rPr>
              <a:t>l</a:t>
            </a:r>
            <a:r>
              <a:rPr sz="2200" spc="150" dirty="0">
                <a:solidFill>
                  <a:srgbClr val="04092F"/>
                </a:solidFill>
                <a:latin typeface="Lucida Sans Unicode"/>
                <a:cs typeface="Lucida Sans Unicode"/>
              </a:rPr>
              <a:t>e</a:t>
            </a:r>
            <a:r>
              <a:rPr sz="2200" spc="-290" dirty="0">
                <a:solidFill>
                  <a:srgbClr val="04092F"/>
                </a:solidFill>
                <a:latin typeface="Lucida Sans Unicode"/>
                <a:cs typeface="Lucida Sans Unicode"/>
              </a:rPr>
              <a:t>x</a:t>
            </a:r>
            <a:r>
              <a:rPr sz="2200" spc="-95" dirty="0">
                <a:solidFill>
                  <a:srgbClr val="04092F"/>
                </a:solidFill>
                <a:latin typeface="Lucida Sans Unicode"/>
                <a:cs typeface="Lucida Sans Unicode"/>
              </a:rPr>
              <a:t>i</a:t>
            </a:r>
            <a:r>
              <a:rPr sz="2200" spc="55" dirty="0">
                <a:solidFill>
                  <a:srgbClr val="04092F"/>
                </a:solidFill>
                <a:latin typeface="Lucida Sans Unicode"/>
                <a:cs typeface="Lucida Sans Unicode"/>
              </a:rPr>
              <a:t>n</a:t>
            </a:r>
            <a:r>
              <a:rPr sz="2200" spc="130" dirty="0">
                <a:solidFill>
                  <a:srgbClr val="04092F"/>
                </a:solidFill>
                <a:latin typeface="Lucida Sans Unicode"/>
                <a:cs typeface="Lucida Sans Unicode"/>
              </a:rPr>
              <a:t>g</a:t>
            </a:r>
            <a:r>
              <a:rPr sz="2200" dirty="0">
                <a:solidFill>
                  <a:srgbClr val="04092F"/>
                </a:solidFill>
                <a:latin typeface="Lucida Sans Unicode"/>
                <a:cs typeface="Lucida Sans Unicode"/>
              </a:rPr>
              <a:t>	</a:t>
            </a:r>
            <a:r>
              <a:rPr sz="2200" spc="-20" dirty="0">
                <a:solidFill>
                  <a:srgbClr val="04092F"/>
                </a:solidFill>
                <a:latin typeface="Lucida Sans Unicode"/>
                <a:cs typeface="Lucida Sans Unicode"/>
              </a:rPr>
              <a:t>t</a:t>
            </a:r>
            <a:r>
              <a:rPr sz="2200" spc="55" dirty="0">
                <a:solidFill>
                  <a:srgbClr val="04092F"/>
                </a:solidFill>
                <a:latin typeface="Lucida Sans Unicode"/>
                <a:cs typeface="Lucida Sans Unicode"/>
              </a:rPr>
              <a:t>h</a:t>
            </a:r>
            <a:r>
              <a:rPr sz="2200" spc="150" dirty="0">
                <a:solidFill>
                  <a:srgbClr val="04092F"/>
                </a:solidFill>
                <a:latin typeface="Lucida Sans Unicode"/>
                <a:cs typeface="Lucida Sans Unicode"/>
              </a:rPr>
              <a:t>e</a:t>
            </a:r>
            <a:r>
              <a:rPr sz="2200" spc="240" dirty="0">
                <a:solidFill>
                  <a:srgbClr val="04092F"/>
                </a:solidFill>
                <a:latin typeface="Lucida Sans Unicode"/>
                <a:cs typeface="Lucida Sans Unicode"/>
              </a:rPr>
              <a:t>m</a:t>
            </a:r>
            <a:r>
              <a:rPr sz="2200" dirty="0">
                <a:solidFill>
                  <a:srgbClr val="04092F"/>
                </a:solidFill>
                <a:latin typeface="Lucida Sans Unicode"/>
                <a:cs typeface="Lucida Sans Unicode"/>
              </a:rPr>
              <a:t>	</a:t>
            </a:r>
            <a:r>
              <a:rPr sz="2200" spc="285" dirty="0">
                <a:solidFill>
                  <a:srgbClr val="04092F"/>
                </a:solidFill>
                <a:latin typeface="Lucida Sans Unicode"/>
                <a:cs typeface="Lucida Sans Unicode"/>
              </a:rPr>
              <a:t>a</a:t>
            </a:r>
            <a:r>
              <a:rPr sz="2200" spc="-15" dirty="0">
                <a:solidFill>
                  <a:srgbClr val="04092F"/>
                </a:solidFill>
                <a:latin typeface="Lucida Sans Unicode"/>
                <a:cs typeface="Lucida Sans Unicode"/>
              </a:rPr>
              <a:t>t</a:t>
            </a:r>
            <a:r>
              <a:rPr sz="2200" dirty="0">
                <a:solidFill>
                  <a:srgbClr val="04092F"/>
                </a:solidFill>
                <a:latin typeface="Lucida Sans Unicode"/>
                <a:cs typeface="Lucida Sans Unicode"/>
              </a:rPr>
              <a:t>	</a:t>
            </a:r>
            <a:r>
              <a:rPr sz="2200" spc="-20" dirty="0">
                <a:solidFill>
                  <a:srgbClr val="04092F"/>
                </a:solidFill>
                <a:latin typeface="Lucida Sans Unicode"/>
                <a:cs typeface="Lucida Sans Unicode"/>
              </a:rPr>
              <a:t>t</a:t>
            </a:r>
            <a:r>
              <a:rPr sz="2200" spc="55" dirty="0">
                <a:solidFill>
                  <a:srgbClr val="04092F"/>
                </a:solidFill>
                <a:latin typeface="Lucida Sans Unicode"/>
                <a:cs typeface="Lucida Sans Unicode"/>
              </a:rPr>
              <a:t>h</a:t>
            </a:r>
            <a:r>
              <a:rPr sz="2200" spc="155" dirty="0">
                <a:solidFill>
                  <a:srgbClr val="04092F"/>
                </a:solidFill>
                <a:latin typeface="Lucida Sans Unicode"/>
                <a:cs typeface="Lucida Sans Unicode"/>
              </a:rPr>
              <a:t>e</a:t>
            </a:r>
            <a:r>
              <a:rPr sz="2200" dirty="0">
                <a:solidFill>
                  <a:srgbClr val="04092F"/>
                </a:solidFill>
                <a:latin typeface="Lucida Sans Unicode"/>
                <a:cs typeface="Lucida Sans Unicode"/>
              </a:rPr>
              <a:t>	</a:t>
            </a:r>
            <a:r>
              <a:rPr sz="2200" spc="-75" dirty="0">
                <a:solidFill>
                  <a:srgbClr val="04092F"/>
                </a:solidFill>
                <a:latin typeface="Lucida Sans Unicode"/>
                <a:cs typeface="Lucida Sans Unicode"/>
              </a:rPr>
              <a:t>r</a:t>
            </a:r>
            <a:r>
              <a:rPr sz="2200" spc="150" dirty="0">
                <a:solidFill>
                  <a:srgbClr val="04092F"/>
                </a:solidFill>
                <a:latin typeface="Lucida Sans Unicode"/>
                <a:cs typeface="Lucida Sans Unicode"/>
              </a:rPr>
              <a:t>e</a:t>
            </a:r>
            <a:r>
              <a:rPr sz="2200" spc="220" dirty="0">
                <a:solidFill>
                  <a:srgbClr val="04092F"/>
                </a:solidFill>
                <a:latin typeface="Lucida Sans Unicode"/>
                <a:cs typeface="Lucida Sans Unicode"/>
              </a:rPr>
              <a:t>c</a:t>
            </a:r>
            <a:r>
              <a:rPr sz="2200" spc="150" dirty="0">
                <a:solidFill>
                  <a:srgbClr val="04092F"/>
                </a:solidFill>
                <a:latin typeface="Lucida Sans Unicode"/>
                <a:cs typeface="Lucida Sans Unicode"/>
              </a:rPr>
              <a:t>e</a:t>
            </a:r>
            <a:r>
              <a:rPr sz="2200" spc="-95" dirty="0">
                <a:solidFill>
                  <a:srgbClr val="04092F"/>
                </a:solidFill>
                <a:latin typeface="Lucida Sans Unicode"/>
                <a:cs typeface="Lucida Sans Unicode"/>
              </a:rPr>
              <a:t>i</a:t>
            </a:r>
            <a:r>
              <a:rPr sz="2200" spc="105" dirty="0">
                <a:solidFill>
                  <a:srgbClr val="04092F"/>
                </a:solidFill>
                <a:latin typeface="Lucida Sans Unicode"/>
                <a:cs typeface="Lucida Sans Unicode"/>
              </a:rPr>
              <a:t>v</a:t>
            </a:r>
            <a:r>
              <a:rPr sz="2200" spc="-95" dirty="0">
                <a:solidFill>
                  <a:srgbClr val="04092F"/>
                </a:solidFill>
                <a:latin typeface="Lucida Sans Unicode"/>
                <a:cs typeface="Lucida Sans Unicode"/>
              </a:rPr>
              <a:t>i</a:t>
            </a:r>
            <a:r>
              <a:rPr sz="2200" spc="55" dirty="0">
                <a:solidFill>
                  <a:srgbClr val="04092F"/>
                </a:solidFill>
                <a:latin typeface="Lucida Sans Unicode"/>
                <a:cs typeface="Lucida Sans Unicode"/>
              </a:rPr>
              <a:t>n</a:t>
            </a:r>
            <a:r>
              <a:rPr sz="2200" spc="90" dirty="0">
                <a:solidFill>
                  <a:srgbClr val="04092F"/>
                </a:solidFill>
                <a:latin typeface="Lucida Sans Unicode"/>
                <a:cs typeface="Lucida Sans Unicode"/>
              </a:rPr>
              <a:t>g  </a:t>
            </a:r>
            <a:r>
              <a:rPr sz="2200" spc="20" dirty="0">
                <a:solidFill>
                  <a:srgbClr val="04092F"/>
                </a:solidFill>
                <a:latin typeface="Lucida Sans Unicode"/>
                <a:cs typeface="Lucida Sans Unicode"/>
              </a:rPr>
              <a:t>end.</a:t>
            </a:r>
            <a:endParaRPr sz="2200">
              <a:latin typeface="Lucida Sans Unicode"/>
              <a:cs typeface="Lucida Sans Unicode"/>
            </a:endParaRPr>
          </a:p>
          <a:p>
            <a:pPr marR="454659" algn="ctr">
              <a:lnSpc>
                <a:spcPct val="100000"/>
              </a:lnSpc>
              <a:spcBef>
                <a:spcPts val="2550"/>
              </a:spcBef>
            </a:pPr>
            <a:r>
              <a:rPr sz="2500" b="1" spc="260" dirty="0">
                <a:solidFill>
                  <a:srgbClr val="04092F"/>
                </a:solidFill>
                <a:latin typeface="Tahoma"/>
                <a:cs typeface="Tahoma"/>
              </a:rPr>
              <a:t>C</a:t>
            </a:r>
            <a:r>
              <a:rPr sz="2500" b="1" spc="65" dirty="0">
                <a:solidFill>
                  <a:srgbClr val="04092F"/>
                </a:solidFill>
                <a:latin typeface="Tahoma"/>
                <a:cs typeface="Tahoma"/>
              </a:rPr>
              <a:t>o</a:t>
            </a:r>
            <a:r>
              <a:rPr sz="2500" b="1" spc="105" dirty="0">
                <a:solidFill>
                  <a:srgbClr val="04092F"/>
                </a:solidFill>
                <a:latin typeface="Tahoma"/>
                <a:cs typeface="Tahoma"/>
              </a:rPr>
              <a:t>n</a:t>
            </a:r>
            <a:r>
              <a:rPr sz="2500" b="1" spc="145" dirty="0">
                <a:solidFill>
                  <a:srgbClr val="04092F"/>
                </a:solidFill>
                <a:latin typeface="Tahoma"/>
                <a:cs typeface="Tahoma"/>
              </a:rPr>
              <a:t>g</a:t>
            </a:r>
            <a:r>
              <a:rPr sz="2500" b="1" spc="70" dirty="0">
                <a:solidFill>
                  <a:srgbClr val="04092F"/>
                </a:solidFill>
                <a:latin typeface="Tahoma"/>
                <a:cs typeface="Tahoma"/>
              </a:rPr>
              <a:t>e</a:t>
            </a:r>
            <a:r>
              <a:rPr sz="2500" b="1" spc="125" dirty="0">
                <a:solidFill>
                  <a:srgbClr val="04092F"/>
                </a:solidFill>
                <a:latin typeface="Tahoma"/>
                <a:cs typeface="Tahoma"/>
              </a:rPr>
              <a:t>s</a:t>
            </a:r>
            <a:r>
              <a:rPr sz="2500" b="1" spc="-15" dirty="0">
                <a:solidFill>
                  <a:srgbClr val="04092F"/>
                </a:solidFill>
                <a:latin typeface="Tahoma"/>
                <a:cs typeface="Tahoma"/>
              </a:rPr>
              <a:t>t</a:t>
            </a:r>
            <a:r>
              <a:rPr sz="2500" b="1" spc="-10" dirty="0">
                <a:solidFill>
                  <a:srgbClr val="04092F"/>
                </a:solidFill>
                <a:latin typeface="Tahoma"/>
                <a:cs typeface="Tahoma"/>
              </a:rPr>
              <a:t>i</a:t>
            </a:r>
            <a:r>
              <a:rPr sz="2500" b="1" spc="65" dirty="0">
                <a:solidFill>
                  <a:srgbClr val="04092F"/>
                </a:solidFill>
                <a:latin typeface="Tahoma"/>
                <a:cs typeface="Tahoma"/>
              </a:rPr>
              <a:t>o</a:t>
            </a:r>
            <a:r>
              <a:rPr sz="2500" b="1" spc="110" dirty="0">
                <a:solidFill>
                  <a:srgbClr val="04092F"/>
                </a:solidFill>
                <a:latin typeface="Tahoma"/>
                <a:cs typeface="Tahoma"/>
              </a:rPr>
              <a:t>n</a:t>
            </a:r>
            <a:r>
              <a:rPr sz="2500" b="1" spc="-195" dirty="0">
                <a:solidFill>
                  <a:srgbClr val="04092F"/>
                </a:solidFill>
                <a:latin typeface="Tahoma"/>
                <a:cs typeface="Tahoma"/>
              </a:rPr>
              <a:t> </a:t>
            </a:r>
            <a:r>
              <a:rPr sz="2500" b="1" spc="260" dirty="0">
                <a:solidFill>
                  <a:srgbClr val="04092F"/>
                </a:solidFill>
                <a:latin typeface="Tahoma"/>
                <a:cs typeface="Tahoma"/>
              </a:rPr>
              <a:t>C</a:t>
            </a:r>
            <a:r>
              <a:rPr sz="2500" b="1" spc="65" dirty="0">
                <a:solidFill>
                  <a:srgbClr val="04092F"/>
                </a:solidFill>
                <a:latin typeface="Tahoma"/>
                <a:cs typeface="Tahoma"/>
              </a:rPr>
              <a:t>o</a:t>
            </a:r>
            <a:r>
              <a:rPr sz="2500" b="1" spc="105" dirty="0">
                <a:solidFill>
                  <a:srgbClr val="04092F"/>
                </a:solidFill>
                <a:latin typeface="Tahoma"/>
                <a:cs typeface="Tahoma"/>
              </a:rPr>
              <a:t>n</a:t>
            </a:r>
            <a:r>
              <a:rPr sz="2500" b="1" spc="-15" dirty="0">
                <a:solidFill>
                  <a:srgbClr val="04092F"/>
                </a:solidFill>
                <a:latin typeface="Tahoma"/>
                <a:cs typeface="Tahoma"/>
              </a:rPr>
              <a:t>t</a:t>
            </a:r>
            <a:r>
              <a:rPr sz="2500" b="1" spc="-5" dirty="0">
                <a:solidFill>
                  <a:srgbClr val="04092F"/>
                </a:solidFill>
                <a:latin typeface="Tahoma"/>
                <a:cs typeface="Tahoma"/>
              </a:rPr>
              <a:t>r</a:t>
            </a:r>
            <a:r>
              <a:rPr sz="2500" b="1" spc="65" dirty="0">
                <a:solidFill>
                  <a:srgbClr val="04092F"/>
                </a:solidFill>
                <a:latin typeface="Tahoma"/>
                <a:cs typeface="Tahoma"/>
              </a:rPr>
              <a:t>o</a:t>
            </a:r>
            <a:r>
              <a:rPr sz="2500" b="1" spc="-10" dirty="0">
                <a:solidFill>
                  <a:srgbClr val="04092F"/>
                </a:solidFill>
                <a:latin typeface="Tahoma"/>
                <a:cs typeface="Tahoma"/>
              </a:rPr>
              <a:t>l</a:t>
            </a:r>
            <a:endParaRPr sz="2500">
              <a:latin typeface="Tahoma"/>
              <a:cs typeface="Tahoma"/>
            </a:endParaRPr>
          </a:p>
        </p:txBody>
      </p:sp>
      <p:sp>
        <p:nvSpPr>
          <p:cNvPr id="54" name="object 54"/>
          <p:cNvSpPr txBox="1"/>
          <p:nvPr/>
        </p:nvSpPr>
        <p:spPr>
          <a:xfrm>
            <a:off x="1057995" y="2528791"/>
            <a:ext cx="5259705" cy="1082040"/>
          </a:xfrm>
          <a:prstGeom prst="rect">
            <a:avLst/>
          </a:prstGeom>
        </p:spPr>
        <p:txBody>
          <a:bodyPr vert="horz" wrap="square" lIns="0" tIns="17780" rIns="0" bIns="0" rtlCol="0">
            <a:spAutoFit/>
          </a:bodyPr>
          <a:lstStyle/>
          <a:p>
            <a:pPr marL="12700" marR="5080" indent="972185">
              <a:lnSpc>
                <a:spcPct val="99900"/>
              </a:lnSpc>
              <a:spcBef>
                <a:spcPts val="140"/>
              </a:spcBef>
            </a:pPr>
            <a:r>
              <a:rPr sz="2500" b="1" spc="-30" dirty="0">
                <a:solidFill>
                  <a:srgbClr val="04092F"/>
                </a:solidFill>
                <a:latin typeface="Tahoma"/>
                <a:cs typeface="Tahoma"/>
              </a:rPr>
              <a:t>S</a:t>
            </a:r>
            <a:r>
              <a:rPr sz="2500" b="1" spc="70" dirty="0">
                <a:solidFill>
                  <a:srgbClr val="04092F"/>
                </a:solidFill>
                <a:latin typeface="Tahoma"/>
                <a:cs typeface="Tahoma"/>
              </a:rPr>
              <a:t>e</a:t>
            </a:r>
            <a:r>
              <a:rPr sz="2500" b="1" spc="-5" dirty="0">
                <a:solidFill>
                  <a:srgbClr val="04092F"/>
                </a:solidFill>
                <a:latin typeface="Tahoma"/>
                <a:cs typeface="Tahoma"/>
              </a:rPr>
              <a:t>r</a:t>
            </a:r>
            <a:r>
              <a:rPr sz="2500" b="1" spc="135" dirty="0">
                <a:solidFill>
                  <a:srgbClr val="04092F"/>
                </a:solidFill>
                <a:latin typeface="Tahoma"/>
                <a:cs typeface="Tahoma"/>
              </a:rPr>
              <a:t>v</a:t>
            </a:r>
            <a:r>
              <a:rPr sz="2500" b="1" spc="-10" dirty="0">
                <a:solidFill>
                  <a:srgbClr val="04092F"/>
                </a:solidFill>
                <a:latin typeface="Tahoma"/>
                <a:cs typeface="Tahoma"/>
              </a:rPr>
              <a:t>i</a:t>
            </a:r>
            <a:r>
              <a:rPr sz="2500" b="1" spc="210" dirty="0">
                <a:solidFill>
                  <a:srgbClr val="04092F"/>
                </a:solidFill>
                <a:latin typeface="Tahoma"/>
                <a:cs typeface="Tahoma"/>
              </a:rPr>
              <a:t>c</a:t>
            </a:r>
            <a:r>
              <a:rPr sz="2500" b="1" spc="75" dirty="0">
                <a:solidFill>
                  <a:srgbClr val="04092F"/>
                </a:solidFill>
                <a:latin typeface="Tahoma"/>
                <a:cs typeface="Tahoma"/>
              </a:rPr>
              <a:t>e</a:t>
            </a:r>
            <a:r>
              <a:rPr sz="2500" b="1" spc="-195" dirty="0">
                <a:solidFill>
                  <a:srgbClr val="04092F"/>
                </a:solidFill>
                <a:latin typeface="Tahoma"/>
                <a:cs typeface="Tahoma"/>
              </a:rPr>
              <a:t> </a:t>
            </a:r>
            <a:r>
              <a:rPr sz="2500" b="1" spc="-65" dirty="0">
                <a:solidFill>
                  <a:srgbClr val="04092F"/>
                </a:solidFill>
                <a:latin typeface="Tahoma"/>
                <a:cs typeface="Tahoma"/>
              </a:rPr>
              <a:t>P</a:t>
            </a:r>
            <a:r>
              <a:rPr sz="2500" b="1" spc="65" dirty="0">
                <a:solidFill>
                  <a:srgbClr val="04092F"/>
                </a:solidFill>
                <a:latin typeface="Tahoma"/>
                <a:cs typeface="Tahoma"/>
              </a:rPr>
              <a:t>o</a:t>
            </a:r>
            <a:r>
              <a:rPr sz="2500" b="1" spc="-10" dirty="0">
                <a:solidFill>
                  <a:srgbClr val="04092F"/>
                </a:solidFill>
                <a:latin typeface="Tahoma"/>
                <a:cs typeface="Tahoma"/>
              </a:rPr>
              <a:t>i</a:t>
            </a:r>
            <a:r>
              <a:rPr sz="2500" b="1" spc="105" dirty="0">
                <a:solidFill>
                  <a:srgbClr val="04092F"/>
                </a:solidFill>
                <a:latin typeface="Tahoma"/>
                <a:cs typeface="Tahoma"/>
              </a:rPr>
              <a:t>n</a:t>
            </a:r>
            <a:r>
              <a:rPr sz="2500" b="1" spc="-10" dirty="0">
                <a:solidFill>
                  <a:srgbClr val="04092F"/>
                </a:solidFill>
                <a:latin typeface="Tahoma"/>
                <a:cs typeface="Tahoma"/>
              </a:rPr>
              <a:t>t</a:t>
            </a:r>
            <a:r>
              <a:rPr sz="2500" b="1" spc="-195" dirty="0">
                <a:solidFill>
                  <a:srgbClr val="04092F"/>
                </a:solidFill>
                <a:latin typeface="Tahoma"/>
                <a:cs typeface="Tahoma"/>
              </a:rPr>
              <a:t> </a:t>
            </a:r>
            <a:r>
              <a:rPr sz="2500" b="1" spc="155" dirty="0">
                <a:solidFill>
                  <a:srgbClr val="04092F"/>
                </a:solidFill>
                <a:latin typeface="Tahoma"/>
                <a:cs typeface="Tahoma"/>
              </a:rPr>
              <a:t>A</a:t>
            </a:r>
            <a:r>
              <a:rPr sz="2500" b="1" spc="145" dirty="0">
                <a:solidFill>
                  <a:srgbClr val="04092F"/>
                </a:solidFill>
                <a:latin typeface="Tahoma"/>
                <a:cs typeface="Tahoma"/>
              </a:rPr>
              <a:t>dd</a:t>
            </a:r>
            <a:r>
              <a:rPr sz="2500" b="1" spc="-5" dirty="0">
                <a:solidFill>
                  <a:srgbClr val="04092F"/>
                </a:solidFill>
                <a:latin typeface="Tahoma"/>
                <a:cs typeface="Tahoma"/>
              </a:rPr>
              <a:t>r</a:t>
            </a:r>
            <a:r>
              <a:rPr sz="2500" b="1" spc="70" dirty="0">
                <a:solidFill>
                  <a:srgbClr val="04092F"/>
                </a:solidFill>
                <a:latin typeface="Tahoma"/>
                <a:cs typeface="Tahoma"/>
              </a:rPr>
              <a:t>e</a:t>
            </a:r>
            <a:r>
              <a:rPr sz="2500" b="1" spc="125" dirty="0">
                <a:solidFill>
                  <a:srgbClr val="04092F"/>
                </a:solidFill>
                <a:latin typeface="Tahoma"/>
                <a:cs typeface="Tahoma"/>
              </a:rPr>
              <a:t>ss</a:t>
            </a:r>
            <a:r>
              <a:rPr sz="2500" b="1" spc="-10" dirty="0">
                <a:solidFill>
                  <a:srgbClr val="04092F"/>
                </a:solidFill>
                <a:latin typeface="Tahoma"/>
                <a:cs typeface="Tahoma"/>
              </a:rPr>
              <a:t>i</a:t>
            </a:r>
            <a:r>
              <a:rPr sz="2500" b="1" spc="105" dirty="0">
                <a:solidFill>
                  <a:srgbClr val="04092F"/>
                </a:solidFill>
                <a:latin typeface="Tahoma"/>
                <a:cs typeface="Tahoma"/>
              </a:rPr>
              <a:t>n</a:t>
            </a:r>
            <a:r>
              <a:rPr sz="2500" b="1" spc="95" dirty="0">
                <a:solidFill>
                  <a:srgbClr val="04092F"/>
                </a:solidFill>
                <a:latin typeface="Tahoma"/>
                <a:cs typeface="Tahoma"/>
              </a:rPr>
              <a:t>g  </a:t>
            </a:r>
            <a:r>
              <a:rPr sz="2200" spc="10" dirty="0">
                <a:solidFill>
                  <a:srgbClr val="04092F"/>
                </a:solidFill>
                <a:latin typeface="Lucida Sans Unicode" panose="020B0602030504020204" pitchFamily="34" charset="0"/>
                <a:cs typeface="Lucida Sans Unicode" panose="020B0602030504020204" pitchFamily="34" charset="0"/>
              </a:rPr>
              <a:t>Identifies</a:t>
            </a:r>
            <a:r>
              <a:rPr sz="2200" spc="-100" dirty="0">
                <a:solidFill>
                  <a:srgbClr val="04092F"/>
                </a:solidFill>
                <a:latin typeface="Lucida Sans Unicode"/>
                <a:cs typeface="Lucida Sans Unicode"/>
              </a:rPr>
              <a:t> </a:t>
            </a:r>
            <a:r>
              <a:rPr sz="2200" spc="150" dirty="0">
                <a:solidFill>
                  <a:srgbClr val="04092F"/>
                </a:solidFill>
                <a:latin typeface="Lucida Sans Unicode"/>
                <a:cs typeface="Lucida Sans Unicode"/>
              </a:rPr>
              <a:t>and</a:t>
            </a:r>
            <a:r>
              <a:rPr sz="2200" spc="-95" dirty="0">
                <a:solidFill>
                  <a:srgbClr val="04092F"/>
                </a:solidFill>
                <a:latin typeface="Lucida Sans Unicode"/>
                <a:cs typeface="Lucida Sans Unicode"/>
              </a:rPr>
              <a:t> </a:t>
            </a:r>
            <a:r>
              <a:rPr sz="2200" spc="45" dirty="0">
                <a:solidFill>
                  <a:srgbClr val="04092F"/>
                </a:solidFill>
                <a:latin typeface="Lucida Sans Unicode"/>
                <a:cs typeface="Lucida Sans Unicode"/>
              </a:rPr>
              <a:t>directs</a:t>
            </a:r>
            <a:r>
              <a:rPr sz="2200" spc="-100" dirty="0">
                <a:solidFill>
                  <a:srgbClr val="04092F"/>
                </a:solidFill>
                <a:latin typeface="Lucida Sans Unicode"/>
                <a:cs typeface="Lucida Sans Unicode"/>
              </a:rPr>
              <a:t> </a:t>
            </a:r>
            <a:r>
              <a:rPr sz="2200" spc="165" dirty="0">
                <a:solidFill>
                  <a:srgbClr val="04092F"/>
                </a:solidFill>
                <a:latin typeface="Lucida Sans Unicode"/>
                <a:cs typeface="Lucida Sans Unicode"/>
              </a:rPr>
              <a:t>data</a:t>
            </a:r>
            <a:r>
              <a:rPr sz="2200" spc="-95" dirty="0">
                <a:solidFill>
                  <a:srgbClr val="04092F"/>
                </a:solidFill>
                <a:latin typeface="Lucida Sans Unicode"/>
                <a:cs typeface="Lucida Sans Unicode"/>
              </a:rPr>
              <a:t> </a:t>
            </a:r>
            <a:r>
              <a:rPr sz="2200" spc="25" dirty="0">
                <a:solidFill>
                  <a:srgbClr val="04092F"/>
                </a:solidFill>
                <a:latin typeface="Lucida Sans Unicode"/>
                <a:cs typeface="Lucida Sans Unicode"/>
              </a:rPr>
              <a:t>to</a:t>
            </a:r>
            <a:r>
              <a:rPr sz="2200" spc="-95" dirty="0">
                <a:solidFill>
                  <a:srgbClr val="04092F"/>
                </a:solidFill>
                <a:latin typeface="Lucida Sans Unicode"/>
                <a:cs typeface="Lucida Sans Unicode"/>
              </a:rPr>
              <a:t> </a:t>
            </a:r>
            <a:r>
              <a:rPr sz="2200" spc="60" dirty="0">
                <a:solidFill>
                  <a:srgbClr val="04092F"/>
                </a:solidFill>
                <a:latin typeface="Lucida Sans Unicode"/>
                <a:cs typeface="Lucida Sans Unicode"/>
              </a:rPr>
              <a:t>specific </a:t>
            </a:r>
            <a:r>
              <a:rPr sz="2200" spc="-685" dirty="0">
                <a:solidFill>
                  <a:srgbClr val="04092F"/>
                </a:solidFill>
                <a:latin typeface="Lucida Sans Unicode"/>
                <a:cs typeface="Lucida Sans Unicode"/>
              </a:rPr>
              <a:t> </a:t>
            </a:r>
            <a:r>
              <a:rPr sz="2200" spc="80" dirty="0">
                <a:solidFill>
                  <a:srgbClr val="04092F"/>
                </a:solidFill>
                <a:latin typeface="Lucida Sans Unicode"/>
                <a:cs typeface="Lucida Sans Unicode"/>
              </a:rPr>
              <a:t>processes</a:t>
            </a:r>
            <a:r>
              <a:rPr sz="2200" spc="105" dirty="0">
                <a:solidFill>
                  <a:srgbClr val="04092F"/>
                </a:solidFill>
                <a:latin typeface="Lucida Sans Unicode"/>
                <a:cs typeface="Lucida Sans Unicode"/>
              </a:rPr>
              <a:t> </a:t>
            </a:r>
            <a:r>
              <a:rPr sz="2200" spc="25" dirty="0">
                <a:solidFill>
                  <a:srgbClr val="04092F"/>
                </a:solidFill>
                <a:latin typeface="Lucida Sans Unicode"/>
                <a:cs typeface="Lucida Sans Unicode"/>
              </a:rPr>
              <a:t>running</a:t>
            </a:r>
            <a:r>
              <a:rPr sz="2200" spc="105" dirty="0">
                <a:solidFill>
                  <a:srgbClr val="04092F"/>
                </a:solidFill>
                <a:latin typeface="Lucida Sans Unicode"/>
                <a:cs typeface="Lucida Sans Unicode"/>
              </a:rPr>
              <a:t> </a:t>
            </a:r>
            <a:r>
              <a:rPr sz="2200" spc="65" dirty="0">
                <a:solidFill>
                  <a:srgbClr val="04092F"/>
                </a:solidFill>
                <a:latin typeface="Lucida Sans Unicode"/>
                <a:cs typeface="Lucida Sans Unicode"/>
              </a:rPr>
              <a:t>on</a:t>
            </a:r>
            <a:r>
              <a:rPr sz="2200" spc="110" dirty="0">
                <a:solidFill>
                  <a:srgbClr val="04092F"/>
                </a:solidFill>
                <a:latin typeface="Lucida Sans Unicode"/>
                <a:cs typeface="Lucida Sans Unicode"/>
              </a:rPr>
              <a:t> </a:t>
            </a:r>
            <a:r>
              <a:rPr sz="2200" spc="95" dirty="0">
                <a:solidFill>
                  <a:srgbClr val="04092F"/>
                </a:solidFill>
                <a:latin typeface="Lucida Sans Unicode"/>
                <a:cs typeface="Lucida Sans Unicode"/>
              </a:rPr>
              <a:t>devices</a:t>
            </a:r>
            <a:r>
              <a:rPr sz="2200" spc="105" dirty="0">
                <a:solidFill>
                  <a:srgbClr val="04092F"/>
                </a:solidFill>
                <a:latin typeface="Lucida Sans Unicode"/>
                <a:cs typeface="Lucida Sans Unicode"/>
              </a:rPr>
              <a:t> </a:t>
            </a:r>
            <a:r>
              <a:rPr sz="2200" spc="5" dirty="0">
                <a:solidFill>
                  <a:srgbClr val="04092F"/>
                </a:solidFill>
                <a:latin typeface="Lucida Sans Unicode"/>
                <a:cs typeface="Lucida Sans Unicode"/>
              </a:rPr>
              <a:t>within</a:t>
            </a:r>
            <a:endParaRPr sz="2200" dirty="0">
              <a:latin typeface="Lucida Sans Unicode"/>
              <a:cs typeface="Lucida Sans Unicode"/>
            </a:endParaRPr>
          </a:p>
        </p:txBody>
      </p:sp>
      <p:sp>
        <p:nvSpPr>
          <p:cNvPr id="55" name="object 55"/>
          <p:cNvSpPr txBox="1"/>
          <p:nvPr/>
        </p:nvSpPr>
        <p:spPr>
          <a:xfrm>
            <a:off x="1057995" y="3579122"/>
            <a:ext cx="5260340" cy="365125"/>
          </a:xfrm>
          <a:prstGeom prst="rect">
            <a:avLst/>
          </a:prstGeom>
        </p:spPr>
        <p:txBody>
          <a:bodyPr vert="horz" wrap="square" lIns="0" tIns="15875" rIns="0" bIns="0" rtlCol="0">
            <a:spAutoFit/>
          </a:bodyPr>
          <a:lstStyle/>
          <a:p>
            <a:pPr marL="12700">
              <a:lnSpc>
                <a:spcPct val="100000"/>
              </a:lnSpc>
              <a:spcBef>
                <a:spcPts val="125"/>
              </a:spcBef>
              <a:tabLst>
                <a:tab pos="1037590" algn="l"/>
                <a:tab pos="2995930" algn="l"/>
                <a:tab pos="4210050" algn="l"/>
              </a:tabLst>
            </a:pPr>
            <a:r>
              <a:rPr sz="2200" spc="290" dirty="0">
                <a:solidFill>
                  <a:srgbClr val="04092F"/>
                </a:solidFill>
                <a:latin typeface="Lucida Sans Unicode"/>
                <a:cs typeface="Lucida Sans Unicode"/>
              </a:rPr>
              <a:t>a	</a:t>
            </a:r>
            <a:r>
              <a:rPr sz="2200" spc="20" dirty="0">
                <a:solidFill>
                  <a:srgbClr val="04092F"/>
                </a:solidFill>
                <a:latin typeface="Lucida Sans Unicode"/>
                <a:cs typeface="Lucida Sans Unicode"/>
              </a:rPr>
              <a:t>network	</a:t>
            </a:r>
            <a:r>
              <a:rPr sz="2200" spc="-30" dirty="0">
                <a:solidFill>
                  <a:srgbClr val="04092F"/>
                </a:solidFill>
                <a:latin typeface="Lucida Sans Unicode"/>
                <a:cs typeface="Lucida Sans Unicode"/>
              </a:rPr>
              <a:t>for	</a:t>
            </a:r>
            <a:r>
              <a:rPr sz="2200" spc="70" dirty="0">
                <a:solidFill>
                  <a:srgbClr val="04092F"/>
                </a:solidFill>
                <a:latin typeface="Lucida Sans Unicode"/>
                <a:cs typeface="Lucida Sans Unicode"/>
              </a:rPr>
              <a:t>precise</a:t>
            </a:r>
            <a:endParaRPr sz="2200">
              <a:latin typeface="Lucida Sans Unicode"/>
              <a:cs typeface="Lucida Sans Unicode"/>
            </a:endParaRPr>
          </a:p>
        </p:txBody>
      </p:sp>
      <p:sp>
        <p:nvSpPr>
          <p:cNvPr id="56" name="object 56"/>
          <p:cNvSpPr txBox="1"/>
          <p:nvPr/>
        </p:nvSpPr>
        <p:spPr>
          <a:xfrm>
            <a:off x="1057995" y="3912497"/>
            <a:ext cx="2350135" cy="365125"/>
          </a:xfrm>
          <a:prstGeom prst="rect">
            <a:avLst/>
          </a:prstGeom>
        </p:spPr>
        <p:txBody>
          <a:bodyPr vert="horz" wrap="square" lIns="0" tIns="15875" rIns="0" bIns="0" rtlCol="0">
            <a:spAutoFit/>
          </a:bodyPr>
          <a:lstStyle/>
          <a:p>
            <a:pPr marL="12700">
              <a:lnSpc>
                <a:spcPct val="100000"/>
              </a:lnSpc>
              <a:spcBef>
                <a:spcPts val="125"/>
              </a:spcBef>
            </a:pPr>
            <a:r>
              <a:rPr sz="2200" spc="75" dirty="0">
                <a:solidFill>
                  <a:srgbClr val="04092F"/>
                </a:solidFill>
                <a:latin typeface="Lucida Sans Unicode"/>
                <a:cs typeface="Lucida Sans Unicode"/>
              </a:rPr>
              <a:t>communication.</a:t>
            </a:r>
            <a:endParaRPr sz="2200" dirty="0">
              <a:latin typeface="Lucida Sans Unicode"/>
              <a:cs typeface="Lucida Sans Unicode"/>
            </a:endParaRPr>
          </a:p>
        </p:txBody>
      </p:sp>
      <p:sp>
        <p:nvSpPr>
          <p:cNvPr id="57" name="object 57"/>
          <p:cNvSpPr txBox="1"/>
          <p:nvPr/>
        </p:nvSpPr>
        <p:spPr>
          <a:xfrm>
            <a:off x="473909" y="7884872"/>
            <a:ext cx="5259705" cy="365125"/>
          </a:xfrm>
          <a:prstGeom prst="rect">
            <a:avLst/>
          </a:prstGeom>
        </p:spPr>
        <p:txBody>
          <a:bodyPr vert="horz" wrap="square" lIns="0" tIns="15875" rIns="0" bIns="0" rtlCol="0">
            <a:spAutoFit/>
          </a:bodyPr>
          <a:lstStyle/>
          <a:p>
            <a:pPr marL="12700">
              <a:lnSpc>
                <a:spcPct val="100000"/>
              </a:lnSpc>
              <a:spcBef>
                <a:spcPts val="125"/>
              </a:spcBef>
              <a:tabLst>
                <a:tab pos="1019810" algn="l"/>
                <a:tab pos="3223260" algn="l"/>
                <a:tab pos="4787265" algn="l"/>
              </a:tabLst>
            </a:pPr>
            <a:r>
              <a:rPr sz="2200" spc="114" dirty="0">
                <a:solidFill>
                  <a:srgbClr val="04092F"/>
                </a:solidFill>
                <a:latin typeface="Lucida Sans Unicode"/>
                <a:cs typeface="Lucida Sans Unicode"/>
              </a:rPr>
              <a:t>d</a:t>
            </a:r>
            <a:r>
              <a:rPr sz="2200" spc="285" dirty="0">
                <a:solidFill>
                  <a:srgbClr val="04092F"/>
                </a:solidFill>
                <a:latin typeface="Lucida Sans Unicode"/>
                <a:cs typeface="Lucida Sans Unicode"/>
              </a:rPr>
              <a:t>a</a:t>
            </a:r>
            <a:r>
              <a:rPr sz="2200" spc="-20" dirty="0">
                <a:solidFill>
                  <a:srgbClr val="04092F"/>
                </a:solidFill>
                <a:latin typeface="Lucida Sans Unicode"/>
                <a:cs typeface="Lucida Sans Unicode"/>
              </a:rPr>
              <a:t>t</a:t>
            </a:r>
            <a:r>
              <a:rPr sz="2200" spc="290" dirty="0">
                <a:solidFill>
                  <a:srgbClr val="04092F"/>
                </a:solidFill>
                <a:latin typeface="Lucida Sans Unicode"/>
                <a:cs typeface="Lucida Sans Unicode"/>
              </a:rPr>
              <a:t>a</a:t>
            </a:r>
            <a:r>
              <a:rPr sz="2200" dirty="0">
                <a:solidFill>
                  <a:srgbClr val="04092F"/>
                </a:solidFill>
                <a:latin typeface="Lucida Sans Unicode"/>
                <a:cs typeface="Lucida Sans Unicode"/>
              </a:rPr>
              <a:t>	</a:t>
            </a:r>
            <a:r>
              <a:rPr sz="2200" spc="-20" dirty="0">
                <a:solidFill>
                  <a:srgbClr val="04092F"/>
                </a:solidFill>
                <a:latin typeface="Lucida Sans Unicode"/>
                <a:cs typeface="Lucida Sans Unicode"/>
              </a:rPr>
              <a:t>t</a:t>
            </a:r>
            <a:r>
              <a:rPr sz="2200" spc="-75" dirty="0">
                <a:solidFill>
                  <a:srgbClr val="04092F"/>
                </a:solidFill>
                <a:latin typeface="Lucida Sans Unicode"/>
                <a:cs typeface="Lucida Sans Unicode"/>
              </a:rPr>
              <a:t>r</a:t>
            </a:r>
            <a:r>
              <a:rPr sz="2200" spc="285" dirty="0">
                <a:solidFill>
                  <a:srgbClr val="04092F"/>
                </a:solidFill>
                <a:latin typeface="Lucida Sans Unicode"/>
                <a:cs typeface="Lucida Sans Unicode"/>
              </a:rPr>
              <a:t>a</a:t>
            </a:r>
            <a:r>
              <a:rPr sz="2200" spc="55" dirty="0">
                <a:solidFill>
                  <a:srgbClr val="04092F"/>
                </a:solidFill>
                <a:latin typeface="Lucida Sans Unicode"/>
                <a:cs typeface="Lucida Sans Unicode"/>
              </a:rPr>
              <a:t>n</a:t>
            </a:r>
            <a:r>
              <a:rPr sz="2200" spc="35" dirty="0">
                <a:solidFill>
                  <a:srgbClr val="04092F"/>
                </a:solidFill>
                <a:latin typeface="Lucida Sans Unicode"/>
                <a:cs typeface="Lucida Sans Unicode"/>
              </a:rPr>
              <a:t>s</a:t>
            </a:r>
            <a:r>
              <a:rPr sz="2200" spc="235" dirty="0">
                <a:solidFill>
                  <a:srgbClr val="04092F"/>
                </a:solidFill>
                <a:latin typeface="Lucida Sans Unicode"/>
                <a:cs typeface="Lucida Sans Unicode"/>
              </a:rPr>
              <a:t>m</a:t>
            </a:r>
            <a:r>
              <a:rPr sz="2200" spc="-95" dirty="0">
                <a:solidFill>
                  <a:srgbClr val="04092F"/>
                </a:solidFill>
                <a:latin typeface="Lucida Sans Unicode"/>
                <a:cs typeface="Lucida Sans Unicode"/>
              </a:rPr>
              <a:t>i</a:t>
            </a:r>
            <a:r>
              <a:rPr sz="2200" spc="35" dirty="0">
                <a:solidFill>
                  <a:srgbClr val="04092F"/>
                </a:solidFill>
                <a:latin typeface="Lucida Sans Unicode"/>
                <a:cs typeface="Lucida Sans Unicode"/>
              </a:rPr>
              <a:t>ss</a:t>
            </a:r>
            <a:r>
              <a:rPr sz="2200" spc="-95" dirty="0">
                <a:solidFill>
                  <a:srgbClr val="04092F"/>
                </a:solidFill>
                <a:latin typeface="Lucida Sans Unicode"/>
                <a:cs typeface="Lucida Sans Unicode"/>
              </a:rPr>
              <a:t>i</a:t>
            </a:r>
            <a:r>
              <a:rPr sz="2200" spc="65" dirty="0">
                <a:solidFill>
                  <a:srgbClr val="04092F"/>
                </a:solidFill>
                <a:latin typeface="Lucida Sans Unicode"/>
                <a:cs typeface="Lucida Sans Unicode"/>
              </a:rPr>
              <a:t>o</a:t>
            </a:r>
            <a:r>
              <a:rPr sz="2200" spc="55" dirty="0">
                <a:solidFill>
                  <a:srgbClr val="04092F"/>
                </a:solidFill>
                <a:latin typeface="Lucida Sans Unicode"/>
                <a:cs typeface="Lucida Sans Unicode"/>
              </a:rPr>
              <a:t>n</a:t>
            </a:r>
            <a:r>
              <a:rPr sz="2200" spc="-254" dirty="0">
                <a:solidFill>
                  <a:srgbClr val="04092F"/>
                </a:solidFill>
                <a:latin typeface="Lucida Sans Unicode"/>
                <a:cs typeface="Lucida Sans Unicode"/>
              </a:rPr>
              <a:t>,</a:t>
            </a:r>
            <a:r>
              <a:rPr sz="2200" dirty="0">
                <a:solidFill>
                  <a:srgbClr val="04092F"/>
                </a:solidFill>
                <a:latin typeface="Lucida Sans Unicode"/>
                <a:cs typeface="Lucida Sans Unicode"/>
              </a:rPr>
              <a:t>	</a:t>
            </a:r>
            <a:r>
              <a:rPr sz="2200" spc="150" dirty="0">
                <a:solidFill>
                  <a:srgbClr val="04092F"/>
                </a:solidFill>
                <a:latin typeface="Lucida Sans Unicode"/>
                <a:cs typeface="Lucida Sans Unicode"/>
              </a:rPr>
              <a:t>e</a:t>
            </a:r>
            <a:r>
              <a:rPr sz="2200" spc="55" dirty="0">
                <a:solidFill>
                  <a:srgbClr val="04092F"/>
                </a:solidFill>
                <a:latin typeface="Lucida Sans Unicode"/>
                <a:cs typeface="Lucida Sans Unicode"/>
              </a:rPr>
              <a:t>n</a:t>
            </a:r>
            <a:r>
              <a:rPr sz="2200" spc="35" dirty="0">
                <a:solidFill>
                  <a:srgbClr val="04092F"/>
                </a:solidFill>
                <a:latin typeface="Lucida Sans Unicode"/>
                <a:cs typeface="Lucida Sans Unicode"/>
              </a:rPr>
              <a:t>s</a:t>
            </a:r>
            <a:r>
              <a:rPr sz="2200" spc="55" dirty="0">
                <a:solidFill>
                  <a:srgbClr val="04092F"/>
                </a:solidFill>
                <a:latin typeface="Lucida Sans Unicode"/>
                <a:cs typeface="Lucida Sans Unicode"/>
              </a:rPr>
              <a:t>u</a:t>
            </a:r>
            <a:r>
              <a:rPr sz="2200" spc="-75" dirty="0">
                <a:solidFill>
                  <a:srgbClr val="04092F"/>
                </a:solidFill>
                <a:latin typeface="Lucida Sans Unicode"/>
                <a:cs typeface="Lucida Sans Unicode"/>
              </a:rPr>
              <a:t>r</a:t>
            </a:r>
            <a:r>
              <a:rPr sz="2200" spc="-95" dirty="0">
                <a:solidFill>
                  <a:srgbClr val="04092F"/>
                </a:solidFill>
                <a:latin typeface="Lucida Sans Unicode"/>
                <a:cs typeface="Lucida Sans Unicode"/>
              </a:rPr>
              <a:t>i</a:t>
            </a:r>
            <a:r>
              <a:rPr sz="2200" spc="55" dirty="0">
                <a:solidFill>
                  <a:srgbClr val="04092F"/>
                </a:solidFill>
                <a:latin typeface="Lucida Sans Unicode"/>
                <a:cs typeface="Lucida Sans Unicode"/>
              </a:rPr>
              <a:t>n</a:t>
            </a:r>
            <a:r>
              <a:rPr sz="2200" spc="130" dirty="0">
                <a:solidFill>
                  <a:srgbClr val="04092F"/>
                </a:solidFill>
                <a:latin typeface="Lucida Sans Unicode"/>
                <a:cs typeface="Lucida Sans Unicode"/>
              </a:rPr>
              <a:t>g</a:t>
            </a:r>
            <a:r>
              <a:rPr sz="2200" dirty="0">
                <a:solidFill>
                  <a:srgbClr val="04092F"/>
                </a:solidFill>
                <a:latin typeface="Lucida Sans Unicode"/>
                <a:cs typeface="Lucida Sans Unicode"/>
              </a:rPr>
              <a:t>	</a:t>
            </a:r>
            <a:r>
              <a:rPr sz="2200" spc="-20" dirty="0">
                <a:solidFill>
                  <a:srgbClr val="04092F"/>
                </a:solidFill>
                <a:latin typeface="Lucida Sans Unicode"/>
                <a:cs typeface="Lucida Sans Unicode"/>
              </a:rPr>
              <a:t>t</a:t>
            </a:r>
            <a:r>
              <a:rPr sz="2200" spc="55" dirty="0">
                <a:solidFill>
                  <a:srgbClr val="04092F"/>
                </a:solidFill>
                <a:latin typeface="Lucida Sans Unicode"/>
                <a:cs typeface="Lucida Sans Unicode"/>
              </a:rPr>
              <a:t>h</a:t>
            </a:r>
            <a:r>
              <a:rPr sz="2200" spc="155" dirty="0">
                <a:solidFill>
                  <a:srgbClr val="04092F"/>
                </a:solidFill>
                <a:latin typeface="Lucida Sans Unicode"/>
                <a:cs typeface="Lucida Sans Unicode"/>
              </a:rPr>
              <a:t>e</a:t>
            </a:r>
            <a:endParaRPr sz="2200">
              <a:latin typeface="Lucida Sans Unicode"/>
              <a:cs typeface="Lucida Sans Unicode"/>
            </a:endParaRPr>
          </a:p>
        </p:txBody>
      </p:sp>
      <p:sp>
        <p:nvSpPr>
          <p:cNvPr id="58" name="object 58"/>
          <p:cNvSpPr txBox="1"/>
          <p:nvPr/>
        </p:nvSpPr>
        <p:spPr>
          <a:xfrm>
            <a:off x="473909" y="8218247"/>
            <a:ext cx="5259705" cy="365125"/>
          </a:xfrm>
          <a:prstGeom prst="rect">
            <a:avLst/>
          </a:prstGeom>
        </p:spPr>
        <p:txBody>
          <a:bodyPr vert="horz" wrap="square" lIns="0" tIns="15875" rIns="0" bIns="0" rtlCol="0">
            <a:spAutoFit/>
          </a:bodyPr>
          <a:lstStyle/>
          <a:p>
            <a:pPr marL="12700">
              <a:lnSpc>
                <a:spcPct val="100000"/>
              </a:lnSpc>
              <a:spcBef>
                <a:spcPts val="125"/>
              </a:spcBef>
              <a:tabLst>
                <a:tab pos="1550670" algn="l"/>
                <a:tab pos="2205990" algn="l"/>
                <a:tab pos="3046730" algn="l"/>
              </a:tabLst>
            </a:pPr>
            <a:r>
              <a:rPr sz="2200" spc="15" dirty="0">
                <a:solidFill>
                  <a:srgbClr val="04092F"/>
                </a:solidFill>
                <a:latin typeface="Lucida Sans Unicode"/>
                <a:cs typeface="Lucida Sans Unicode"/>
              </a:rPr>
              <a:t>integrity	</a:t>
            </a:r>
            <a:r>
              <a:rPr sz="2200" spc="-5" dirty="0">
                <a:solidFill>
                  <a:srgbClr val="04092F"/>
                </a:solidFill>
                <a:latin typeface="Lucida Sans Unicode"/>
                <a:cs typeface="Lucida Sans Unicode"/>
              </a:rPr>
              <a:t>of	</a:t>
            </a:r>
            <a:r>
              <a:rPr sz="2200" spc="60" dirty="0">
                <a:solidFill>
                  <a:srgbClr val="04092F"/>
                </a:solidFill>
                <a:latin typeface="Lucida Sans Unicode"/>
                <a:cs typeface="Lucida Sans Unicode"/>
              </a:rPr>
              <a:t>the	</a:t>
            </a:r>
            <a:r>
              <a:rPr sz="2200" spc="125" dirty="0">
                <a:solidFill>
                  <a:srgbClr val="04092F"/>
                </a:solidFill>
                <a:latin typeface="Lucida Sans Unicode"/>
                <a:cs typeface="Lucida Sans Unicode"/>
              </a:rPr>
              <a:t>communicated</a:t>
            </a:r>
            <a:endParaRPr sz="2200">
              <a:latin typeface="Lucida Sans Unicode"/>
              <a:cs typeface="Lucida Sans Unicode"/>
            </a:endParaRPr>
          </a:p>
        </p:txBody>
      </p:sp>
      <p:sp>
        <p:nvSpPr>
          <p:cNvPr id="59" name="object 59"/>
          <p:cNvSpPr txBox="1"/>
          <p:nvPr/>
        </p:nvSpPr>
        <p:spPr>
          <a:xfrm>
            <a:off x="473909" y="8551622"/>
            <a:ext cx="1732914" cy="365125"/>
          </a:xfrm>
          <a:prstGeom prst="rect">
            <a:avLst/>
          </a:prstGeom>
        </p:spPr>
        <p:txBody>
          <a:bodyPr vert="horz" wrap="square" lIns="0" tIns="15875" rIns="0" bIns="0" rtlCol="0">
            <a:spAutoFit/>
          </a:bodyPr>
          <a:lstStyle/>
          <a:p>
            <a:pPr marL="12700">
              <a:lnSpc>
                <a:spcPct val="100000"/>
              </a:lnSpc>
              <a:spcBef>
                <a:spcPts val="125"/>
              </a:spcBef>
            </a:pPr>
            <a:r>
              <a:rPr sz="2200" spc="15" dirty="0">
                <a:solidFill>
                  <a:srgbClr val="04092F"/>
                </a:solidFill>
                <a:latin typeface="Lucida Sans Unicode"/>
                <a:cs typeface="Lucida Sans Unicode"/>
              </a:rPr>
              <a:t>information.</a:t>
            </a:r>
            <a:endParaRPr sz="2200">
              <a:latin typeface="Lucida Sans Unicode"/>
              <a:cs typeface="Lucida Sans Unicode"/>
            </a:endParaRPr>
          </a:p>
        </p:txBody>
      </p:sp>
      <p:sp>
        <p:nvSpPr>
          <p:cNvPr id="60" name="object 60"/>
          <p:cNvSpPr txBox="1"/>
          <p:nvPr/>
        </p:nvSpPr>
        <p:spPr>
          <a:xfrm>
            <a:off x="12202042" y="7426684"/>
            <a:ext cx="5259705" cy="365125"/>
          </a:xfrm>
          <a:prstGeom prst="rect">
            <a:avLst/>
          </a:prstGeom>
        </p:spPr>
        <p:txBody>
          <a:bodyPr vert="horz" wrap="square" lIns="0" tIns="15875" rIns="0" bIns="0" rtlCol="0">
            <a:spAutoFit/>
          </a:bodyPr>
          <a:lstStyle/>
          <a:p>
            <a:pPr marL="12700">
              <a:lnSpc>
                <a:spcPct val="100000"/>
              </a:lnSpc>
              <a:spcBef>
                <a:spcPts val="125"/>
              </a:spcBef>
              <a:tabLst>
                <a:tab pos="2018664" algn="l"/>
                <a:tab pos="3162935" algn="l"/>
              </a:tabLst>
            </a:pPr>
            <a:r>
              <a:rPr sz="2200" spc="135" dirty="0">
                <a:solidFill>
                  <a:srgbClr val="04092F"/>
                </a:solidFill>
                <a:latin typeface="Lucida Sans Unicode"/>
                <a:cs typeface="Lucida Sans Unicode"/>
              </a:rPr>
              <a:t>Manages	</a:t>
            </a:r>
            <a:r>
              <a:rPr sz="2200" spc="60" dirty="0">
                <a:solidFill>
                  <a:srgbClr val="04092F"/>
                </a:solidFill>
                <a:latin typeface="Lucida Sans Unicode"/>
                <a:cs typeface="Lucida Sans Unicode"/>
              </a:rPr>
              <a:t>the	</a:t>
            </a:r>
            <a:r>
              <a:rPr sz="2200" spc="45" dirty="0">
                <a:solidFill>
                  <a:srgbClr val="04092F"/>
                </a:solidFill>
                <a:latin typeface="Lucida Sans Unicode"/>
                <a:cs typeface="Lucida Sans Unicode"/>
              </a:rPr>
              <a:t>establishment,</a:t>
            </a:r>
            <a:endParaRPr sz="2200">
              <a:latin typeface="Lucida Sans Unicode"/>
              <a:cs typeface="Lucida Sans Unicode"/>
            </a:endParaRPr>
          </a:p>
        </p:txBody>
      </p:sp>
      <p:sp>
        <p:nvSpPr>
          <p:cNvPr id="61" name="object 61"/>
          <p:cNvSpPr txBox="1"/>
          <p:nvPr/>
        </p:nvSpPr>
        <p:spPr>
          <a:xfrm>
            <a:off x="12202042" y="7760059"/>
            <a:ext cx="5259705" cy="365125"/>
          </a:xfrm>
          <a:prstGeom prst="rect">
            <a:avLst/>
          </a:prstGeom>
        </p:spPr>
        <p:txBody>
          <a:bodyPr vert="horz" wrap="square" lIns="0" tIns="15875" rIns="0" bIns="0" rtlCol="0">
            <a:spAutoFit/>
          </a:bodyPr>
          <a:lstStyle/>
          <a:p>
            <a:pPr marL="12700">
              <a:lnSpc>
                <a:spcPct val="100000"/>
              </a:lnSpc>
              <a:spcBef>
                <a:spcPts val="125"/>
              </a:spcBef>
              <a:tabLst>
                <a:tab pos="2239645" algn="l"/>
                <a:tab pos="3061970" algn="l"/>
                <a:tab pos="4972685" algn="l"/>
              </a:tabLst>
            </a:pPr>
            <a:r>
              <a:rPr sz="2200" spc="235" dirty="0">
                <a:solidFill>
                  <a:srgbClr val="04092F"/>
                </a:solidFill>
                <a:latin typeface="Lucida Sans Unicode"/>
                <a:cs typeface="Lucida Sans Unicode"/>
              </a:rPr>
              <a:t>m</a:t>
            </a:r>
            <a:r>
              <a:rPr sz="2200" spc="285" dirty="0">
                <a:solidFill>
                  <a:srgbClr val="04092F"/>
                </a:solidFill>
                <a:latin typeface="Lucida Sans Unicode"/>
                <a:cs typeface="Lucida Sans Unicode"/>
              </a:rPr>
              <a:t>a</a:t>
            </a:r>
            <a:r>
              <a:rPr sz="2200" spc="-95" dirty="0">
                <a:solidFill>
                  <a:srgbClr val="04092F"/>
                </a:solidFill>
                <a:latin typeface="Lucida Sans Unicode"/>
                <a:cs typeface="Lucida Sans Unicode"/>
              </a:rPr>
              <a:t>i</a:t>
            </a:r>
            <a:r>
              <a:rPr sz="2200" spc="55" dirty="0">
                <a:solidFill>
                  <a:srgbClr val="04092F"/>
                </a:solidFill>
                <a:latin typeface="Lucida Sans Unicode"/>
                <a:cs typeface="Lucida Sans Unicode"/>
              </a:rPr>
              <a:t>n</a:t>
            </a:r>
            <a:r>
              <a:rPr sz="2200" spc="-20" dirty="0">
                <a:solidFill>
                  <a:srgbClr val="04092F"/>
                </a:solidFill>
                <a:latin typeface="Lucida Sans Unicode"/>
                <a:cs typeface="Lucida Sans Unicode"/>
              </a:rPr>
              <a:t>t</a:t>
            </a:r>
            <a:r>
              <a:rPr sz="2200" spc="150" dirty="0">
                <a:solidFill>
                  <a:srgbClr val="04092F"/>
                </a:solidFill>
                <a:latin typeface="Lucida Sans Unicode"/>
                <a:cs typeface="Lucida Sans Unicode"/>
              </a:rPr>
              <a:t>e</a:t>
            </a:r>
            <a:r>
              <a:rPr sz="2200" spc="55" dirty="0">
                <a:solidFill>
                  <a:srgbClr val="04092F"/>
                </a:solidFill>
                <a:latin typeface="Lucida Sans Unicode"/>
                <a:cs typeface="Lucida Sans Unicode"/>
              </a:rPr>
              <a:t>n</a:t>
            </a:r>
            <a:r>
              <a:rPr sz="2200" spc="285" dirty="0">
                <a:solidFill>
                  <a:srgbClr val="04092F"/>
                </a:solidFill>
                <a:latin typeface="Lucida Sans Unicode"/>
                <a:cs typeface="Lucida Sans Unicode"/>
              </a:rPr>
              <a:t>a</a:t>
            </a:r>
            <a:r>
              <a:rPr sz="2200" spc="55" dirty="0">
                <a:solidFill>
                  <a:srgbClr val="04092F"/>
                </a:solidFill>
                <a:latin typeface="Lucida Sans Unicode"/>
                <a:cs typeface="Lucida Sans Unicode"/>
              </a:rPr>
              <a:t>n</a:t>
            </a:r>
            <a:r>
              <a:rPr sz="2200" spc="220" dirty="0">
                <a:solidFill>
                  <a:srgbClr val="04092F"/>
                </a:solidFill>
                <a:latin typeface="Lucida Sans Unicode"/>
                <a:cs typeface="Lucida Sans Unicode"/>
              </a:rPr>
              <a:t>c</a:t>
            </a:r>
            <a:r>
              <a:rPr sz="2200" spc="150" dirty="0">
                <a:solidFill>
                  <a:srgbClr val="04092F"/>
                </a:solidFill>
                <a:latin typeface="Lucida Sans Unicode"/>
                <a:cs typeface="Lucida Sans Unicode"/>
              </a:rPr>
              <a:t>e</a:t>
            </a:r>
            <a:r>
              <a:rPr sz="2200" spc="-254" dirty="0">
                <a:solidFill>
                  <a:srgbClr val="04092F"/>
                </a:solidFill>
                <a:latin typeface="Lucida Sans Unicode"/>
                <a:cs typeface="Lucida Sans Unicode"/>
              </a:rPr>
              <a:t>,</a:t>
            </a:r>
            <a:r>
              <a:rPr sz="2200" dirty="0">
                <a:solidFill>
                  <a:srgbClr val="04092F"/>
                </a:solidFill>
                <a:latin typeface="Lucida Sans Unicode"/>
                <a:cs typeface="Lucida Sans Unicode"/>
              </a:rPr>
              <a:t>	</a:t>
            </a:r>
            <a:r>
              <a:rPr sz="2200" spc="285" dirty="0">
                <a:solidFill>
                  <a:srgbClr val="04092F"/>
                </a:solidFill>
                <a:latin typeface="Lucida Sans Unicode"/>
                <a:cs typeface="Lucida Sans Unicode"/>
              </a:rPr>
              <a:t>a</a:t>
            </a:r>
            <a:r>
              <a:rPr sz="2200" spc="55" dirty="0">
                <a:solidFill>
                  <a:srgbClr val="04092F"/>
                </a:solidFill>
                <a:latin typeface="Lucida Sans Unicode"/>
                <a:cs typeface="Lucida Sans Unicode"/>
              </a:rPr>
              <a:t>n</a:t>
            </a:r>
            <a:r>
              <a:rPr sz="2200" spc="120" dirty="0">
                <a:solidFill>
                  <a:srgbClr val="04092F"/>
                </a:solidFill>
                <a:latin typeface="Lucida Sans Unicode"/>
                <a:cs typeface="Lucida Sans Unicode"/>
              </a:rPr>
              <a:t>d</a:t>
            </a:r>
            <a:r>
              <a:rPr sz="2200" dirty="0">
                <a:solidFill>
                  <a:srgbClr val="04092F"/>
                </a:solidFill>
                <a:latin typeface="Lucida Sans Unicode"/>
                <a:cs typeface="Lucida Sans Unicode"/>
              </a:rPr>
              <a:t>	</a:t>
            </a:r>
            <a:r>
              <a:rPr sz="2200" spc="-20" dirty="0">
                <a:solidFill>
                  <a:srgbClr val="04092F"/>
                </a:solidFill>
                <a:latin typeface="Lucida Sans Unicode"/>
                <a:cs typeface="Lucida Sans Unicode"/>
              </a:rPr>
              <a:t>t</a:t>
            </a:r>
            <a:r>
              <a:rPr sz="2200" spc="150" dirty="0">
                <a:solidFill>
                  <a:srgbClr val="04092F"/>
                </a:solidFill>
                <a:latin typeface="Lucida Sans Unicode"/>
                <a:cs typeface="Lucida Sans Unicode"/>
              </a:rPr>
              <a:t>e</a:t>
            </a:r>
            <a:r>
              <a:rPr sz="2200" spc="-75" dirty="0">
                <a:solidFill>
                  <a:srgbClr val="04092F"/>
                </a:solidFill>
                <a:latin typeface="Lucida Sans Unicode"/>
                <a:cs typeface="Lucida Sans Unicode"/>
              </a:rPr>
              <a:t>r</a:t>
            </a:r>
            <a:r>
              <a:rPr sz="2200" spc="235" dirty="0">
                <a:solidFill>
                  <a:srgbClr val="04092F"/>
                </a:solidFill>
                <a:latin typeface="Lucida Sans Unicode"/>
                <a:cs typeface="Lucida Sans Unicode"/>
              </a:rPr>
              <a:t>m</a:t>
            </a:r>
            <a:r>
              <a:rPr sz="2200" spc="-95" dirty="0">
                <a:solidFill>
                  <a:srgbClr val="04092F"/>
                </a:solidFill>
                <a:latin typeface="Lucida Sans Unicode"/>
                <a:cs typeface="Lucida Sans Unicode"/>
              </a:rPr>
              <a:t>i</a:t>
            </a:r>
            <a:r>
              <a:rPr sz="2200" spc="55" dirty="0">
                <a:solidFill>
                  <a:srgbClr val="04092F"/>
                </a:solidFill>
                <a:latin typeface="Lucida Sans Unicode"/>
                <a:cs typeface="Lucida Sans Unicode"/>
              </a:rPr>
              <a:t>n</a:t>
            </a:r>
            <a:r>
              <a:rPr sz="2200" spc="285" dirty="0">
                <a:solidFill>
                  <a:srgbClr val="04092F"/>
                </a:solidFill>
                <a:latin typeface="Lucida Sans Unicode"/>
                <a:cs typeface="Lucida Sans Unicode"/>
              </a:rPr>
              <a:t>a</a:t>
            </a:r>
            <a:r>
              <a:rPr sz="2200" spc="-20" dirty="0">
                <a:solidFill>
                  <a:srgbClr val="04092F"/>
                </a:solidFill>
                <a:latin typeface="Lucida Sans Unicode"/>
                <a:cs typeface="Lucida Sans Unicode"/>
              </a:rPr>
              <a:t>t</a:t>
            </a:r>
            <a:r>
              <a:rPr sz="2200" spc="-95" dirty="0">
                <a:solidFill>
                  <a:srgbClr val="04092F"/>
                </a:solidFill>
                <a:latin typeface="Lucida Sans Unicode"/>
                <a:cs typeface="Lucida Sans Unicode"/>
              </a:rPr>
              <a:t>i</a:t>
            </a:r>
            <a:r>
              <a:rPr sz="2200" spc="65" dirty="0">
                <a:solidFill>
                  <a:srgbClr val="04092F"/>
                </a:solidFill>
                <a:latin typeface="Lucida Sans Unicode"/>
                <a:cs typeface="Lucida Sans Unicode"/>
              </a:rPr>
              <a:t>o</a:t>
            </a:r>
            <a:r>
              <a:rPr sz="2200" spc="60" dirty="0">
                <a:solidFill>
                  <a:srgbClr val="04092F"/>
                </a:solidFill>
                <a:latin typeface="Lucida Sans Unicode"/>
                <a:cs typeface="Lucida Sans Unicode"/>
              </a:rPr>
              <a:t>n</a:t>
            </a:r>
            <a:r>
              <a:rPr sz="2200" dirty="0">
                <a:solidFill>
                  <a:srgbClr val="04092F"/>
                </a:solidFill>
                <a:latin typeface="Lucida Sans Unicode"/>
                <a:cs typeface="Lucida Sans Unicode"/>
              </a:rPr>
              <a:t>	</a:t>
            </a:r>
            <a:r>
              <a:rPr sz="2200" spc="65" dirty="0">
                <a:solidFill>
                  <a:srgbClr val="04092F"/>
                </a:solidFill>
                <a:latin typeface="Lucida Sans Unicode"/>
                <a:cs typeface="Lucida Sans Unicode"/>
              </a:rPr>
              <a:t>o</a:t>
            </a:r>
            <a:r>
              <a:rPr sz="2200" spc="-80" dirty="0">
                <a:solidFill>
                  <a:srgbClr val="04092F"/>
                </a:solidFill>
                <a:latin typeface="Lucida Sans Unicode"/>
                <a:cs typeface="Lucida Sans Unicode"/>
              </a:rPr>
              <a:t>f</a:t>
            </a:r>
            <a:endParaRPr sz="2200">
              <a:latin typeface="Lucida Sans Unicode"/>
              <a:cs typeface="Lucida Sans Unicode"/>
            </a:endParaRPr>
          </a:p>
        </p:txBody>
      </p:sp>
      <p:sp>
        <p:nvSpPr>
          <p:cNvPr id="62" name="object 62"/>
          <p:cNvSpPr txBox="1"/>
          <p:nvPr/>
        </p:nvSpPr>
        <p:spPr>
          <a:xfrm>
            <a:off x="12202042" y="8093434"/>
            <a:ext cx="5259705" cy="698500"/>
          </a:xfrm>
          <a:prstGeom prst="rect">
            <a:avLst/>
          </a:prstGeom>
        </p:spPr>
        <p:txBody>
          <a:bodyPr vert="horz" wrap="square" lIns="0" tIns="28575" rIns="0" bIns="0" rtlCol="0">
            <a:spAutoFit/>
          </a:bodyPr>
          <a:lstStyle/>
          <a:p>
            <a:pPr marL="12700" marR="5080">
              <a:lnSpc>
                <a:spcPts val="2630"/>
              </a:lnSpc>
              <a:spcBef>
                <a:spcPts val="225"/>
              </a:spcBef>
              <a:tabLst>
                <a:tab pos="2788285" algn="l"/>
                <a:tab pos="4198620" algn="l"/>
              </a:tabLst>
            </a:pPr>
            <a:r>
              <a:rPr sz="2200" spc="220" dirty="0">
                <a:solidFill>
                  <a:srgbClr val="04092F"/>
                </a:solidFill>
                <a:latin typeface="Lucida Sans Unicode"/>
                <a:cs typeface="Lucida Sans Unicode"/>
              </a:rPr>
              <a:t>c</a:t>
            </a:r>
            <a:r>
              <a:rPr sz="2200" spc="65" dirty="0">
                <a:solidFill>
                  <a:srgbClr val="04092F"/>
                </a:solidFill>
                <a:latin typeface="Lucida Sans Unicode"/>
                <a:cs typeface="Lucida Sans Unicode"/>
              </a:rPr>
              <a:t>o</a:t>
            </a:r>
            <a:r>
              <a:rPr sz="2200" spc="55" dirty="0">
                <a:solidFill>
                  <a:srgbClr val="04092F"/>
                </a:solidFill>
                <a:latin typeface="Lucida Sans Unicode"/>
                <a:cs typeface="Lucida Sans Unicode"/>
              </a:rPr>
              <a:t>nn</a:t>
            </a:r>
            <a:r>
              <a:rPr sz="2200" spc="150" dirty="0">
                <a:solidFill>
                  <a:srgbClr val="04092F"/>
                </a:solidFill>
                <a:latin typeface="Lucida Sans Unicode"/>
                <a:cs typeface="Lucida Sans Unicode"/>
              </a:rPr>
              <a:t>e</a:t>
            </a:r>
            <a:r>
              <a:rPr sz="2200" spc="220" dirty="0">
                <a:solidFill>
                  <a:srgbClr val="04092F"/>
                </a:solidFill>
                <a:latin typeface="Lucida Sans Unicode"/>
                <a:cs typeface="Lucida Sans Unicode"/>
              </a:rPr>
              <a:t>c</a:t>
            </a:r>
            <a:r>
              <a:rPr sz="2200" spc="-20" dirty="0">
                <a:solidFill>
                  <a:srgbClr val="04092F"/>
                </a:solidFill>
                <a:latin typeface="Lucida Sans Unicode"/>
                <a:cs typeface="Lucida Sans Unicode"/>
              </a:rPr>
              <a:t>t</a:t>
            </a:r>
            <a:r>
              <a:rPr sz="2200" spc="-95" dirty="0">
                <a:solidFill>
                  <a:srgbClr val="04092F"/>
                </a:solidFill>
                <a:latin typeface="Lucida Sans Unicode"/>
                <a:cs typeface="Lucida Sans Unicode"/>
              </a:rPr>
              <a:t>i</a:t>
            </a:r>
            <a:r>
              <a:rPr sz="2200" spc="65" dirty="0">
                <a:solidFill>
                  <a:srgbClr val="04092F"/>
                </a:solidFill>
                <a:latin typeface="Lucida Sans Unicode"/>
                <a:cs typeface="Lucida Sans Unicode"/>
              </a:rPr>
              <a:t>o</a:t>
            </a:r>
            <a:r>
              <a:rPr sz="2200" spc="55" dirty="0">
                <a:solidFill>
                  <a:srgbClr val="04092F"/>
                </a:solidFill>
                <a:latin typeface="Lucida Sans Unicode"/>
                <a:cs typeface="Lucida Sans Unicode"/>
              </a:rPr>
              <a:t>n</a:t>
            </a:r>
            <a:r>
              <a:rPr sz="2200" spc="40" dirty="0">
                <a:solidFill>
                  <a:srgbClr val="04092F"/>
                </a:solidFill>
                <a:latin typeface="Lucida Sans Unicode"/>
                <a:cs typeface="Lucida Sans Unicode"/>
              </a:rPr>
              <a:t>s</a:t>
            </a:r>
            <a:r>
              <a:rPr sz="2200" dirty="0">
                <a:solidFill>
                  <a:srgbClr val="04092F"/>
                </a:solidFill>
                <a:latin typeface="Lucida Sans Unicode"/>
                <a:cs typeface="Lucida Sans Unicode"/>
              </a:rPr>
              <a:t>	</a:t>
            </a:r>
            <a:r>
              <a:rPr sz="2200" spc="-85" dirty="0">
                <a:solidFill>
                  <a:srgbClr val="04092F"/>
                </a:solidFill>
                <a:latin typeface="Lucida Sans Unicode"/>
                <a:cs typeface="Lucida Sans Unicode"/>
              </a:rPr>
              <a:t>f</a:t>
            </a:r>
            <a:r>
              <a:rPr sz="2200" spc="65" dirty="0">
                <a:solidFill>
                  <a:srgbClr val="04092F"/>
                </a:solidFill>
                <a:latin typeface="Lucida Sans Unicode"/>
                <a:cs typeface="Lucida Sans Unicode"/>
              </a:rPr>
              <a:t>o</a:t>
            </a:r>
            <a:r>
              <a:rPr sz="2200" spc="-70" dirty="0">
                <a:solidFill>
                  <a:srgbClr val="04092F"/>
                </a:solidFill>
                <a:latin typeface="Lucida Sans Unicode"/>
                <a:cs typeface="Lucida Sans Unicode"/>
              </a:rPr>
              <a:t>r</a:t>
            </a:r>
            <a:r>
              <a:rPr sz="2200" dirty="0">
                <a:solidFill>
                  <a:srgbClr val="04092F"/>
                </a:solidFill>
                <a:latin typeface="Lucida Sans Unicode"/>
                <a:cs typeface="Lucida Sans Unicode"/>
              </a:rPr>
              <a:t>	</a:t>
            </a:r>
            <a:r>
              <a:rPr sz="2200" spc="-75" dirty="0">
                <a:solidFill>
                  <a:srgbClr val="04092F"/>
                </a:solidFill>
                <a:latin typeface="Lucida Sans Unicode"/>
                <a:cs typeface="Lucida Sans Unicode"/>
              </a:rPr>
              <a:t>r</a:t>
            </a:r>
            <a:r>
              <a:rPr sz="2200" spc="150" dirty="0">
                <a:solidFill>
                  <a:srgbClr val="04092F"/>
                </a:solidFill>
                <a:latin typeface="Lucida Sans Unicode"/>
                <a:cs typeface="Lucida Sans Unicode"/>
              </a:rPr>
              <a:t>e</a:t>
            </a:r>
            <a:r>
              <a:rPr sz="2200" spc="-95" dirty="0">
                <a:solidFill>
                  <a:srgbClr val="04092F"/>
                </a:solidFill>
                <a:latin typeface="Lucida Sans Unicode"/>
                <a:cs typeface="Lucida Sans Unicode"/>
              </a:rPr>
              <a:t>li</a:t>
            </a:r>
            <a:r>
              <a:rPr sz="2200" spc="285" dirty="0">
                <a:solidFill>
                  <a:srgbClr val="04092F"/>
                </a:solidFill>
                <a:latin typeface="Lucida Sans Unicode"/>
                <a:cs typeface="Lucida Sans Unicode"/>
              </a:rPr>
              <a:t>a</a:t>
            </a:r>
            <a:r>
              <a:rPr sz="2200" spc="114" dirty="0">
                <a:solidFill>
                  <a:srgbClr val="04092F"/>
                </a:solidFill>
                <a:latin typeface="Lucida Sans Unicode"/>
                <a:cs typeface="Lucida Sans Unicode"/>
              </a:rPr>
              <a:t>b</a:t>
            </a:r>
            <a:r>
              <a:rPr sz="2200" spc="-95" dirty="0">
                <a:solidFill>
                  <a:srgbClr val="04092F"/>
                </a:solidFill>
                <a:latin typeface="Lucida Sans Unicode"/>
                <a:cs typeface="Lucida Sans Unicode"/>
              </a:rPr>
              <a:t>l</a:t>
            </a:r>
            <a:r>
              <a:rPr sz="2200" spc="110" dirty="0">
                <a:solidFill>
                  <a:srgbClr val="04092F"/>
                </a:solidFill>
                <a:latin typeface="Lucida Sans Unicode"/>
                <a:cs typeface="Lucida Sans Unicode"/>
              </a:rPr>
              <a:t>e  </a:t>
            </a:r>
            <a:r>
              <a:rPr sz="2200" spc="75" dirty="0">
                <a:solidFill>
                  <a:srgbClr val="04092F"/>
                </a:solidFill>
                <a:latin typeface="Lucida Sans Unicode"/>
                <a:cs typeface="Lucida Sans Unicode"/>
              </a:rPr>
              <a:t>communication.</a:t>
            </a:r>
            <a:endParaRPr sz="2200">
              <a:latin typeface="Lucida Sans Unicode"/>
              <a:cs typeface="Lucida Sans Unicode"/>
            </a:endParaRPr>
          </a:p>
        </p:txBody>
      </p:sp>
      <p:sp>
        <p:nvSpPr>
          <p:cNvPr id="63" name="object 63"/>
          <p:cNvSpPr txBox="1"/>
          <p:nvPr/>
        </p:nvSpPr>
        <p:spPr>
          <a:xfrm>
            <a:off x="13195372" y="5305818"/>
            <a:ext cx="4653915" cy="698500"/>
          </a:xfrm>
          <a:prstGeom prst="rect">
            <a:avLst/>
          </a:prstGeom>
        </p:spPr>
        <p:txBody>
          <a:bodyPr vert="horz" wrap="square" lIns="0" tIns="28575" rIns="0" bIns="0" rtlCol="0">
            <a:spAutoFit/>
          </a:bodyPr>
          <a:lstStyle/>
          <a:p>
            <a:pPr marL="12700" marR="5080">
              <a:lnSpc>
                <a:spcPts val="2630"/>
              </a:lnSpc>
              <a:spcBef>
                <a:spcPts val="225"/>
              </a:spcBef>
              <a:tabLst>
                <a:tab pos="1753235" algn="l"/>
                <a:tab pos="2494280" algn="l"/>
                <a:tab pos="3351529" algn="l"/>
                <a:tab pos="3907790" algn="l"/>
              </a:tabLst>
            </a:pPr>
            <a:r>
              <a:rPr sz="2200" spc="60" dirty="0">
                <a:solidFill>
                  <a:srgbClr val="04092F"/>
                </a:solidFill>
                <a:latin typeface="Lucida Sans Unicode"/>
                <a:cs typeface="Lucida Sans Unicode"/>
              </a:rPr>
              <a:t>Prevents</a:t>
            </a:r>
            <a:r>
              <a:rPr sz="2200" spc="235" dirty="0">
                <a:solidFill>
                  <a:srgbClr val="04092F"/>
                </a:solidFill>
                <a:latin typeface="Lucida Sans Unicode"/>
                <a:cs typeface="Lucida Sans Unicode"/>
              </a:rPr>
              <a:t> </a:t>
            </a:r>
            <a:r>
              <a:rPr sz="2200" spc="20" dirty="0">
                <a:solidFill>
                  <a:srgbClr val="04092F"/>
                </a:solidFill>
                <a:latin typeface="Lucida Sans Unicode"/>
                <a:cs typeface="Lucida Sans Unicode"/>
              </a:rPr>
              <a:t>network</a:t>
            </a:r>
            <a:r>
              <a:rPr sz="2200" spc="235" dirty="0">
                <a:solidFill>
                  <a:srgbClr val="04092F"/>
                </a:solidFill>
                <a:latin typeface="Lucida Sans Unicode"/>
                <a:cs typeface="Lucida Sans Unicode"/>
              </a:rPr>
              <a:t> </a:t>
            </a:r>
            <a:r>
              <a:rPr sz="2200" spc="65" dirty="0">
                <a:solidFill>
                  <a:srgbClr val="04092F"/>
                </a:solidFill>
                <a:latin typeface="Lucida Sans Unicode"/>
                <a:cs typeface="Lucida Sans Unicode"/>
              </a:rPr>
              <a:t>congestion</a:t>
            </a:r>
            <a:r>
              <a:rPr sz="2200" spc="240" dirty="0">
                <a:solidFill>
                  <a:srgbClr val="04092F"/>
                </a:solidFill>
                <a:latin typeface="Lucida Sans Unicode"/>
                <a:cs typeface="Lucida Sans Unicode"/>
              </a:rPr>
              <a:t> </a:t>
            </a:r>
            <a:r>
              <a:rPr sz="2200" spc="110" dirty="0">
                <a:solidFill>
                  <a:srgbClr val="04092F"/>
                </a:solidFill>
                <a:latin typeface="Lucida Sans Unicode"/>
                <a:cs typeface="Lucida Sans Unicode"/>
              </a:rPr>
              <a:t>by </a:t>
            </a:r>
            <a:r>
              <a:rPr sz="2200" spc="-685" dirty="0">
                <a:solidFill>
                  <a:srgbClr val="04092F"/>
                </a:solidFill>
                <a:latin typeface="Lucida Sans Unicode"/>
                <a:cs typeface="Lucida Sans Unicode"/>
              </a:rPr>
              <a:t> </a:t>
            </a:r>
            <a:r>
              <a:rPr sz="2200" spc="-75" dirty="0">
                <a:solidFill>
                  <a:srgbClr val="04092F"/>
                </a:solidFill>
                <a:latin typeface="Lucida Sans Unicode"/>
                <a:cs typeface="Lucida Sans Unicode"/>
              </a:rPr>
              <a:t>r</a:t>
            </a:r>
            <a:r>
              <a:rPr sz="2200" spc="150" dirty="0">
                <a:solidFill>
                  <a:srgbClr val="04092F"/>
                </a:solidFill>
                <a:latin typeface="Lucida Sans Unicode"/>
                <a:cs typeface="Lucida Sans Unicode"/>
              </a:rPr>
              <a:t>e</a:t>
            </a:r>
            <a:r>
              <a:rPr sz="2200" spc="125" dirty="0">
                <a:solidFill>
                  <a:srgbClr val="04092F"/>
                </a:solidFill>
                <a:latin typeface="Lucida Sans Unicode"/>
                <a:cs typeface="Lucida Sans Unicode"/>
              </a:rPr>
              <a:t>g</a:t>
            </a:r>
            <a:r>
              <a:rPr sz="2200" spc="55" dirty="0">
                <a:solidFill>
                  <a:srgbClr val="04092F"/>
                </a:solidFill>
                <a:latin typeface="Lucida Sans Unicode"/>
                <a:cs typeface="Lucida Sans Unicode"/>
              </a:rPr>
              <a:t>u</a:t>
            </a:r>
            <a:r>
              <a:rPr sz="2200" spc="-95" dirty="0">
                <a:solidFill>
                  <a:srgbClr val="04092F"/>
                </a:solidFill>
                <a:latin typeface="Lucida Sans Unicode"/>
                <a:cs typeface="Lucida Sans Unicode"/>
              </a:rPr>
              <a:t>l</a:t>
            </a:r>
            <a:r>
              <a:rPr sz="2200" spc="285" dirty="0">
                <a:solidFill>
                  <a:srgbClr val="04092F"/>
                </a:solidFill>
                <a:latin typeface="Lucida Sans Unicode"/>
                <a:cs typeface="Lucida Sans Unicode"/>
              </a:rPr>
              <a:t>a</a:t>
            </a:r>
            <a:r>
              <a:rPr sz="2200" spc="-20" dirty="0">
                <a:solidFill>
                  <a:srgbClr val="04092F"/>
                </a:solidFill>
                <a:latin typeface="Lucida Sans Unicode"/>
                <a:cs typeface="Lucida Sans Unicode"/>
              </a:rPr>
              <a:t>t</a:t>
            </a:r>
            <a:r>
              <a:rPr sz="2200" spc="-95" dirty="0">
                <a:solidFill>
                  <a:srgbClr val="04092F"/>
                </a:solidFill>
                <a:latin typeface="Lucida Sans Unicode"/>
                <a:cs typeface="Lucida Sans Unicode"/>
              </a:rPr>
              <a:t>i</a:t>
            </a:r>
            <a:r>
              <a:rPr sz="2200" spc="55" dirty="0">
                <a:solidFill>
                  <a:srgbClr val="04092F"/>
                </a:solidFill>
                <a:latin typeface="Lucida Sans Unicode"/>
                <a:cs typeface="Lucida Sans Unicode"/>
              </a:rPr>
              <a:t>n</a:t>
            </a:r>
            <a:r>
              <a:rPr sz="2200" spc="130" dirty="0">
                <a:solidFill>
                  <a:srgbClr val="04092F"/>
                </a:solidFill>
                <a:latin typeface="Lucida Sans Unicode"/>
                <a:cs typeface="Lucida Sans Unicode"/>
              </a:rPr>
              <a:t>g</a:t>
            </a:r>
            <a:r>
              <a:rPr sz="2200" dirty="0">
                <a:solidFill>
                  <a:srgbClr val="04092F"/>
                </a:solidFill>
                <a:latin typeface="Lucida Sans Unicode"/>
                <a:cs typeface="Lucida Sans Unicode"/>
              </a:rPr>
              <a:t>	</a:t>
            </a:r>
            <a:r>
              <a:rPr sz="2200" spc="-20" dirty="0">
                <a:solidFill>
                  <a:srgbClr val="04092F"/>
                </a:solidFill>
                <a:latin typeface="Lucida Sans Unicode"/>
                <a:cs typeface="Lucida Sans Unicode"/>
              </a:rPr>
              <a:t>t</a:t>
            </a:r>
            <a:r>
              <a:rPr sz="2200" spc="55" dirty="0">
                <a:solidFill>
                  <a:srgbClr val="04092F"/>
                </a:solidFill>
                <a:latin typeface="Lucida Sans Unicode"/>
                <a:cs typeface="Lucida Sans Unicode"/>
              </a:rPr>
              <a:t>h</a:t>
            </a:r>
            <a:r>
              <a:rPr sz="2200" spc="155" dirty="0">
                <a:solidFill>
                  <a:srgbClr val="04092F"/>
                </a:solidFill>
                <a:latin typeface="Lucida Sans Unicode"/>
                <a:cs typeface="Lucida Sans Unicode"/>
              </a:rPr>
              <a:t>e</a:t>
            </a:r>
            <a:r>
              <a:rPr sz="2200" dirty="0">
                <a:solidFill>
                  <a:srgbClr val="04092F"/>
                </a:solidFill>
                <a:latin typeface="Lucida Sans Unicode"/>
                <a:cs typeface="Lucida Sans Unicode"/>
              </a:rPr>
              <a:t>	</a:t>
            </a:r>
            <a:r>
              <a:rPr sz="2200" spc="-85" dirty="0">
                <a:solidFill>
                  <a:srgbClr val="04092F"/>
                </a:solidFill>
                <a:latin typeface="Lucida Sans Unicode"/>
                <a:cs typeface="Lucida Sans Unicode"/>
              </a:rPr>
              <a:t>f</a:t>
            </a:r>
            <a:r>
              <a:rPr sz="2200" spc="-95" dirty="0">
                <a:solidFill>
                  <a:srgbClr val="04092F"/>
                </a:solidFill>
                <a:latin typeface="Lucida Sans Unicode"/>
                <a:cs typeface="Lucida Sans Unicode"/>
              </a:rPr>
              <a:t>l</a:t>
            </a:r>
            <a:r>
              <a:rPr sz="2200" spc="65" dirty="0">
                <a:solidFill>
                  <a:srgbClr val="04092F"/>
                </a:solidFill>
                <a:latin typeface="Lucida Sans Unicode"/>
                <a:cs typeface="Lucida Sans Unicode"/>
              </a:rPr>
              <a:t>o</a:t>
            </a:r>
            <a:r>
              <a:rPr sz="2200" spc="130" dirty="0">
                <a:solidFill>
                  <a:srgbClr val="04092F"/>
                </a:solidFill>
                <a:latin typeface="Lucida Sans Unicode"/>
                <a:cs typeface="Lucida Sans Unicode"/>
              </a:rPr>
              <a:t>w</a:t>
            </a:r>
            <a:r>
              <a:rPr sz="2200" dirty="0">
                <a:solidFill>
                  <a:srgbClr val="04092F"/>
                </a:solidFill>
                <a:latin typeface="Lucida Sans Unicode"/>
                <a:cs typeface="Lucida Sans Unicode"/>
              </a:rPr>
              <a:t>	</a:t>
            </a:r>
            <a:r>
              <a:rPr sz="2200" spc="65" dirty="0">
                <a:solidFill>
                  <a:srgbClr val="04092F"/>
                </a:solidFill>
                <a:latin typeface="Lucida Sans Unicode"/>
                <a:cs typeface="Lucida Sans Unicode"/>
              </a:rPr>
              <a:t>o</a:t>
            </a:r>
            <a:r>
              <a:rPr sz="2200" spc="-80" dirty="0">
                <a:solidFill>
                  <a:srgbClr val="04092F"/>
                </a:solidFill>
                <a:latin typeface="Lucida Sans Unicode"/>
                <a:cs typeface="Lucida Sans Unicode"/>
              </a:rPr>
              <a:t>f</a:t>
            </a:r>
            <a:r>
              <a:rPr sz="2200" dirty="0">
                <a:solidFill>
                  <a:srgbClr val="04092F"/>
                </a:solidFill>
                <a:latin typeface="Lucida Sans Unicode"/>
                <a:cs typeface="Lucida Sans Unicode"/>
              </a:rPr>
              <a:t>	</a:t>
            </a:r>
            <a:r>
              <a:rPr sz="2200" spc="114" dirty="0">
                <a:solidFill>
                  <a:srgbClr val="04092F"/>
                </a:solidFill>
                <a:latin typeface="Lucida Sans Unicode"/>
                <a:cs typeface="Lucida Sans Unicode"/>
              </a:rPr>
              <a:t>d</a:t>
            </a:r>
            <a:r>
              <a:rPr sz="2200" spc="285" dirty="0">
                <a:solidFill>
                  <a:srgbClr val="04092F"/>
                </a:solidFill>
                <a:latin typeface="Lucida Sans Unicode"/>
                <a:cs typeface="Lucida Sans Unicode"/>
              </a:rPr>
              <a:t>a</a:t>
            </a:r>
            <a:r>
              <a:rPr sz="2200" spc="-20" dirty="0">
                <a:solidFill>
                  <a:srgbClr val="04092F"/>
                </a:solidFill>
                <a:latin typeface="Lucida Sans Unicode"/>
                <a:cs typeface="Lucida Sans Unicode"/>
              </a:rPr>
              <a:t>t</a:t>
            </a:r>
            <a:r>
              <a:rPr sz="2200" spc="285" dirty="0">
                <a:solidFill>
                  <a:srgbClr val="04092F"/>
                </a:solidFill>
                <a:latin typeface="Lucida Sans Unicode"/>
                <a:cs typeface="Lucida Sans Unicode"/>
              </a:rPr>
              <a:t>a</a:t>
            </a:r>
            <a:r>
              <a:rPr sz="2200" spc="-254" dirty="0">
                <a:solidFill>
                  <a:srgbClr val="04092F"/>
                </a:solidFill>
                <a:latin typeface="Lucida Sans Unicode"/>
                <a:cs typeface="Lucida Sans Unicode"/>
              </a:rPr>
              <a:t>,</a:t>
            </a:r>
            <a:endParaRPr sz="2200">
              <a:latin typeface="Lucida Sans Unicode"/>
              <a:cs typeface="Lucida Sans Unicode"/>
            </a:endParaRPr>
          </a:p>
        </p:txBody>
      </p:sp>
      <p:sp>
        <p:nvSpPr>
          <p:cNvPr id="64" name="object 64"/>
          <p:cNvSpPr txBox="1"/>
          <p:nvPr/>
        </p:nvSpPr>
        <p:spPr>
          <a:xfrm>
            <a:off x="13195372" y="5972568"/>
            <a:ext cx="4653915" cy="365125"/>
          </a:xfrm>
          <a:prstGeom prst="rect">
            <a:avLst/>
          </a:prstGeom>
        </p:spPr>
        <p:txBody>
          <a:bodyPr vert="horz" wrap="square" lIns="0" tIns="15875" rIns="0" bIns="0" rtlCol="0">
            <a:spAutoFit/>
          </a:bodyPr>
          <a:lstStyle/>
          <a:p>
            <a:pPr marL="12700">
              <a:lnSpc>
                <a:spcPct val="100000"/>
              </a:lnSpc>
              <a:spcBef>
                <a:spcPts val="125"/>
              </a:spcBef>
              <a:tabLst>
                <a:tab pos="1823720" algn="l"/>
                <a:tab pos="4076700" algn="l"/>
              </a:tabLst>
            </a:pPr>
            <a:r>
              <a:rPr sz="2200" spc="65" dirty="0">
                <a:solidFill>
                  <a:srgbClr val="04092F"/>
                </a:solidFill>
                <a:latin typeface="Lucida Sans Unicode"/>
                <a:cs typeface="Lucida Sans Unicode"/>
              </a:rPr>
              <a:t>o</a:t>
            </a:r>
            <a:r>
              <a:rPr sz="2200" spc="114" dirty="0">
                <a:solidFill>
                  <a:srgbClr val="04092F"/>
                </a:solidFill>
                <a:latin typeface="Lucida Sans Unicode"/>
                <a:cs typeface="Lucida Sans Unicode"/>
              </a:rPr>
              <a:t>p</a:t>
            </a:r>
            <a:r>
              <a:rPr sz="2200" spc="-20" dirty="0">
                <a:solidFill>
                  <a:srgbClr val="04092F"/>
                </a:solidFill>
                <a:latin typeface="Lucida Sans Unicode"/>
                <a:cs typeface="Lucida Sans Unicode"/>
              </a:rPr>
              <a:t>t</a:t>
            </a:r>
            <a:r>
              <a:rPr sz="2200" spc="-95" dirty="0">
                <a:solidFill>
                  <a:srgbClr val="04092F"/>
                </a:solidFill>
                <a:latin typeface="Lucida Sans Unicode"/>
                <a:cs typeface="Lucida Sans Unicode"/>
              </a:rPr>
              <a:t>i</a:t>
            </a:r>
            <a:r>
              <a:rPr sz="2200" spc="235" dirty="0">
                <a:solidFill>
                  <a:srgbClr val="04092F"/>
                </a:solidFill>
                <a:latin typeface="Lucida Sans Unicode"/>
                <a:cs typeface="Lucida Sans Unicode"/>
              </a:rPr>
              <a:t>m</a:t>
            </a:r>
            <a:r>
              <a:rPr sz="2200" spc="-95" dirty="0">
                <a:solidFill>
                  <a:srgbClr val="04092F"/>
                </a:solidFill>
                <a:latin typeface="Lucida Sans Unicode"/>
                <a:cs typeface="Lucida Sans Unicode"/>
              </a:rPr>
              <a:t>i</a:t>
            </a:r>
            <a:r>
              <a:rPr sz="2200" spc="-254" dirty="0">
                <a:solidFill>
                  <a:srgbClr val="04092F"/>
                </a:solidFill>
                <a:latin typeface="Lucida Sans Unicode"/>
                <a:cs typeface="Lucida Sans Unicode"/>
              </a:rPr>
              <a:t>z</a:t>
            </a:r>
            <a:r>
              <a:rPr sz="2200" spc="-95" dirty="0">
                <a:solidFill>
                  <a:srgbClr val="04092F"/>
                </a:solidFill>
                <a:latin typeface="Lucida Sans Unicode"/>
                <a:cs typeface="Lucida Sans Unicode"/>
              </a:rPr>
              <a:t>i</a:t>
            </a:r>
            <a:r>
              <a:rPr sz="2200" spc="55" dirty="0">
                <a:solidFill>
                  <a:srgbClr val="04092F"/>
                </a:solidFill>
                <a:latin typeface="Lucida Sans Unicode"/>
                <a:cs typeface="Lucida Sans Unicode"/>
              </a:rPr>
              <a:t>n</a:t>
            </a:r>
            <a:r>
              <a:rPr sz="2200" spc="130" dirty="0">
                <a:solidFill>
                  <a:srgbClr val="04092F"/>
                </a:solidFill>
                <a:latin typeface="Lucida Sans Unicode"/>
                <a:cs typeface="Lucida Sans Unicode"/>
              </a:rPr>
              <a:t>g</a:t>
            </a:r>
            <a:r>
              <a:rPr sz="2200" dirty="0">
                <a:solidFill>
                  <a:srgbClr val="04092F"/>
                </a:solidFill>
                <a:latin typeface="Lucida Sans Unicode"/>
                <a:cs typeface="Lucida Sans Unicode"/>
              </a:rPr>
              <a:t>	</a:t>
            </a:r>
            <a:r>
              <a:rPr sz="2200" spc="114" dirty="0">
                <a:solidFill>
                  <a:srgbClr val="04092F"/>
                </a:solidFill>
                <a:latin typeface="Lucida Sans Unicode"/>
                <a:cs typeface="Lucida Sans Unicode"/>
              </a:rPr>
              <a:t>p</a:t>
            </a:r>
            <a:r>
              <a:rPr sz="2200" spc="150" dirty="0">
                <a:solidFill>
                  <a:srgbClr val="04092F"/>
                </a:solidFill>
                <a:latin typeface="Lucida Sans Unicode"/>
                <a:cs typeface="Lucida Sans Unicode"/>
              </a:rPr>
              <a:t>e</a:t>
            </a:r>
            <a:r>
              <a:rPr sz="2200" spc="-75" dirty="0">
                <a:solidFill>
                  <a:srgbClr val="04092F"/>
                </a:solidFill>
                <a:latin typeface="Lucida Sans Unicode"/>
                <a:cs typeface="Lucida Sans Unicode"/>
              </a:rPr>
              <a:t>r</a:t>
            </a:r>
            <a:r>
              <a:rPr sz="2200" spc="-85" dirty="0">
                <a:solidFill>
                  <a:srgbClr val="04092F"/>
                </a:solidFill>
                <a:latin typeface="Lucida Sans Unicode"/>
                <a:cs typeface="Lucida Sans Unicode"/>
              </a:rPr>
              <a:t>f</a:t>
            </a:r>
            <a:r>
              <a:rPr sz="2200" spc="65" dirty="0">
                <a:solidFill>
                  <a:srgbClr val="04092F"/>
                </a:solidFill>
                <a:latin typeface="Lucida Sans Unicode"/>
                <a:cs typeface="Lucida Sans Unicode"/>
              </a:rPr>
              <a:t>o</a:t>
            </a:r>
            <a:r>
              <a:rPr sz="2200" spc="-75" dirty="0">
                <a:solidFill>
                  <a:srgbClr val="04092F"/>
                </a:solidFill>
                <a:latin typeface="Lucida Sans Unicode"/>
                <a:cs typeface="Lucida Sans Unicode"/>
              </a:rPr>
              <a:t>r</a:t>
            </a:r>
            <a:r>
              <a:rPr sz="2200" spc="235" dirty="0">
                <a:solidFill>
                  <a:srgbClr val="04092F"/>
                </a:solidFill>
                <a:latin typeface="Lucida Sans Unicode"/>
                <a:cs typeface="Lucida Sans Unicode"/>
              </a:rPr>
              <a:t>m</a:t>
            </a:r>
            <a:r>
              <a:rPr sz="2200" spc="285" dirty="0">
                <a:solidFill>
                  <a:srgbClr val="04092F"/>
                </a:solidFill>
                <a:latin typeface="Lucida Sans Unicode"/>
                <a:cs typeface="Lucida Sans Unicode"/>
              </a:rPr>
              <a:t>a</a:t>
            </a:r>
            <a:r>
              <a:rPr sz="2200" spc="55" dirty="0">
                <a:solidFill>
                  <a:srgbClr val="04092F"/>
                </a:solidFill>
                <a:latin typeface="Lucida Sans Unicode"/>
                <a:cs typeface="Lucida Sans Unicode"/>
              </a:rPr>
              <a:t>n</a:t>
            </a:r>
            <a:r>
              <a:rPr sz="2200" spc="220" dirty="0">
                <a:solidFill>
                  <a:srgbClr val="04092F"/>
                </a:solidFill>
                <a:latin typeface="Lucida Sans Unicode"/>
                <a:cs typeface="Lucida Sans Unicode"/>
              </a:rPr>
              <a:t>c</a:t>
            </a:r>
            <a:r>
              <a:rPr sz="2200" spc="150" dirty="0">
                <a:solidFill>
                  <a:srgbClr val="04092F"/>
                </a:solidFill>
                <a:latin typeface="Lucida Sans Unicode"/>
                <a:cs typeface="Lucida Sans Unicode"/>
              </a:rPr>
              <a:t>e</a:t>
            </a:r>
            <a:r>
              <a:rPr sz="2200" spc="-254" dirty="0">
                <a:solidFill>
                  <a:srgbClr val="04092F"/>
                </a:solidFill>
                <a:latin typeface="Lucida Sans Unicode"/>
                <a:cs typeface="Lucida Sans Unicode"/>
              </a:rPr>
              <a:t>,</a:t>
            </a:r>
            <a:r>
              <a:rPr sz="2200" dirty="0">
                <a:solidFill>
                  <a:srgbClr val="04092F"/>
                </a:solidFill>
                <a:latin typeface="Lucida Sans Unicode"/>
                <a:cs typeface="Lucida Sans Unicode"/>
              </a:rPr>
              <a:t>	</a:t>
            </a:r>
            <a:r>
              <a:rPr sz="2200" spc="285" dirty="0">
                <a:solidFill>
                  <a:srgbClr val="04092F"/>
                </a:solidFill>
                <a:latin typeface="Lucida Sans Unicode"/>
                <a:cs typeface="Lucida Sans Unicode"/>
              </a:rPr>
              <a:t>a</a:t>
            </a:r>
            <a:r>
              <a:rPr sz="2200" spc="55" dirty="0">
                <a:solidFill>
                  <a:srgbClr val="04092F"/>
                </a:solidFill>
                <a:latin typeface="Lucida Sans Unicode"/>
                <a:cs typeface="Lucida Sans Unicode"/>
              </a:rPr>
              <a:t>n</a:t>
            </a:r>
            <a:r>
              <a:rPr sz="2200" spc="120" dirty="0">
                <a:solidFill>
                  <a:srgbClr val="04092F"/>
                </a:solidFill>
                <a:latin typeface="Lucida Sans Unicode"/>
                <a:cs typeface="Lucida Sans Unicode"/>
              </a:rPr>
              <a:t>d</a:t>
            </a:r>
            <a:endParaRPr sz="2200">
              <a:latin typeface="Lucida Sans Unicode"/>
              <a:cs typeface="Lucida Sans Unicode"/>
            </a:endParaRPr>
          </a:p>
        </p:txBody>
      </p:sp>
      <p:sp>
        <p:nvSpPr>
          <p:cNvPr id="65" name="object 65"/>
          <p:cNvSpPr txBox="1"/>
          <p:nvPr/>
        </p:nvSpPr>
        <p:spPr>
          <a:xfrm>
            <a:off x="13195372" y="6305943"/>
            <a:ext cx="3039110" cy="365125"/>
          </a:xfrm>
          <a:prstGeom prst="rect">
            <a:avLst/>
          </a:prstGeom>
        </p:spPr>
        <p:txBody>
          <a:bodyPr vert="horz" wrap="square" lIns="0" tIns="15875" rIns="0" bIns="0" rtlCol="0">
            <a:spAutoFit/>
          </a:bodyPr>
          <a:lstStyle/>
          <a:p>
            <a:pPr marL="12700">
              <a:lnSpc>
                <a:spcPct val="100000"/>
              </a:lnSpc>
              <a:spcBef>
                <a:spcPts val="125"/>
              </a:spcBef>
            </a:pPr>
            <a:r>
              <a:rPr sz="2200" spc="70" dirty="0">
                <a:solidFill>
                  <a:srgbClr val="04092F"/>
                </a:solidFill>
                <a:latin typeface="Lucida Sans Unicode"/>
                <a:cs typeface="Lucida Sans Unicode"/>
              </a:rPr>
              <a:t>avoiding</a:t>
            </a:r>
            <a:r>
              <a:rPr sz="2200" spc="-165" dirty="0">
                <a:solidFill>
                  <a:srgbClr val="04092F"/>
                </a:solidFill>
                <a:latin typeface="Lucida Sans Unicode"/>
                <a:cs typeface="Lucida Sans Unicode"/>
              </a:rPr>
              <a:t> </a:t>
            </a:r>
            <a:r>
              <a:rPr sz="2200" spc="25" dirty="0">
                <a:solidFill>
                  <a:srgbClr val="04092F"/>
                </a:solidFill>
                <a:latin typeface="Lucida Sans Unicode"/>
                <a:cs typeface="Lucida Sans Unicode"/>
              </a:rPr>
              <a:t>bottlenecks.</a:t>
            </a:r>
            <a:endParaRPr sz="2200">
              <a:latin typeface="Lucida Sans Unicode"/>
              <a:cs typeface="Lucida Sans Unicode"/>
            </a:endParaRPr>
          </a:p>
        </p:txBody>
      </p:sp>
      <p:sp>
        <p:nvSpPr>
          <p:cNvPr id="66" name="object 66"/>
          <p:cNvSpPr txBox="1"/>
          <p:nvPr/>
        </p:nvSpPr>
        <p:spPr>
          <a:xfrm>
            <a:off x="122188" y="5122024"/>
            <a:ext cx="5124450" cy="365125"/>
          </a:xfrm>
          <a:prstGeom prst="rect">
            <a:avLst/>
          </a:prstGeom>
        </p:spPr>
        <p:txBody>
          <a:bodyPr vert="horz" wrap="square" lIns="0" tIns="15875" rIns="0" bIns="0" rtlCol="0">
            <a:spAutoFit/>
          </a:bodyPr>
          <a:lstStyle/>
          <a:p>
            <a:pPr marL="12700">
              <a:lnSpc>
                <a:spcPct val="100000"/>
              </a:lnSpc>
              <a:spcBef>
                <a:spcPts val="125"/>
              </a:spcBef>
              <a:tabLst>
                <a:tab pos="1738630" algn="l"/>
                <a:tab pos="3185160" algn="l"/>
                <a:tab pos="4575810" algn="l"/>
              </a:tabLst>
            </a:pPr>
            <a:r>
              <a:rPr sz="2200" spc="-80" dirty="0">
                <a:solidFill>
                  <a:srgbClr val="04092F"/>
                </a:solidFill>
                <a:latin typeface="Lucida Sans Unicode"/>
                <a:cs typeface="Lucida Sans Unicode"/>
              </a:rPr>
              <a:t>D</a:t>
            </a:r>
            <a:r>
              <a:rPr sz="2200" spc="-95" dirty="0">
                <a:solidFill>
                  <a:srgbClr val="04092F"/>
                </a:solidFill>
                <a:latin typeface="Lucida Sans Unicode"/>
                <a:cs typeface="Lucida Sans Unicode"/>
              </a:rPr>
              <a:t>i</a:t>
            </a:r>
            <a:r>
              <a:rPr sz="2200" spc="105" dirty="0">
                <a:solidFill>
                  <a:srgbClr val="04092F"/>
                </a:solidFill>
                <a:latin typeface="Lucida Sans Unicode"/>
                <a:cs typeface="Lucida Sans Unicode"/>
              </a:rPr>
              <a:t>v</a:t>
            </a:r>
            <a:r>
              <a:rPr sz="2200" spc="-95" dirty="0">
                <a:solidFill>
                  <a:srgbClr val="04092F"/>
                </a:solidFill>
                <a:latin typeface="Lucida Sans Unicode"/>
                <a:cs typeface="Lucida Sans Unicode"/>
              </a:rPr>
              <a:t>i</a:t>
            </a:r>
            <a:r>
              <a:rPr sz="2200" spc="114" dirty="0">
                <a:solidFill>
                  <a:srgbClr val="04092F"/>
                </a:solidFill>
                <a:latin typeface="Lucida Sans Unicode"/>
                <a:cs typeface="Lucida Sans Unicode"/>
              </a:rPr>
              <a:t>d</a:t>
            </a:r>
            <a:r>
              <a:rPr sz="2200" spc="150" dirty="0">
                <a:solidFill>
                  <a:srgbClr val="04092F"/>
                </a:solidFill>
                <a:latin typeface="Lucida Sans Unicode"/>
                <a:cs typeface="Lucida Sans Unicode"/>
              </a:rPr>
              <a:t>e</a:t>
            </a:r>
            <a:r>
              <a:rPr sz="2200" spc="40" dirty="0">
                <a:solidFill>
                  <a:srgbClr val="04092F"/>
                </a:solidFill>
                <a:latin typeface="Lucida Sans Unicode"/>
                <a:cs typeface="Lucida Sans Unicode"/>
              </a:rPr>
              <a:t>s</a:t>
            </a:r>
            <a:r>
              <a:rPr sz="2200" dirty="0">
                <a:solidFill>
                  <a:srgbClr val="04092F"/>
                </a:solidFill>
                <a:latin typeface="Lucida Sans Unicode"/>
                <a:cs typeface="Lucida Sans Unicode"/>
              </a:rPr>
              <a:t>	</a:t>
            </a:r>
            <a:r>
              <a:rPr sz="2200" spc="-95" dirty="0">
                <a:solidFill>
                  <a:srgbClr val="04092F"/>
                </a:solidFill>
                <a:latin typeface="Lucida Sans Unicode"/>
                <a:cs typeface="Lucida Sans Unicode"/>
              </a:rPr>
              <a:t>l</a:t>
            </a:r>
            <a:r>
              <a:rPr sz="2200" spc="285" dirty="0">
                <a:solidFill>
                  <a:srgbClr val="04092F"/>
                </a:solidFill>
                <a:latin typeface="Lucida Sans Unicode"/>
                <a:cs typeface="Lucida Sans Unicode"/>
              </a:rPr>
              <a:t>a</a:t>
            </a:r>
            <a:r>
              <a:rPr sz="2200" spc="-75" dirty="0">
                <a:solidFill>
                  <a:srgbClr val="04092F"/>
                </a:solidFill>
                <a:latin typeface="Lucida Sans Unicode"/>
                <a:cs typeface="Lucida Sans Unicode"/>
              </a:rPr>
              <a:t>r</a:t>
            </a:r>
            <a:r>
              <a:rPr sz="2200" spc="125" dirty="0">
                <a:solidFill>
                  <a:srgbClr val="04092F"/>
                </a:solidFill>
                <a:latin typeface="Lucida Sans Unicode"/>
                <a:cs typeface="Lucida Sans Unicode"/>
              </a:rPr>
              <a:t>g</a:t>
            </a:r>
            <a:r>
              <a:rPr sz="2200" spc="155" dirty="0">
                <a:solidFill>
                  <a:srgbClr val="04092F"/>
                </a:solidFill>
                <a:latin typeface="Lucida Sans Unicode"/>
                <a:cs typeface="Lucida Sans Unicode"/>
              </a:rPr>
              <a:t>e</a:t>
            </a:r>
            <a:r>
              <a:rPr sz="2200" dirty="0">
                <a:solidFill>
                  <a:srgbClr val="04092F"/>
                </a:solidFill>
                <a:latin typeface="Lucida Sans Unicode"/>
                <a:cs typeface="Lucida Sans Unicode"/>
              </a:rPr>
              <a:t>	</a:t>
            </a:r>
            <a:r>
              <a:rPr sz="2200" spc="114" dirty="0">
                <a:solidFill>
                  <a:srgbClr val="04092F"/>
                </a:solidFill>
                <a:latin typeface="Lucida Sans Unicode"/>
                <a:cs typeface="Lucida Sans Unicode"/>
              </a:rPr>
              <a:t>d</a:t>
            </a:r>
            <a:r>
              <a:rPr sz="2200" spc="285" dirty="0">
                <a:solidFill>
                  <a:srgbClr val="04092F"/>
                </a:solidFill>
                <a:latin typeface="Lucida Sans Unicode"/>
                <a:cs typeface="Lucida Sans Unicode"/>
              </a:rPr>
              <a:t>a</a:t>
            </a:r>
            <a:r>
              <a:rPr sz="2200" spc="-20" dirty="0">
                <a:solidFill>
                  <a:srgbClr val="04092F"/>
                </a:solidFill>
                <a:latin typeface="Lucida Sans Unicode"/>
                <a:cs typeface="Lucida Sans Unicode"/>
              </a:rPr>
              <a:t>t</a:t>
            </a:r>
            <a:r>
              <a:rPr sz="2200" spc="290" dirty="0">
                <a:solidFill>
                  <a:srgbClr val="04092F"/>
                </a:solidFill>
                <a:latin typeface="Lucida Sans Unicode"/>
                <a:cs typeface="Lucida Sans Unicode"/>
              </a:rPr>
              <a:t>a</a:t>
            </a:r>
            <a:r>
              <a:rPr sz="2200" dirty="0">
                <a:solidFill>
                  <a:srgbClr val="04092F"/>
                </a:solidFill>
                <a:latin typeface="Lucida Sans Unicode"/>
                <a:cs typeface="Lucida Sans Unicode"/>
              </a:rPr>
              <a:t>	</a:t>
            </a:r>
            <a:r>
              <a:rPr sz="2200" spc="-95" dirty="0">
                <a:solidFill>
                  <a:srgbClr val="04092F"/>
                </a:solidFill>
                <a:latin typeface="Lucida Sans Unicode"/>
                <a:cs typeface="Lucida Sans Unicode"/>
              </a:rPr>
              <a:t>i</a:t>
            </a:r>
            <a:r>
              <a:rPr sz="2200" spc="55" dirty="0">
                <a:solidFill>
                  <a:srgbClr val="04092F"/>
                </a:solidFill>
                <a:latin typeface="Lucida Sans Unicode"/>
                <a:cs typeface="Lucida Sans Unicode"/>
              </a:rPr>
              <a:t>n</a:t>
            </a:r>
            <a:r>
              <a:rPr sz="2200" spc="-20" dirty="0">
                <a:solidFill>
                  <a:srgbClr val="04092F"/>
                </a:solidFill>
                <a:latin typeface="Lucida Sans Unicode"/>
                <a:cs typeface="Lucida Sans Unicode"/>
              </a:rPr>
              <a:t>t</a:t>
            </a:r>
            <a:r>
              <a:rPr sz="2200" spc="70" dirty="0">
                <a:solidFill>
                  <a:srgbClr val="04092F"/>
                </a:solidFill>
                <a:latin typeface="Lucida Sans Unicode"/>
                <a:cs typeface="Lucida Sans Unicode"/>
              </a:rPr>
              <a:t>o</a:t>
            </a:r>
            <a:endParaRPr sz="2200">
              <a:latin typeface="Lucida Sans Unicode"/>
              <a:cs typeface="Lucida Sans Unicode"/>
            </a:endParaRPr>
          </a:p>
        </p:txBody>
      </p:sp>
      <p:sp>
        <p:nvSpPr>
          <p:cNvPr id="67" name="object 67"/>
          <p:cNvSpPr txBox="1"/>
          <p:nvPr/>
        </p:nvSpPr>
        <p:spPr>
          <a:xfrm>
            <a:off x="122188" y="5455399"/>
            <a:ext cx="5124450" cy="365125"/>
          </a:xfrm>
          <a:prstGeom prst="rect">
            <a:avLst/>
          </a:prstGeom>
        </p:spPr>
        <p:txBody>
          <a:bodyPr vert="horz" wrap="square" lIns="0" tIns="15875" rIns="0" bIns="0" rtlCol="0">
            <a:spAutoFit/>
          </a:bodyPr>
          <a:lstStyle/>
          <a:p>
            <a:pPr marL="12700">
              <a:lnSpc>
                <a:spcPct val="100000"/>
              </a:lnSpc>
              <a:spcBef>
                <a:spcPts val="125"/>
              </a:spcBef>
            </a:pPr>
            <a:r>
              <a:rPr sz="2200" spc="160" dirty="0">
                <a:solidFill>
                  <a:srgbClr val="04092F"/>
                </a:solidFill>
                <a:latin typeface="Lucida Sans Unicode"/>
                <a:cs typeface="Lucida Sans Unicode"/>
              </a:rPr>
              <a:t>manageable</a:t>
            </a:r>
            <a:r>
              <a:rPr sz="2200" spc="150" dirty="0">
                <a:solidFill>
                  <a:srgbClr val="04092F"/>
                </a:solidFill>
                <a:latin typeface="Lucida Sans Unicode"/>
                <a:cs typeface="Lucida Sans Unicode"/>
              </a:rPr>
              <a:t> </a:t>
            </a:r>
            <a:r>
              <a:rPr sz="2200" spc="95" dirty="0">
                <a:solidFill>
                  <a:srgbClr val="04092F"/>
                </a:solidFill>
                <a:latin typeface="Lucida Sans Unicode"/>
                <a:cs typeface="Lucida Sans Unicode"/>
              </a:rPr>
              <a:t>segments</a:t>
            </a:r>
            <a:r>
              <a:rPr sz="2200" spc="150" dirty="0">
                <a:solidFill>
                  <a:srgbClr val="04092F"/>
                </a:solidFill>
                <a:latin typeface="Lucida Sans Unicode"/>
                <a:cs typeface="Lucida Sans Unicode"/>
              </a:rPr>
              <a:t> </a:t>
            </a:r>
            <a:r>
              <a:rPr sz="2200" spc="-30" dirty="0">
                <a:solidFill>
                  <a:srgbClr val="04092F"/>
                </a:solidFill>
                <a:latin typeface="Lucida Sans Unicode"/>
                <a:cs typeface="Lucida Sans Unicode"/>
              </a:rPr>
              <a:t>for</a:t>
            </a:r>
            <a:r>
              <a:rPr sz="2200" spc="150" dirty="0">
                <a:solidFill>
                  <a:srgbClr val="04092F"/>
                </a:solidFill>
                <a:latin typeface="Lucida Sans Unicode"/>
                <a:cs typeface="Lucida Sans Unicode"/>
              </a:rPr>
              <a:t> </a:t>
            </a:r>
            <a:r>
              <a:rPr sz="2200" spc="20" dirty="0">
                <a:solidFill>
                  <a:srgbClr val="04092F"/>
                </a:solidFill>
                <a:latin typeface="Lucida Sans Unicode"/>
                <a:cs typeface="Lucida Sans Unicode"/>
              </a:rPr>
              <a:t>efficient</a:t>
            </a:r>
            <a:endParaRPr sz="2200">
              <a:latin typeface="Lucida Sans Unicode"/>
              <a:cs typeface="Lucida Sans Unicode"/>
            </a:endParaRPr>
          </a:p>
        </p:txBody>
      </p:sp>
      <p:sp>
        <p:nvSpPr>
          <p:cNvPr id="68" name="object 68"/>
          <p:cNvSpPr txBox="1"/>
          <p:nvPr/>
        </p:nvSpPr>
        <p:spPr>
          <a:xfrm>
            <a:off x="122188" y="5788774"/>
            <a:ext cx="5124450" cy="365125"/>
          </a:xfrm>
          <a:prstGeom prst="rect">
            <a:avLst/>
          </a:prstGeom>
        </p:spPr>
        <p:txBody>
          <a:bodyPr vert="horz" wrap="square" lIns="0" tIns="15875" rIns="0" bIns="0" rtlCol="0">
            <a:spAutoFit/>
          </a:bodyPr>
          <a:lstStyle/>
          <a:p>
            <a:pPr marL="12700">
              <a:lnSpc>
                <a:spcPct val="100000"/>
              </a:lnSpc>
              <a:spcBef>
                <a:spcPts val="125"/>
              </a:spcBef>
              <a:tabLst>
                <a:tab pos="2279015" algn="l"/>
                <a:tab pos="3292475" algn="l"/>
              </a:tabLst>
            </a:pPr>
            <a:r>
              <a:rPr sz="2200" spc="45" dirty="0">
                <a:solidFill>
                  <a:srgbClr val="04092F"/>
                </a:solidFill>
                <a:latin typeface="Lucida Sans Unicode"/>
                <a:cs typeface="Lucida Sans Unicode"/>
              </a:rPr>
              <a:t>transmission	</a:t>
            </a:r>
            <a:r>
              <a:rPr sz="2200" spc="150" dirty="0">
                <a:solidFill>
                  <a:srgbClr val="04092F"/>
                </a:solidFill>
                <a:latin typeface="Lucida Sans Unicode"/>
                <a:cs typeface="Lucida Sans Unicode"/>
              </a:rPr>
              <a:t>and	</a:t>
            </a:r>
            <a:r>
              <a:rPr sz="2200" spc="90" dirty="0">
                <a:solidFill>
                  <a:srgbClr val="04092F"/>
                </a:solidFill>
                <a:latin typeface="Lucida Sans Unicode"/>
                <a:cs typeface="Lucida Sans Unicode"/>
              </a:rPr>
              <a:t>reassembles</a:t>
            </a:r>
            <a:endParaRPr sz="2200">
              <a:latin typeface="Lucida Sans Unicode"/>
              <a:cs typeface="Lucida Sans Unicode"/>
            </a:endParaRPr>
          </a:p>
        </p:txBody>
      </p:sp>
      <p:sp>
        <p:nvSpPr>
          <p:cNvPr id="69" name="object 69"/>
          <p:cNvSpPr txBox="1"/>
          <p:nvPr/>
        </p:nvSpPr>
        <p:spPr>
          <a:xfrm>
            <a:off x="122188" y="6122149"/>
            <a:ext cx="3410585" cy="365125"/>
          </a:xfrm>
          <a:prstGeom prst="rect">
            <a:avLst/>
          </a:prstGeom>
        </p:spPr>
        <p:txBody>
          <a:bodyPr vert="horz" wrap="square" lIns="0" tIns="15875" rIns="0" bIns="0" rtlCol="0">
            <a:spAutoFit/>
          </a:bodyPr>
          <a:lstStyle/>
          <a:p>
            <a:pPr marL="12700">
              <a:lnSpc>
                <a:spcPct val="100000"/>
              </a:lnSpc>
              <a:spcBef>
                <a:spcPts val="125"/>
              </a:spcBef>
            </a:pPr>
            <a:r>
              <a:rPr sz="2200" spc="105" dirty="0">
                <a:solidFill>
                  <a:srgbClr val="04092F"/>
                </a:solidFill>
                <a:latin typeface="Lucida Sans Unicode"/>
                <a:cs typeface="Lucida Sans Unicode"/>
              </a:rPr>
              <a:t>them</a:t>
            </a:r>
            <a:r>
              <a:rPr sz="2200" spc="-120" dirty="0">
                <a:solidFill>
                  <a:srgbClr val="04092F"/>
                </a:solidFill>
                <a:latin typeface="Lucida Sans Unicode"/>
                <a:cs typeface="Lucida Sans Unicode"/>
              </a:rPr>
              <a:t> </a:t>
            </a:r>
            <a:r>
              <a:rPr sz="2200" spc="135" dirty="0">
                <a:solidFill>
                  <a:srgbClr val="04092F"/>
                </a:solidFill>
                <a:latin typeface="Lucida Sans Unicode"/>
                <a:cs typeface="Lucida Sans Unicode"/>
              </a:rPr>
              <a:t>at</a:t>
            </a:r>
            <a:r>
              <a:rPr sz="2200" spc="-120" dirty="0">
                <a:solidFill>
                  <a:srgbClr val="04092F"/>
                </a:solidFill>
                <a:latin typeface="Lucida Sans Unicode"/>
                <a:cs typeface="Lucida Sans Unicode"/>
              </a:rPr>
              <a:t> </a:t>
            </a:r>
            <a:r>
              <a:rPr sz="2200" spc="60" dirty="0">
                <a:solidFill>
                  <a:srgbClr val="04092F"/>
                </a:solidFill>
                <a:latin typeface="Lucida Sans Unicode"/>
                <a:cs typeface="Lucida Sans Unicode"/>
              </a:rPr>
              <a:t>the</a:t>
            </a:r>
            <a:r>
              <a:rPr sz="2200" spc="-120" dirty="0">
                <a:solidFill>
                  <a:srgbClr val="04092F"/>
                </a:solidFill>
                <a:latin typeface="Lucida Sans Unicode"/>
                <a:cs typeface="Lucida Sans Unicode"/>
              </a:rPr>
              <a:t> </a:t>
            </a:r>
            <a:r>
              <a:rPr sz="2200" spc="25" dirty="0">
                <a:solidFill>
                  <a:srgbClr val="04092F"/>
                </a:solidFill>
                <a:latin typeface="Lucida Sans Unicode"/>
                <a:cs typeface="Lucida Sans Unicode"/>
              </a:rPr>
              <a:t>destination.</a:t>
            </a:r>
            <a:endParaRPr sz="2200">
              <a:latin typeface="Lucida Sans Unicode"/>
              <a:cs typeface="Lucida Sans Unicode"/>
            </a:endParaRPr>
          </a:p>
        </p:txBody>
      </p:sp>
      <p:sp>
        <p:nvSpPr>
          <p:cNvPr id="70" name="object 70"/>
          <p:cNvSpPr txBox="1"/>
          <p:nvPr/>
        </p:nvSpPr>
        <p:spPr>
          <a:xfrm>
            <a:off x="446038" y="6732493"/>
            <a:ext cx="5521960" cy="1184275"/>
          </a:xfrm>
          <a:prstGeom prst="rect">
            <a:avLst/>
          </a:prstGeom>
        </p:spPr>
        <p:txBody>
          <a:bodyPr vert="horz" wrap="square" lIns="0" tIns="40640" rIns="0" bIns="0" rtlCol="0">
            <a:spAutoFit/>
          </a:bodyPr>
          <a:lstStyle/>
          <a:p>
            <a:pPr marL="12700" marR="5080">
              <a:lnSpc>
                <a:spcPts val="2900"/>
              </a:lnSpc>
              <a:spcBef>
                <a:spcPts val="320"/>
              </a:spcBef>
            </a:pPr>
            <a:r>
              <a:rPr sz="2500" b="1" spc="-170" dirty="0">
                <a:solidFill>
                  <a:srgbClr val="04092F"/>
                </a:solidFill>
                <a:latin typeface="Tahoma"/>
                <a:cs typeface="Tahoma"/>
              </a:rPr>
              <a:t>E</a:t>
            </a:r>
            <a:r>
              <a:rPr sz="2500" b="1" spc="-5" dirty="0">
                <a:solidFill>
                  <a:srgbClr val="04092F"/>
                </a:solidFill>
                <a:latin typeface="Tahoma"/>
                <a:cs typeface="Tahoma"/>
              </a:rPr>
              <a:t>rr</a:t>
            </a:r>
            <a:r>
              <a:rPr sz="2500" b="1" spc="65" dirty="0">
                <a:solidFill>
                  <a:srgbClr val="04092F"/>
                </a:solidFill>
                <a:latin typeface="Tahoma"/>
                <a:cs typeface="Tahoma"/>
              </a:rPr>
              <a:t>o</a:t>
            </a:r>
            <a:r>
              <a:rPr sz="2500" b="1" dirty="0">
                <a:solidFill>
                  <a:srgbClr val="04092F"/>
                </a:solidFill>
                <a:latin typeface="Tahoma"/>
                <a:cs typeface="Tahoma"/>
              </a:rPr>
              <a:t>r</a:t>
            </a:r>
            <a:r>
              <a:rPr sz="2500" b="1" spc="-195" dirty="0">
                <a:solidFill>
                  <a:srgbClr val="04092F"/>
                </a:solidFill>
                <a:latin typeface="Tahoma"/>
                <a:cs typeface="Tahoma"/>
              </a:rPr>
              <a:t> </a:t>
            </a:r>
            <a:r>
              <a:rPr sz="2500" b="1" spc="260" dirty="0">
                <a:solidFill>
                  <a:srgbClr val="04092F"/>
                </a:solidFill>
                <a:latin typeface="Tahoma"/>
                <a:cs typeface="Tahoma"/>
              </a:rPr>
              <a:t>C</a:t>
            </a:r>
            <a:r>
              <a:rPr sz="2500" b="1" spc="65" dirty="0">
                <a:solidFill>
                  <a:srgbClr val="04092F"/>
                </a:solidFill>
                <a:latin typeface="Tahoma"/>
                <a:cs typeface="Tahoma"/>
              </a:rPr>
              <a:t>o</a:t>
            </a:r>
            <a:r>
              <a:rPr sz="2500" b="1" spc="105" dirty="0">
                <a:solidFill>
                  <a:srgbClr val="04092F"/>
                </a:solidFill>
                <a:latin typeface="Tahoma"/>
                <a:cs typeface="Tahoma"/>
              </a:rPr>
              <a:t>n</a:t>
            </a:r>
            <a:r>
              <a:rPr sz="2500" b="1" spc="-15" dirty="0">
                <a:solidFill>
                  <a:srgbClr val="04092F"/>
                </a:solidFill>
                <a:latin typeface="Tahoma"/>
                <a:cs typeface="Tahoma"/>
              </a:rPr>
              <a:t>t</a:t>
            </a:r>
            <a:r>
              <a:rPr sz="2500" b="1" spc="-5" dirty="0">
                <a:solidFill>
                  <a:srgbClr val="04092F"/>
                </a:solidFill>
                <a:latin typeface="Tahoma"/>
                <a:cs typeface="Tahoma"/>
              </a:rPr>
              <a:t>r</a:t>
            </a:r>
            <a:r>
              <a:rPr sz="2500" b="1" spc="65" dirty="0">
                <a:solidFill>
                  <a:srgbClr val="04092F"/>
                </a:solidFill>
                <a:latin typeface="Tahoma"/>
                <a:cs typeface="Tahoma"/>
              </a:rPr>
              <a:t>o</a:t>
            </a:r>
            <a:r>
              <a:rPr sz="2500" b="1" spc="-10" dirty="0">
                <a:solidFill>
                  <a:srgbClr val="04092F"/>
                </a:solidFill>
                <a:latin typeface="Tahoma"/>
                <a:cs typeface="Tahoma"/>
              </a:rPr>
              <a:t>l</a:t>
            </a:r>
            <a:r>
              <a:rPr sz="2500" b="1" spc="-195" dirty="0">
                <a:solidFill>
                  <a:srgbClr val="04092F"/>
                </a:solidFill>
                <a:latin typeface="Tahoma"/>
                <a:cs typeface="Tahoma"/>
              </a:rPr>
              <a:t> </a:t>
            </a:r>
            <a:r>
              <a:rPr sz="2500" b="1" spc="70" dirty="0">
                <a:solidFill>
                  <a:srgbClr val="04092F"/>
                </a:solidFill>
                <a:latin typeface="Tahoma"/>
                <a:cs typeface="Tahoma"/>
              </a:rPr>
              <a:t>(</a:t>
            </a:r>
            <a:r>
              <a:rPr sz="2500" b="1" spc="-170" dirty="0">
                <a:solidFill>
                  <a:srgbClr val="04092F"/>
                </a:solidFill>
                <a:latin typeface="Tahoma"/>
                <a:cs typeface="Tahoma"/>
              </a:rPr>
              <a:t>E</a:t>
            </a:r>
            <a:r>
              <a:rPr sz="2500" b="1" spc="-5" dirty="0">
                <a:solidFill>
                  <a:srgbClr val="04092F"/>
                </a:solidFill>
                <a:latin typeface="Tahoma"/>
                <a:cs typeface="Tahoma"/>
              </a:rPr>
              <a:t>rr</a:t>
            </a:r>
            <a:r>
              <a:rPr sz="2500" b="1" spc="65" dirty="0">
                <a:solidFill>
                  <a:srgbClr val="04092F"/>
                </a:solidFill>
                <a:latin typeface="Tahoma"/>
                <a:cs typeface="Tahoma"/>
              </a:rPr>
              <a:t>o</a:t>
            </a:r>
            <a:r>
              <a:rPr sz="2500" b="1" dirty="0">
                <a:solidFill>
                  <a:srgbClr val="04092F"/>
                </a:solidFill>
                <a:latin typeface="Tahoma"/>
                <a:cs typeface="Tahoma"/>
              </a:rPr>
              <a:t>r</a:t>
            </a:r>
            <a:r>
              <a:rPr sz="2500" b="1" spc="-195" dirty="0">
                <a:solidFill>
                  <a:srgbClr val="04092F"/>
                </a:solidFill>
                <a:latin typeface="Tahoma"/>
                <a:cs typeface="Tahoma"/>
              </a:rPr>
              <a:t> </a:t>
            </a:r>
            <a:r>
              <a:rPr sz="2500" b="1" spc="260" dirty="0">
                <a:solidFill>
                  <a:srgbClr val="04092F"/>
                </a:solidFill>
                <a:latin typeface="Tahoma"/>
                <a:cs typeface="Tahoma"/>
              </a:rPr>
              <a:t>C</a:t>
            </a:r>
            <a:r>
              <a:rPr sz="2500" b="1" spc="105" dirty="0">
                <a:solidFill>
                  <a:srgbClr val="04092F"/>
                </a:solidFill>
                <a:latin typeface="Tahoma"/>
                <a:cs typeface="Tahoma"/>
              </a:rPr>
              <a:t>h</a:t>
            </a:r>
            <a:r>
              <a:rPr sz="2500" b="1" spc="70" dirty="0">
                <a:solidFill>
                  <a:srgbClr val="04092F"/>
                </a:solidFill>
                <a:latin typeface="Tahoma"/>
                <a:cs typeface="Tahoma"/>
              </a:rPr>
              <a:t>e</a:t>
            </a:r>
            <a:r>
              <a:rPr sz="2500" b="1" spc="210" dirty="0">
                <a:solidFill>
                  <a:srgbClr val="04092F"/>
                </a:solidFill>
                <a:latin typeface="Tahoma"/>
                <a:cs typeface="Tahoma"/>
              </a:rPr>
              <a:t>c</a:t>
            </a:r>
            <a:r>
              <a:rPr sz="2500" b="1" spc="55" dirty="0">
                <a:solidFill>
                  <a:srgbClr val="04092F"/>
                </a:solidFill>
                <a:latin typeface="Tahoma"/>
                <a:cs typeface="Tahoma"/>
              </a:rPr>
              <a:t>k</a:t>
            </a:r>
            <a:r>
              <a:rPr sz="2500" b="1" spc="-10" dirty="0">
                <a:solidFill>
                  <a:srgbClr val="04092F"/>
                </a:solidFill>
                <a:latin typeface="Tahoma"/>
                <a:cs typeface="Tahoma"/>
              </a:rPr>
              <a:t>i</a:t>
            </a:r>
            <a:r>
              <a:rPr sz="2500" b="1" spc="105" dirty="0">
                <a:solidFill>
                  <a:srgbClr val="04092F"/>
                </a:solidFill>
                <a:latin typeface="Tahoma"/>
                <a:cs typeface="Tahoma"/>
              </a:rPr>
              <a:t>n</a:t>
            </a:r>
            <a:r>
              <a:rPr sz="2500" b="1" spc="150" dirty="0">
                <a:solidFill>
                  <a:srgbClr val="04092F"/>
                </a:solidFill>
                <a:latin typeface="Tahoma"/>
                <a:cs typeface="Tahoma"/>
              </a:rPr>
              <a:t>g</a:t>
            </a:r>
            <a:r>
              <a:rPr sz="2500" b="1" spc="-195" dirty="0">
                <a:solidFill>
                  <a:srgbClr val="04092F"/>
                </a:solidFill>
                <a:latin typeface="Tahoma"/>
                <a:cs typeface="Tahoma"/>
              </a:rPr>
              <a:t> </a:t>
            </a:r>
            <a:r>
              <a:rPr sz="2500" b="1" spc="220" dirty="0">
                <a:solidFill>
                  <a:srgbClr val="04092F"/>
                </a:solidFill>
                <a:latin typeface="Tahoma"/>
                <a:cs typeface="Tahoma"/>
              </a:rPr>
              <a:t>a</a:t>
            </a:r>
            <a:r>
              <a:rPr sz="2500" b="1" spc="105" dirty="0">
                <a:solidFill>
                  <a:srgbClr val="04092F"/>
                </a:solidFill>
                <a:latin typeface="Tahoma"/>
                <a:cs typeface="Tahoma"/>
              </a:rPr>
              <a:t>n</a:t>
            </a:r>
            <a:r>
              <a:rPr sz="2500" b="1" spc="95" dirty="0">
                <a:solidFill>
                  <a:srgbClr val="04092F"/>
                </a:solidFill>
                <a:latin typeface="Tahoma"/>
                <a:cs typeface="Tahoma"/>
              </a:rPr>
              <a:t>d  </a:t>
            </a:r>
            <a:r>
              <a:rPr sz="2500" b="1" spc="70" dirty="0">
                <a:solidFill>
                  <a:srgbClr val="04092F"/>
                </a:solidFill>
                <a:latin typeface="Tahoma"/>
                <a:cs typeface="Tahoma"/>
              </a:rPr>
              <a:t>Recovery</a:t>
            </a:r>
            <a:endParaRPr sz="2500">
              <a:latin typeface="Tahoma"/>
              <a:cs typeface="Tahoma"/>
            </a:endParaRPr>
          </a:p>
          <a:p>
            <a:pPr marL="40005">
              <a:lnSpc>
                <a:spcPct val="100000"/>
              </a:lnSpc>
              <a:spcBef>
                <a:spcPts val="455"/>
              </a:spcBef>
              <a:tabLst>
                <a:tab pos="1289685" algn="l"/>
                <a:tab pos="2026285" algn="l"/>
                <a:tab pos="3361054" algn="l"/>
                <a:tab pos="4354830" algn="l"/>
              </a:tabLst>
            </a:pPr>
            <a:r>
              <a:rPr sz="2200" spc="60" dirty="0">
                <a:solidFill>
                  <a:srgbClr val="04092F"/>
                </a:solidFill>
                <a:latin typeface="Lucida Sans Unicode"/>
                <a:cs typeface="Lucida Sans Unicode"/>
              </a:rPr>
              <a:t>Detects	</a:t>
            </a:r>
            <a:r>
              <a:rPr sz="2200" spc="150" dirty="0">
                <a:solidFill>
                  <a:srgbClr val="04092F"/>
                </a:solidFill>
                <a:latin typeface="Lucida Sans Unicode"/>
                <a:cs typeface="Lucida Sans Unicode"/>
              </a:rPr>
              <a:t>and	</a:t>
            </a:r>
            <a:r>
              <a:rPr sz="2200" spc="65" dirty="0">
                <a:solidFill>
                  <a:srgbClr val="04092F"/>
                </a:solidFill>
                <a:latin typeface="Lucida Sans Unicode"/>
                <a:cs typeface="Lucida Sans Unicode"/>
              </a:rPr>
              <a:t>corrects	</a:t>
            </a:r>
            <a:r>
              <a:rPr sz="2200" spc="5" dirty="0">
                <a:solidFill>
                  <a:srgbClr val="04092F"/>
                </a:solidFill>
                <a:latin typeface="Lucida Sans Unicode"/>
                <a:cs typeface="Lucida Sans Unicode"/>
              </a:rPr>
              <a:t>errors	</a:t>
            </a:r>
            <a:r>
              <a:rPr sz="2200" spc="30" dirty="0">
                <a:solidFill>
                  <a:srgbClr val="04092F"/>
                </a:solidFill>
                <a:latin typeface="Lucida Sans Unicode"/>
                <a:cs typeface="Lucida Sans Unicode"/>
              </a:rPr>
              <a:t>during</a:t>
            </a:r>
            <a:endParaRPr sz="2200">
              <a:latin typeface="Lucida Sans Unicode"/>
              <a:cs typeface="Lucida Sans Unicod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9912530"/>
            <a:ext cx="18288000" cy="374650"/>
            <a:chOff x="0" y="9912530"/>
            <a:chExt cx="18288000" cy="374650"/>
          </a:xfrm>
        </p:grpSpPr>
        <p:sp>
          <p:nvSpPr>
            <p:cNvPr id="3" name="object 3"/>
            <p:cNvSpPr/>
            <p:nvPr/>
          </p:nvSpPr>
          <p:spPr>
            <a:xfrm>
              <a:off x="0" y="9912530"/>
              <a:ext cx="18288000" cy="374650"/>
            </a:xfrm>
            <a:custGeom>
              <a:avLst/>
              <a:gdLst/>
              <a:ahLst/>
              <a:cxnLst/>
              <a:rect l="l" t="t" r="r" b="b"/>
              <a:pathLst>
                <a:path w="18288000" h="374650">
                  <a:moveTo>
                    <a:pt x="18288000" y="374469"/>
                  </a:moveTo>
                  <a:lnTo>
                    <a:pt x="0" y="374469"/>
                  </a:lnTo>
                  <a:lnTo>
                    <a:pt x="0" y="0"/>
                  </a:lnTo>
                  <a:lnTo>
                    <a:pt x="18288000" y="0"/>
                  </a:lnTo>
                  <a:lnTo>
                    <a:pt x="18288000" y="374469"/>
                  </a:lnTo>
                  <a:close/>
                </a:path>
              </a:pathLst>
            </a:custGeom>
            <a:solidFill>
              <a:srgbClr val="04092F"/>
            </a:solidFill>
          </p:spPr>
          <p:txBody>
            <a:bodyPr wrap="square" lIns="0" tIns="0" rIns="0" bIns="0" rtlCol="0"/>
            <a:lstStyle/>
            <a:p>
              <a:endParaRPr/>
            </a:p>
          </p:txBody>
        </p:sp>
        <p:sp>
          <p:nvSpPr>
            <p:cNvPr id="4" name="object 4"/>
            <p:cNvSpPr/>
            <p:nvPr/>
          </p:nvSpPr>
          <p:spPr>
            <a:xfrm>
              <a:off x="2234811" y="9912530"/>
              <a:ext cx="9915525" cy="374650"/>
            </a:xfrm>
            <a:custGeom>
              <a:avLst/>
              <a:gdLst/>
              <a:ahLst/>
              <a:cxnLst/>
              <a:rect l="l" t="t" r="r" b="b"/>
              <a:pathLst>
                <a:path w="9915525" h="374650">
                  <a:moveTo>
                    <a:pt x="9915487" y="374469"/>
                  </a:moveTo>
                  <a:lnTo>
                    <a:pt x="0" y="374469"/>
                  </a:lnTo>
                  <a:lnTo>
                    <a:pt x="217873" y="0"/>
                  </a:lnTo>
                  <a:lnTo>
                    <a:pt x="9697614" y="0"/>
                  </a:lnTo>
                  <a:lnTo>
                    <a:pt x="9915487" y="374469"/>
                  </a:lnTo>
                  <a:close/>
                </a:path>
              </a:pathLst>
            </a:custGeom>
            <a:solidFill>
              <a:srgbClr val="F4F5FB"/>
            </a:solidFill>
          </p:spPr>
          <p:txBody>
            <a:bodyPr wrap="square" lIns="0" tIns="0" rIns="0" bIns="0" rtlCol="0"/>
            <a:lstStyle/>
            <a:p>
              <a:endParaRPr/>
            </a:p>
          </p:txBody>
        </p:sp>
        <p:sp>
          <p:nvSpPr>
            <p:cNvPr id="5" name="object 5"/>
            <p:cNvSpPr/>
            <p:nvPr/>
          </p:nvSpPr>
          <p:spPr>
            <a:xfrm>
              <a:off x="0" y="9912530"/>
              <a:ext cx="5483225" cy="374650"/>
            </a:xfrm>
            <a:custGeom>
              <a:avLst/>
              <a:gdLst/>
              <a:ahLst/>
              <a:cxnLst/>
              <a:rect l="l" t="t" r="r" b="b"/>
              <a:pathLst>
                <a:path w="5483225" h="374650">
                  <a:moveTo>
                    <a:pt x="5482891" y="374469"/>
                  </a:moveTo>
                  <a:lnTo>
                    <a:pt x="0" y="374469"/>
                  </a:lnTo>
                  <a:lnTo>
                    <a:pt x="0" y="0"/>
                  </a:lnTo>
                  <a:lnTo>
                    <a:pt x="5265018" y="0"/>
                  </a:lnTo>
                  <a:lnTo>
                    <a:pt x="5482891" y="374469"/>
                  </a:lnTo>
                  <a:close/>
                </a:path>
              </a:pathLst>
            </a:custGeom>
            <a:solidFill>
              <a:srgbClr val="233CFF"/>
            </a:solidFill>
          </p:spPr>
          <p:txBody>
            <a:bodyPr wrap="square" lIns="0" tIns="0" rIns="0" bIns="0" rtlCol="0"/>
            <a:lstStyle/>
            <a:p>
              <a:endParaRPr/>
            </a:p>
          </p:txBody>
        </p:sp>
      </p:grpSp>
      <p:grpSp>
        <p:nvGrpSpPr>
          <p:cNvPr id="6" name="object 6"/>
          <p:cNvGrpSpPr/>
          <p:nvPr/>
        </p:nvGrpSpPr>
        <p:grpSpPr>
          <a:xfrm>
            <a:off x="0" y="0"/>
            <a:ext cx="2566035" cy="2337435"/>
            <a:chOff x="0" y="0"/>
            <a:chExt cx="2566035" cy="2337435"/>
          </a:xfrm>
        </p:grpSpPr>
        <p:pic>
          <p:nvPicPr>
            <p:cNvPr id="7" name="object 7"/>
            <p:cNvPicPr/>
            <p:nvPr/>
          </p:nvPicPr>
          <p:blipFill>
            <a:blip r:embed="rId2" cstate="print"/>
            <a:stretch>
              <a:fillRect/>
            </a:stretch>
          </p:blipFill>
          <p:spPr>
            <a:xfrm>
              <a:off x="0" y="0"/>
              <a:ext cx="2565598" cy="2337158"/>
            </a:xfrm>
            <a:prstGeom prst="rect">
              <a:avLst/>
            </a:prstGeom>
          </p:spPr>
        </p:pic>
        <p:sp>
          <p:nvSpPr>
            <p:cNvPr id="8" name="object 8"/>
            <p:cNvSpPr/>
            <p:nvPr/>
          </p:nvSpPr>
          <p:spPr>
            <a:xfrm>
              <a:off x="0" y="0"/>
              <a:ext cx="2444750" cy="2277110"/>
            </a:xfrm>
            <a:custGeom>
              <a:avLst/>
              <a:gdLst/>
              <a:ahLst/>
              <a:cxnLst/>
              <a:rect l="l" t="t" r="r" b="b"/>
              <a:pathLst>
                <a:path w="2444750" h="2277110">
                  <a:moveTo>
                    <a:pt x="0" y="2277057"/>
                  </a:moveTo>
                  <a:lnTo>
                    <a:pt x="0" y="0"/>
                  </a:lnTo>
                  <a:lnTo>
                    <a:pt x="2444340" y="0"/>
                  </a:lnTo>
                  <a:lnTo>
                    <a:pt x="0" y="2277057"/>
                  </a:lnTo>
                  <a:close/>
                </a:path>
              </a:pathLst>
            </a:custGeom>
            <a:solidFill>
              <a:srgbClr val="12219D"/>
            </a:solidFill>
          </p:spPr>
          <p:txBody>
            <a:bodyPr wrap="square" lIns="0" tIns="0" rIns="0" bIns="0" rtlCol="0"/>
            <a:lstStyle/>
            <a:p>
              <a:endParaRPr/>
            </a:p>
          </p:txBody>
        </p:sp>
        <p:pic>
          <p:nvPicPr>
            <p:cNvPr id="9" name="object 9"/>
            <p:cNvPicPr/>
            <p:nvPr/>
          </p:nvPicPr>
          <p:blipFill>
            <a:blip r:embed="rId3" cstate="print"/>
            <a:stretch>
              <a:fillRect/>
            </a:stretch>
          </p:blipFill>
          <p:spPr>
            <a:xfrm>
              <a:off x="0" y="0"/>
              <a:ext cx="1762925" cy="1642263"/>
            </a:xfrm>
            <a:prstGeom prst="rect">
              <a:avLst/>
            </a:prstGeom>
          </p:spPr>
        </p:pic>
        <p:sp>
          <p:nvSpPr>
            <p:cNvPr id="10" name="object 10"/>
            <p:cNvSpPr/>
            <p:nvPr/>
          </p:nvSpPr>
          <p:spPr>
            <a:xfrm>
              <a:off x="0" y="0"/>
              <a:ext cx="1641475" cy="1529080"/>
            </a:xfrm>
            <a:custGeom>
              <a:avLst/>
              <a:gdLst/>
              <a:ahLst/>
              <a:cxnLst/>
              <a:rect l="l" t="t" r="r" b="b"/>
              <a:pathLst>
                <a:path w="1641475" h="1529080">
                  <a:moveTo>
                    <a:pt x="0" y="1528749"/>
                  </a:moveTo>
                  <a:lnTo>
                    <a:pt x="0" y="0"/>
                  </a:lnTo>
                  <a:lnTo>
                    <a:pt x="1641060" y="0"/>
                  </a:lnTo>
                  <a:lnTo>
                    <a:pt x="0" y="1528749"/>
                  </a:lnTo>
                  <a:close/>
                </a:path>
              </a:pathLst>
            </a:custGeom>
            <a:solidFill>
              <a:srgbClr val="4AA7EB"/>
            </a:solidFill>
          </p:spPr>
          <p:txBody>
            <a:bodyPr wrap="square" lIns="0" tIns="0" rIns="0" bIns="0" rtlCol="0"/>
            <a:lstStyle/>
            <a:p>
              <a:endParaRPr/>
            </a:p>
          </p:txBody>
        </p:sp>
        <p:pic>
          <p:nvPicPr>
            <p:cNvPr id="11" name="object 11"/>
            <p:cNvPicPr/>
            <p:nvPr/>
          </p:nvPicPr>
          <p:blipFill>
            <a:blip r:embed="rId4" cstate="print"/>
            <a:stretch>
              <a:fillRect/>
            </a:stretch>
          </p:blipFill>
          <p:spPr>
            <a:xfrm>
              <a:off x="0" y="0"/>
              <a:ext cx="727612" cy="677824"/>
            </a:xfrm>
            <a:prstGeom prst="rect">
              <a:avLst/>
            </a:prstGeom>
          </p:spPr>
        </p:pic>
        <p:sp>
          <p:nvSpPr>
            <p:cNvPr id="12" name="object 12"/>
            <p:cNvSpPr/>
            <p:nvPr/>
          </p:nvSpPr>
          <p:spPr>
            <a:xfrm>
              <a:off x="0" y="0"/>
              <a:ext cx="606425" cy="565150"/>
            </a:xfrm>
            <a:custGeom>
              <a:avLst/>
              <a:gdLst/>
              <a:ahLst/>
              <a:cxnLst/>
              <a:rect l="l" t="t" r="r" b="b"/>
              <a:pathLst>
                <a:path w="606425" h="565150">
                  <a:moveTo>
                    <a:pt x="0" y="564650"/>
                  </a:moveTo>
                  <a:lnTo>
                    <a:pt x="0" y="0"/>
                  </a:lnTo>
                  <a:lnTo>
                    <a:pt x="606145" y="0"/>
                  </a:lnTo>
                  <a:lnTo>
                    <a:pt x="0" y="564650"/>
                  </a:lnTo>
                  <a:close/>
                </a:path>
              </a:pathLst>
            </a:custGeom>
            <a:solidFill>
              <a:srgbClr val="AECCE2"/>
            </a:solidFill>
          </p:spPr>
          <p:txBody>
            <a:bodyPr wrap="square" lIns="0" tIns="0" rIns="0" bIns="0" rtlCol="0"/>
            <a:lstStyle/>
            <a:p>
              <a:endParaRPr/>
            </a:p>
          </p:txBody>
        </p:sp>
      </p:grpSp>
      <p:grpSp>
        <p:nvGrpSpPr>
          <p:cNvPr id="13" name="object 13"/>
          <p:cNvGrpSpPr/>
          <p:nvPr/>
        </p:nvGrpSpPr>
        <p:grpSpPr>
          <a:xfrm>
            <a:off x="15722376" y="0"/>
            <a:ext cx="2566035" cy="2337435"/>
            <a:chOff x="15722376" y="0"/>
            <a:chExt cx="2566035" cy="2337435"/>
          </a:xfrm>
        </p:grpSpPr>
        <p:pic>
          <p:nvPicPr>
            <p:cNvPr id="14" name="object 14"/>
            <p:cNvPicPr/>
            <p:nvPr/>
          </p:nvPicPr>
          <p:blipFill>
            <a:blip r:embed="rId5" cstate="print"/>
            <a:stretch>
              <a:fillRect/>
            </a:stretch>
          </p:blipFill>
          <p:spPr>
            <a:xfrm>
              <a:off x="15722376" y="0"/>
              <a:ext cx="2565623" cy="2337158"/>
            </a:xfrm>
            <a:prstGeom prst="rect">
              <a:avLst/>
            </a:prstGeom>
          </p:spPr>
        </p:pic>
        <p:sp>
          <p:nvSpPr>
            <p:cNvPr id="15" name="object 15"/>
            <p:cNvSpPr/>
            <p:nvPr/>
          </p:nvSpPr>
          <p:spPr>
            <a:xfrm>
              <a:off x="15843634" y="0"/>
              <a:ext cx="2444750" cy="2277110"/>
            </a:xfrm>
            <a:custGeom>
              <a:avLst/>
              <a:gdLst/>
              <a:ahLst/>
              <a:cxnLst/>
              <a:rect l="l" t="t" r="r" b="b"/>
              <a:pathLst>
                <a:path w="2444750" h="2277110">
                  <a:moveTo>
                    <a:pt x="2444365" y="2277081"/>
                  </a:moveTo>
                  <a:lnTo>
                    <a:pt x="2444365" y="0"/>
                  </a:lnTo>
                  <a:lnTo>
                    <a:pt x="0" y="0"/>
                  </a:lnTo>
                  <a:lnTo>
                    <a:pt x="2444365" y="2277081"/>
                  </a:lnTo>
                  <a:close/>
                </a:path>
              </a:pathLst>
            </a:custGeom>
            <a:solidFill>
              <a:srgbClr val="12219D"/>
            </a:solidFill>
          </p:spPr>
          <p:txBody>
            <a:bodyPr wrap="square" lIns="0" tIns="0" rIns="0" bIns="0" rtlCol="0"/>
            <a:lstStyle/>
            <a:p>
              <a:endParaRPr/>
            </a:p>
          </p:txBody>
        </p:sp>
        <p:pic>
          <p:nvPicPr>
            <p:cNvPr id="16" name="object 16"/>
            <p:cNvPicPr/>
            <p:nvPr/>
          </p:nvPicPr>
          <p:blipFill>
            <a:blip r:embed="rId6" cstate="print"/>
            <a:stretch>
              <a:fillRect/>
            </a:stretch>
          </p:blipFill>
          <p:spPr>
            <a:xfrm>
              <a:off x="16525049" y="0"/>
              <a:ext cx="1762950" cy="1642287"/>
            </a:xfrm>
            <a:prstGeom prst="rect">
              <a:avLst/>
            </a:prstGeom>
          </p:spPr>
        </p:pic>
        <p:sp>
          <p:nvSpPr>
            <p:cNvPr id="17" name="object 17"/>
            <p:cNvSpPr/>
            <p:nvPr/>
          </p:nvSpPr>
          <p:spPr>
            <a:xfrm>
              <a:off x="16646914" y="0"/>
              <a:ext cx="1641475" cy="1529080"/>
            </a:xfrm>
            <a:custGeom>
              <a:avLst/>
              <a:gdLst/>
              <a:ahLst/>
              <a:cxnLst/>
              <a:rect l="l" t="t" r="r" b="b"/>
              <a:pathLst>
                <a:path w="1641475" h="1529080">
                  <a:moveTo>
                    <a:pt x="1641085" y="1528773"/>
                  </a:moveTo>
                  <a:lnTo>
                    <a:pt x="1641085" y="0"/>
                  </a:lnTo>
                  <a:lnTo>
                    <a:pt x="0" y="0"/>
                  </a:lnTo>
                  <a:lnTo>
                    <a:pt x="1641085" y="1528773"/>
                  </a:lnTo>
                  <a:close/>
                </a:path>
              </a:pathLst>
            </a:custGeom>
            <a:solidFill>
              <a:srgbClr val="4AA7EB"/>
            </a:solidFill>
          </p:spPr>
          <p:txBody>
            <a:bodyPr wrap="square" lIns="0" tIns="0" rIns="0" bIns="0" rtlCol="0"/>
            <a:lstStyle/>
            <a:p>
              <a:endParaRPr/>
            </a:p>
          </p:txBody>
        </p:sp>
        <p:pic>
          <p:nvPicPr>
            <p:cNvPr id="18" name="object 18"/>
            <p:cNvPicPr/>
            <p:nvPr/>
          </p:nvPicPr>
          <p:blipFill>
            <a:blip r:embed="rId7" cstate="print"/>
            <a:stretch>
              <a:fillRect/>
            </a:stretch>
          </p:blipFill>
          <p:spPr>
            <a:xfrm>
              <a:off x="17560363" y="0"/>
              <a:ext cx="727637" cy="677848"/>
            </a:xfrm>
            <a:prstGeom prst="rect">
              <a:avLst/>
            </a:prstGeom>
          </p:spPr>
        </p:pic>
        <p:sp>
          <p:nvSpPr>
            <p:cNvPr id="19" name="object 19"/>
            <p:cNvSpPr/>
            <p:nvPr/>
          </p:nvSpPr>
          <p:spPr>
            <a:xfrm>
              <a:off x="17681829" y="0"/>
              <a:ext cx="606425" cy="565150"/>
            </a:xfrm>
            <a:custGeom>
              <a:avLst/>
              <a:gdLst/>
              <a:ahLst/>
              <a:cxnLst/>
              <a:rect l="l" t="t" r="r" b="b"/>
              <a:pathLst>
                <a:path w="606425" h="565150">
                  <a:moveTo>
                    <a:pt x="606171" y="564674"/>
                  </a:moveTo>
                  <a:lnTo>
                    <a:pt x="606171" y="0"/>
                  </a:lnTo>
                  <a:lnTo>
                    <a:pt x="0" y="0"/>
                  </a:lnTo>
                  <a:lnTo>
                    <a:pt x="606171" y="564674"/>
                  </a:lnTo>
                  <a:close/>
                </a:path>
              </a:pathLst>
            </a:custGeom>
            <a:solidFill>
              <a:srgbClr val="AECCE2"/>
            </a:solidFill>
          </p:spPr>
          <p:txBody>
            <a:bodyPr wrap="square" lIns="0" tIns="0" rIns="0" bIns="0" rtlCol="0"/>
            <a:lstStyle/>
            <a:p>
              <a:endParaRPr/>
            </a:p>
          </p:txBody>
        </p:sp>
      </p:grpSp>
      <p:sp>
        <p:nvSpPr>
          <p:cNvPr id="20" name="object 20"/>
          <p:cNvSpPr/>
          <p:nvPr/>
        </p:nvSpPr>
        <p:spPr>
          <a:xfrm>
            <a:off x="180537" y="4546320"/>
            <a:ext cx="5856605" cy="4462145"/>
          </a:xfrm>
          <a:custGeom>
            <a:avLst/>
            <a:gdLst/>
            <a:ahLst/>
            <a:cxnLst/>
            <a:rect l="l" t="t" r="r" b="b"/>
            <a:pathLst>
              <a:path w="5856605" h="4462145">
                <a:moveTo>
                  <a:pt x="5856005" y="4461857"/>
                </a:moveTo>
                <a:lnTo>
                  <a:pt x="0" y="4461857"/>
                </a:lnTo>
                <a:lnTo>
                  <a:pt x="0" y="0"/>
                </a:lnTo>
                <a:lnTo>
                  <a:pt x="5856005" y="0"/>
                </a:lnTo>
                <a:lnTo>
                  <a:pt x="5856005" y="4461857"/>
                </a:lnTo>
                <a:close/>
              </a:path>
            </a:pathLst>
          </a:custGeom>
          <a:solidFill>
            <a:srgbClr val="04092F"/>
          </a:solidFill>
        </p:spPr>
        <p:txBody>
          <a:bodyPr wrap="square" lIns="0" tIns="0" rIns="0" bIns="0" rtlCol="0"/>
          <a:lstStyle/>
          <a:p>
            <a:endParaRPr/>
          </a:p>
        </p:txBody>
      </p:sp>
      <p:sp>
        <p:nvSpPr>
          <p:cNvPr id="21" name="object 21"/>
          <p:cNvSpPr/>
          <p:nvPr/>
        </p:nvSpPr>
        <p:spPr>
          <a:xfrm>
            <a:off x="12438595" y="4546320"/>
            <a:ext cx="5669280" cy="4462145"/>
          </a:xfrm>
          <a:custGeom>
            <a:avLst/>
            <a:gdLst/>
            <a:ahLst/>
            <a:cxnLst/>
            <a:rect l="l" t="t" r="r" b="b"/>
            <a:pathLst>
              <a:path w="5669280" h="4462145">
                <a:moveTo>
                  <a:pt x="5668866" y="4461857"/>
                </a:moveTo>
                <a:lnTo>
                  <a:pt x="0" y="4461857"/>
                </a:lnTo>
                <a:lnTo>
                  <a:pt x="0" y="0"/>
                </a:lnTo>
                <a:lnTo>
                  <a:pt x="5668866" y="0"/>
                </a:lnTo>
                <a:lnTo>
                  <a:pt x="5668866" y="4461857"/>
                </a:lnTo>
                <a:close/>
              </a:path>
            </a:pathLst>
          </a:custGeom>
          <a:solidFill>
            <a:srgbClr val="04092F"/>
          </a:solidFill>
        </p:spPr>
        <p:txBody>
          <a:bodyPr wrap="square" lIns="0" tIns="0" rIns="0" bIns="0" rtlCol="0"/>
          <a:lstStyle/>
          <a:p>
            <a:endParaRPr/>
          </a:p>
        </p:txBody>
      </p:sp>
      <p:sp>
        <p:nvSpPr>
          <p:cNvPr id="22" name="object 22"/>
          <p:cNvSpPr/>
          <p:nvPr/>
        </p:nvSpPr>
        <p:spPr>
          <a:xfrm>
            <a:off x="6306961" y="3402931"/>
            <a:ext cx="5918200" cy="5605780"/>
          </a:xfrm>
          <a:custGeom>
            <a:avLst/>
            <a:gdLst/>
            <a:ahLst/>
            <a:cxnLst/>
            <a:rect l="l" t="t" r="r" b="b"/>
            <a:pathLst>
              <a:path w="5918200" h="5605780">
                <a:moveTo>
                  <a:pt x="5917748" y="5605247"/>
                </a:moveTo>
                <a:lnTo>
                  <a:pt x="0" y="5605247"/>
                </a:lnTo>
                <a:lnTo>
                  <a:pt x="0" y="0"/>
                </a:lnTo>
                <a:lnTo>
                  <a:pt x="5917748" y="0"/>
                </a:lnTo>
                <a:lnTo>
                  <a:pt x="5917748" y="5605247"/>
                </a:lnTo>
                <a:close/>
              </a:path>
            </a:pathLst>
          </a:custGeom>
          <a:solidFill>
            <a:srgbClr val="04092F"/>
          </a:solidFill>
        </p:spPr>
        <p:txBody>
          <a:bodyPr wrap="square" lIns="0" tIns="0" rIns="0" bIns="0" rtlCol="0"/>
          <a:lstStyle/>
          <a:p>
            <a:endParaRPr/>
          </a:p>
        </p:txBody>
      </p:sp>
      <p:sp>
        <p:nvSpPr>
          <p:cNvPr id="23" name="object 23"/>
          <p:cNvSpPr/>
          <p:nvPr/>
        </p:nvSpPr>
        <p:spPr>
          <a:xfrm>
            <a:off x="1725637" y="2957626"/>
            <a:ext cx="2578735" cy="2238375"/>
          </a:xfrm>
          <a:custGeom>
            <a:avLst/>
            <a:gdLst/>
            <a:ahLst/>
            <a:cxnLst/>
            <a:rect l="l" t="t" r="r" b="b"/>
            <a:pathLst>
              <a:path w="2578735" h="2238375">
                <a:moveTo>
                  <a:pt x="2578328" y="1120457"/>
                </a:moveTo>
                <a:lnTo>
                  <a:pt x="1933752" y="0"/>
                </a:lnTo>
                <a:lnTo>
                  <a:pt x="644575" y="0"/>
                </a:lnTo>
                <a:lnTo>
                  <a:pt x="0" y="1120457"/>
                </a:lnTo>
                <a:lnTo>
                  <a:pt x="643051" y="2238286"/>
                </a:lnTo>
                <a:lnTo>
                  <a:pt x="1935264" y="2238286"/>
                </a:lnTo>
                <a:lnTo>
                  <a:pt x="2578328" y="1120457"/>
                </a:lnTo>
                <a:close/>
              </a:path>
            </a:pathLst>
          </a:custGeom>
          <a:solidFill>
            <a:srgbClr val="233CFF"/>
          </a:solidFill>
        </p:spPr>
        <p:txBody>
          <a:bodyPr wrap="square" lIns="0" tIns="0" rIns="0" bIns="0" rtlCol="0"/>
          <a:lstStyle/>
          <a:p>
            <a:endParaRPr/>
          </a:p>
        </p:txBody>
      </p:sp>
      <p:sp>
        <p:nvSpPr>
          <p:cNvPr id="24" name="object 24"/>
          <p:cNvSpPr/>
          <p:nvPr/>
        </p:nvSpPr>
        <p:spPr>
          <a:xfrm>
            <a:off x="13983690" y="2957626"/>
            <a:ext cx="2578735" cy="2238375"/>
          </a:xfrm>
          <a:custGeom>
            <a:avLst/>
            <a:gdLst/>
            <a:ahLst/>
            <a:cxnLst/>
            <a:rect l="l" t="t" r="r" b="b"/>
            <a:pathLst>
              <a:path w="2578734" h="2238375">
                <a:moveTo>
                  <a:pt x="2578341" y="1120457"/>
                </a:moveTo>
                <a:lnTo>
                  <a:pt x="1933765" y="0"/>
                </a:lnTo>
                <a:lnTo>
                  <a:pt x="644575" y="0"/>
                </a:lnTo>
                <a:lnTo>
                  <a:pt x="0" y="1120457"/>
                </a:lnTo>
                <a:lnTo>
                  <a:pt x="643064" y="2238286"/>
                </a:lnTo>
                <a:lnTo>
                  <a:pt x="1935276" y="2238286"/>
                </a:lnTo>
                <a:lnTo>
                  <a:pt x="2578341" y="1120457"/>
                </a:lnTo>
                <a:close/>
              </a:path>
            </a:pathLst>
          </a:custGeom>
          <a:solidFill>
            <a:srgbClr val="233CFF"/>
          </a:solidFill>
        </p:spPr>
        <p:txBody>
          <a:bodyPr wrap="square" lIns="0" tIns="0" rIns="0" bIns="0" rtlCol="0"/>
          <a:lstStyle/>
          <a:p>
            <a:endParaRPr/>
          </a:p>
        </p:txBody>
      </p:sp>
      <p:sp>
        <p:nvSpPr>
          <p:cNvPr id="25" name="object 25"/>
          <p:cNvSpPr/>
          <p:nvPr/>
        </p:nvSpPr>
        <p:spPr>
          <a:xfrm>
            <a:off x="7852054" y="1785593"/>
            <a:ext cx="2578735" cy="2238375"/>
          </a:xfrm>
          <a:custGeom>
            <a:avLst/>
            <a:gdLst/>
            <a:ahLst/>
            <a:cxnLst/>
            <a:rect l="l" t="t" r="r" b="b"/>
            <a:pathLst>
              <a:path w="2578734" h="2238375">
                <a:moveTo>
                  <a:pt x="2578341" y="1120444"/>
                </a:moveTo>
                <a:lnTo>
                  <a:pt x="1933765" y="0"/>
                </a:lnTo>
                <a:lnTo>
                  <a:pt x="644575" y="0"/>
                </a:lnTo>
                <a:lnTo>
                  <a:pt x="0" y="1120444"/>
                </a:lnTo>
                <a:lnTo>
                  <a:pt x="643064" y="2238273"/>
                </a:lnTo>
                <a:lnTo>
                  <a:pt x="1935276" y="2238273"/>
                </a:lnTo>
                <a:lnTo>
                  <a:pt x="2578341" y="1120444"/>
                </a:lnTo>
                <a:close/>
              </a:path>
            </a:pathLst>
          </a:custGeom>
          <a:solidFill>
            <a:srgbClr val="233CFF"/>
          </a:solidFill>
        </p:spPr>
        <p:txBody>
          <a:bodyPr wrap="square" lIns="0" tIns="0" rIns="0" bIns="0" rtlCol="0"/>
          <a:lstStyle/>
          <a:p>
            <a:endParaRPr/>
          </a:p>
        </p:txBody>
      </p:sp>
      <p:sp>
        <p:nvSpPr>
          <p:cNvPr id="26" name="object 26"/>
          <p:cNvSpPr/>
          <p:nvPr/>
        </p:nvSpPr>
        <p:spPr>
          <a:xfrm>
            <a:off x="1862925" y="3076930"/>
            <a:ext cx="2304415" cy="2002789"/>
          </a:xfrm>
          <a:custGeom>
            <a:avLst/>
            <a:gdLst/>
            <a:ahLst/>
            <a:cxnLst/>
            <a:rect l="l" t="t" r="r" b="b"/>
            <a:pathLst>
              <a:path w="2304415" h="2002789">
                <a:moveTo>
                  <a:pt x="2303843" y="1001166"/>
                </a:moveTo>
                <a:lnTo>
                  <a:pt x="1727885" y="0"/>
                </a:lnTo>
                <a:lnTo>
                  <a:pt x="575957" y="0"/>
                </a:lnTo>
                <a:lnTo>
                  <a:pt x="0" y="1001166"/>
                </a:lnTo>
                <a:lnTo>
                  <a:pt x="575957" y="2002332"/>
                </a:lnTo>
                <a:lnTo>
                  <a:pt x="1727885" y="2002332"/>
                </a:lnTo>
                <a:lnTo>
                  <a:pt x="2303843" y="1001166"/>
                </a:lnTo>
                <a:close/>
              </a:path>
            </a:pathLst>
          </a:custGeom>
          <a:solidFill>
            <a:srgbClr val="F4F5FB"/>
          </a:solidFill>
        </p:spPr>
        <p:txBody>
          <a:bodyPr wrap="square" lIns="0" tIns="0" rIns="0" bIns="0" rtlCol="0"/>
          <a:lstStyle/>
          <a:p>
            <a:endParaRPr/>
          </a:p>
        </p:txBody>
      </p:sp>
      <p:sp>
        <p:nvSpPr>
          <p:cNvPr id="27" name="object 27"/>
          <p:cNvSpPr/>
          <p:nvPr/>
        </p:nvSpPr>
        <p:spPr>
          <a:xfrm>
            <a:off x="7989354" y="1904885"/>
            <a:ext cx="2304415" cy="2002789"/>
          </a:xfrm>
          <a:custGeom>
            <a:avLst/>
            <a:gdLst/>
            <a:ahLst/>
            <a:cxnLst/>
            <a:rect l="l" t="t" r="r" b="b"/>
            <a:pathLst>
              <a:path w="2304415" h="2002789">
                <a:moveTo>
                  <a:pt x="2303830" y="1001166"/>
                </a:moveTo>
                <a:lnTo>
                  <a:pt x="1727885" y="0"/>
                </a:lnTo>
                <a:lnTo>
                  <a:pt x="575945" y="0"/>
                </a:lnTo>
                <a:lnTo>
                  <a:pt x="0" y="1001166"/>
                </a:lnTo>
                <a:lnTo>
                  <a:pt x="575945" y="2002332"/>
                </a:lnTo>
                <a:lnTo>
                  <a:pt x="1727885" y="2002332"/>
                </a:lnTo>
                <a:lnTo>
                  <a:pt x="2303830" y="1001166"/>
                </a:lnTo>
                <a:close/>
              </a:path>
            </a:pathLst>
          </a:custGeom>
          <a:solidFill>
            <a:srgbClr val="F4F5FB"/>
          </a:solidFill>
        </p:spPr>
        <p:txBody>
          <a:bodyPr wrap="square" lIns="0" tIns="0" rIns="0" bIns="0" rtlCol="0"/>
          <a:lstStyle/>
          <a:p>
            <a:endParaRPr/>
          </a:p>
        </p:txBody>
      </p:sp>
      <p:sp>
        <p:nvSpPr>
          <p:cNvPr id="28" name="object 28"/>
          <p:cNvSpPr/>
          <p:nvPr/>
        </p:nvSpPr>
        <p:spPr>
          <a:xfrm>
            <a:off x="14120990" y="3076930"/>
            <a:ext cx="2304415" cy="2002789"/>
          </a:xfrm>
          <a:custGeom>
            <a:avLst/>
            <a:gdLst/>
            <a:ahLst/>
            <a:cxnLst/>
            <a:rect l="l" t="t" r="r" b="b"/>
            <a:pathLst>
              <a:path w="2304415" h="2002789">
                <a:moveTo>
                  <a:pt x="2303830" y="1001166"/>
                </a:moveTo>
                <a:lnTo>
                  <a:pt x="1727885" y="0"/>
                </a:lnTo>
                <a:lnTo>
                  <a:pt x="575945" y="0"/>
                </a:lnTo>
                <a:lnTo>
                  <a:pt x="0" y="1001166"/>
                </a:lnTo>
                <a:lnTo>
                  <a:pt x="575945" y="2002332"/>
                </a:lnTo>
                <a:lnTo>
                  <a:pt x="1727885" y="2002332"/>
                </a:lnTo>
                <a:lnTo>
                  <a:pt x="2303830" y="1001166"/>
                </a:lnTo>
                <a:close/>
              </a:path>
            </a:pathLst>
          </a:custGeom>
          <a:solidFill>
            <a:srgbClr val="F4F5FB"/>
          </a:solidFill>
        </p:spPr>
        <p:txBody>
          <a:bodyPr wrap="square" lIns="0" tIns="0" rIns="0" bIns="0" rtlCol="0"/>
          <a:lstStyle/>
          <a:p>
            <a:endParaRPr/>
          </a:p>
        </p:txBody>
      </p:sp>
      <p:pic>
        <p:nvPicPr>
          <p:cNvPr id="29" name="object 29"/>
          <p:cNvPicPr/>
          <p:nvPr/>
        </p:nvPicPr>
        <p:blipFill>
          <a:blip r:embed="rId8" cstate="print"/>
          <a:stretch>
            <a:fillRect/>
          </a:stretch>
        </p:blipFill>
        <p:spPr>
          <a:xfrm>
            <a:off x="2146748" y="3187564"/>
            <a:ext cx="1733549" cy="1781174"/>
          </a:xfrm>
          <a:prstGeom prst="rect">
            <a:avLst/>
          </a:prstGeom>
        </p:spPr>
      </p:pic>
      <p:sp>
        <p:nvSpPr>
          <p:cNvPr id="30" name="object 30"/>
          <p:cNvSpPr/>
          <p:nvPr/>
        </p:nvSpPr>
        <p:spPr>
          <a:xfrm>
            <a:off x="15038508" y="3872737"/>
            <a:ext cx="449580" cy="449580"/>
          </a:xfrm>
          <a:custGeom>
            <a:avLst/>
            <a:gdLst/>
            <a:ahLst/>
            <a:cxnLst/>
            <a:rect l="l" t="t" r="r" b="b"/>
            <a:pathLst>
              <a:path w="449580" h="449579">
                <a:moveTo>
                  <a:pt x="224576" y="449154"/>
                </a:moveTo>
                <a:lnTo>
                  <a:pt x="179373" y="444584"/>
                </a:lnTo>
                <a:lnTo>
                  <a:pt x="137245" y="431478"/>
                </a:lnTo>
                <a:lnTo>
                  <a:pt x="99101" y="410747"/>
                </a:lnTo>
                <a:lnTo>
                  <a:pt x="65851" y="383302"/>
                </a:lnTo>
                <a:lnTo>
                  <a:pt x="38406" y="350052"/>
                </a:lnTo>
                <a:lnTo>
                  <a:pt x="17676" y="311907"/>
                </a:lnTo>
                <a:lnTo>
                  <a:pt x="4570" y="269777"/>
                </a:lnTo>
                <a:lnTo>
                  <a:pt x="0" y="224573"/>
                </a:lnTo>
                <a:lnTo>
                  <a:pt x="4570" y="179371"/>
                </a:lnTo>
                <a:lnTo>
                  <a:pt x="17676" y="137243"/>
                </a:lnTo>
                <a:lnTo>
                  <a:pt x="38406" y="99100"/>
                </a:lnTo>
                <a:lnTo>
                  <a:pt x="65851" y="65851"/>
                </a:lnTo>
                <a:lnTo>
                  <a:pt x="99101" y="38406"/>
                </a:lnTo>
                <a:lnTo>
                  <a:pt x="137245" y="17676"/>
                </a:lnTo>
                <a:lnTo>
                  <a:pt x="179373" y="4570"/>
                </a:lnTo>
                <a:lnTo>
                  <a:pt x="224576" y="0"/>
                </a:lnTo>
                <a:lnTo>
                  <a:pt x="269781" y="4570"/>
                </a:lnTo>
                <a:lnTo>
                  <a:pt x="311911" y="17676"/>
                </a:lnTo>
                <a:lnTo>
                  <a:pt x="350057" y="38406"/>
                </a:lnTo>
                <a:lnTo>
                  <a:pt x="350705" y="38941"/>
                </a:lnTo>
                <a:lnTo>
                  <a:pt x="207683" y="38941"/>
                </a:lnTo>
                <a:lnTo>
                  <a:pt x="196926" y="47518"/>
                </a:lnTo>
                <a:lnTo>
                  <a:pt x="153649" y="47518"/>
                </a:lnTo>
                <a:lnTo>
                  <a:pt x="129727" y="59137"/>
                </a:lnTo>
                <a:lnTo>
                  <a:pt x="107802" y="73846"/>
                </a:lnTo>
                <a:lnTo>
                  <a:pt x="88163" y="91365"/>
                </a:lnTo>
                <a:lnTo>
                  <a:pt x="71097" y="111414"/>
                </a:lnTo>
                <a:lnTo>
                  <a:pt x="417445" y="111414"/>
                </a:lnTo>
                <a:lnTo>
                  <a:pt x="431483" y="137243"/>
                </a:lnTo>
                <a:lnTo>
                  <a:pt x="433960" y="145205"/>
                </a:lnTo>
                <a:lnTo>
                  <a:pt x="51156" y="145205"/>
                </a:lnTo>
                <a:lnTo>
                  <a:pt x="45051" y="160146"/>
                </a:lnTo>
                <a:lnTo>
                  <a:pt x="40353" y="175126"/>
                </a:lnTo>
                <a:lnTo>
                  <a:pt x="40232" y="175564"/>
                </a:lnTo>
                <a:lnTo>
                  <a:pt x="36729" y="191421"/>
                </a:lnTo>
                <a:lnTo>
                  <a:pt x="34581" y="207675"/>
                </a:lnTo>
                <a:lnTo>
                  <a:pt x="447451" y="207675"/>
                </a:lnTo>
                <a:lnTo>
                  <a:pt x="449160" y="224573"/>
                </a:lnTo>
                <a:lnTo>
                  <a:pt x="447452" y="241466"/>
                </a:lnTo>
                <a:lnTo>
                  <a:pt x="241471" y="241466"/>
                </a:lnTo>
                <a:lnTo>
                  <a:pt x="34581" y="241466"/>
                </a:lnTo>
                <a:lnTo>
                  <a:pt x="36729" y="257723"/>
                </a:lnTo>
                <a:lnTo>
                  <a:pt x="40231" y="273582"/>
                </a:lnTo>
                <a:lnTo>
                  <a:pt x="40354" y="274025"/>
                </a:lnTo>
                <a:lnTo>
                  <a:pt x="45050" y="289004"/>
                </a:lnTo>
                <a:lnTo>
                  <a:pt x="51156" y="303949"/>
                </a:lnTo>
                <a:lnTo>
                  <a:pt x="433959" y="303949"/>
                </a:lnTo>
                <a:lnTo>
                  <a:pt x="431483" y="311907"/>
                </a:lnTo>
                <a:lnTo>
                  <a:pt x="417444" y="337740"/>
                </a:lnTo>
                <a:lnTo>
                  <a:pt x="160696" y="337740"/>
                </a:lnTo>
                <a:lnTo>
                  <a:pt x="71097" y="337740"/>
                </a:lnTo>
                <a:lnTo>
                  <a:pt x="88166" y="357786"/>
                </a:lnTo>
                <a:lnTo>
                  <a:pt x="107807" y="375305"/>
                </a:lnTo>
                <a:lnTo>
                  <a:pt x="129732" y="390016"/>
                </a:lnTo>
                <a:lnTo>
                  <a:pt x="153654" y="401636"/>
                </a:lnTo>
                <a:lnTo>
                  <a:pt x="196939" y="401636"/>
                </a:lnTo>
                <a:lnTo>
                  <a:pt x="207683" y="410202"/>
                </a:lnTo>
                <a:lnTo>
                  <a:pt x="350717" y="410202"/>
                </a:lnTo>
                <a:lnTo>
                  <a:pt x="350057" y="410747"/>
                </a:lnTo>
                <a:lnTo>
                  <a:pt x="311911" y="431478"/>
                </a:lnTo>
                <a:lnTo>
                  <a:pt x="269781" y="444584"/>
                </a:lnTo>
                <a:lnTo>
                  <a:pt x="224576" y="449154"/>
                </a:lnTo>
                <a:close/>
              </a:path>
              <a:path w="449580" h="449579">
                <a:moveTo>
                  <a:pt x="241471" y="111414"/>
                </a:moveTo>
                <a:lnTo>
                  <a:pt x="207683" y="111414"/>
                </a:lnTo>
                <a:lnTo>
                  <a:pt x="207683" y="38941"/>
                </a:lnTo>
                <a:lnTo>
                  <a:pt x="241471" y="38941"/>
                </a:lnTo>
                <a:lnTo>
                  <a:pt x="241471" y="111414"/>
                </a:lnTo>
                <a:close/>
              </a:path>
              <a:path w="449580" h="449579">
                <a:moveTo>
                  <a:pt x="323687" y="111414"/>
                </a:moveTo>
                <a:lnTo>
                  <a:pt x="288464" y="111414"/>
                </a:lnTo>
                <a:lnTo>
                  <a:pt x="278547" y="86069"/>
                </a:lnTo>
                <a:lnTo>
                  <a:pt x="267119" y="65268"/>
                </a:lnTo>
                <a:lnTo>
                  <a:pt x="254615" y="49421"/>
                </a:lnTo>
                <a:lnTo>
                  <a:pt x="241471" y="38941"/>
                </a:lnTo>
                <a:lnTo>
                  <a:pt x="350705" y="38941"/>
                </a:lnTo>
                <a:lnTo>
                  <a:pt x="361096" y="47518"/>
                </a:lnTo>
                <a:lnTo>
                  <a:pt x="295508" y="47518"/>
                </a:lnTo>
                <a:lnTo>
                  <a:pt x="303691" y="61384"/>
                </a:lnTo>
                <a:lnTo>
                  <a:pt x="311149" y="76721"/>
                </a:lnTo>
                <a:lnTo>
                  <a:pt x="317830" y="93431"/>
                </a:lnTo>
                <a:lnTo>
                  <a:pt x="323687" y="111414"/>
                </a:lnTo>
                <a:close/>
              </a:path>
              <a:path w="449580" h="449579">
                <a:moveTo>
                  <a:pt x="160696" y="111414"/>
                </a:moveTo>
                <a:lnTo>
                  <a:pt x="125481" y="111414"/>
                </a:lnTo>
                <a:lnTo>
                  <a:pt x="131334" y="93431"/>
                </a:lnTo>
                <a:lnTo>
                  <a:pt x="138013" y="76721"/>
                </a:lnTo>
                <a:lnTo>
                  <a:pt x="145468" y="61384"/>
                </a:lnTo>
                <a:lnTo>
                  <a:pt x="153649" y="47518"/>
                </a:lnTo>
                <a:lnTo>
                  <a:pt x="196926" y="47518"/>
                </a:lnTo>
                <a:lnTo>
                  <a:pt x="194539" y="49421"/>
                </a:lnTo>
                <a:lnTo>
                  <a:pt x="182039" y="65268"/>
                </a:lnTo>
                <a:lnTo>
                  <a:pt x="170613" y="86069"/>
                </a:lnTo>
                <a:lnTo>
                  <a:pt x="160696" y="111414"/>
                </a:lnTo>
                <a:close/>
              </a:path>
              <a:path w="449580" h="449579">
                <a:moveTo>
                  <a:pt x="417445" y="111414"/>
                </a:moveTo>
                <a:lnTo>
                  <a:pt x="378065" y="111414"/>
                </a:lnTo>
                <a:lnTo>
                  <a:pt x="360996" y="91365"/>
                </a:lnTo>
                <a:lnTo>
                  <a:pt x="341356" y="73846"/>
                </a:lnTo>
                <a:lnTo>
                  <a:pt x="319431" y="59137"/>
                </a:lnTo>
                <a:lnTo>
                  <a:pt x="295508" y="47518"/>
                </a:lnTo>
                <a:lnTo>
                  <a:pt x="361096" y="47518"/>
                </a:lnTo>
                <a:lnTo>
                  <a:pt x="383307" y="65851"/>
                </a:lnTo>
                <a:lnTo>
                  <a:pt x="410753" y="99100"/>
                </a:lnTo>
                <a:lnTo>
                  <a:pt x="417445" y="111414"/>
                </a:lnTo>
                <a:close/>
              </a:path>
              <a:path w="449580" h="449579">
                <a:moveTo>
                  <a:pt x="144471" y="207675"/>
                </a:moveTo>
                <a:lnTo>
                  <a:pt x="110669" y="207675"/>
                </a:lnTo>
                <a:lnTo>
                  <a:pt x="111579" y="191090"/>
                </a:lnTo>
                <a:lnTo>
                  <a:pt x="112981" y="175564"/>
                </a:lnTo>
                <a:lnTo>
                  <a:pt x="115007" y="159819"/>
                </a:lnTo>
                <a:lnTo>
                  <a:pt x="117446" y="145205"/>
                </a:lnTo>
                <a:lnTo>
                  <a:pt x="151806" y="145205"/>
                </a:lnTo>
                <a:lnTo>
                  <a:pt x="149143" y="159819"/>
                </a:lnTo>
                <a:lnTo>
                  <a:pt x="147009" y="175126"/>
                </a:lnTo>
                <a:lnTo>
                  <a:pt x="145440" y="191090"/>
                </a:lnTo>
                <a:lnTo>
                  <a:pt x="144471" y="207675"/>
                </a:lnTo>
                <a:close/>
              </a:path>
              <a:path w="449580" h="449579">
                <a:moveTo>
                  <a:pt x="241471" y="207675"/>
                </a:moveTo>
                <a:lnTo>
                  <a:pt x="207683" y="207675"/>
                </a:lnTo>
                <a:lnTo>
                  <a:pt x="207683" y="145205"/>
                </a:lnTo>
                <a:lnTo>
                  <a:pt x="241471" y="145205"/>
                </a:lnTo>
                <a:lnTo>
                  <a:pt x="241471" y="207675"/>
                </a:lnTo>
                <a:close/>
              </a:path>
              <a:path w="449580" h="449579">
                <a:moveTo>
                  <a:pt x="338490" y="207675"/>
                </a:moveTo>
                <a:lnTo>
                  <a:pt x="304689" y="207675"/>
                </a:lnTo>
                <a:lnTo>
                  <a:pt x="303722" y="191090"/>
                </a:lnTo>
                <a:lnTo>
                  <a:pt x="302153" y="175126"/>
                </a:lnTo>
                <a:lnTo>
                  <a:pt x="300019" y="159819"/>
                </a:lnTo>
                <a:lnTo>
                  <a:pt x="297359" y="145205"/>
                </a:lnTo>
                <a:lnTo>
                  <a:pt x="331719" y="145205"/>
                </a:lnTo>
                <a:lnTo>
                  <a:pt x="334210" y="160146"/>
                </a:lnTo>
                <a:lnTo>
                  <a:pt x="336178" y="175564"/>
                </a:lnTo>
                <a:lnTo>
                  <a:pt x="337610" y="191421"/>
                </a:lnTo>
                <a:lnTo>
                  <a:pt x="338490" y="207675"/>
                </a:lnTo>
                <a:close/>
              </a:path>
              <a:path w="449580" h="449579">
                <a:moveTo>
                  <a:pt x="447451" y="207675"/>
                </a:moveTo>
                <a:lnTo>
                  <a:pt x="414578" y="207675"/>
                </a:lnTo>
                <a:lnTo>
                  <a:pt x="412428" y="191421"/>
                </a:lnTo>
                <a:lnTo>
                  <a:pt x="408926" y="175564"/>
                </a:lnTo>
                <a:lnTo>
                  <a:pt x="408804" y="175126"/>
                </a:lnTo>
                <a:lnTo>
                  <a:pt x="404108" y="160146"/>
                </a:lnTo>
                <a:lnTo>
                  <a:pt x="398003" y="145205"/>
                </a:lnTo>
                <a:lnTo>
                  <a:pt x="433960" y="145205"/>
                </a:lnTo>
                <a:lnTo>
                  <a:pt x="444589" y="179371"/>
                </a:lnTo>
                <a:lnTo>
                  <a:pt x="447451" y="207675"/>
                </a:lnTo>
                <a:close/>
              </a:path>
              <a:path w="449580" h="449579">
                <a:moveTo>
                  <a:pt x="331719" y="303949"/>
                </a:moveTo>
                <a:lnTo>
                  <a:pt x="297348" y="303949"/>
                </a:lnTo>
                <a:lnTo>
                  <a:pt x="300014" y="289334"/>
                </a:lnTo>
                <a:lnTo>
                  <a:pt x="302151" y="274025"/>
                </a:lnTo>
                <a:lnTo>
                  <a:pt x="303722" y="258056"/>
                </a:lnTo>
                <a:lnTo>
                  <a:pt x="304689" y="241466"/>
                </a:lnTo>
                <a:lnTo>
                  <a:pt x="447452" y="241466"/>
                </a:lnTo>
                <a:lnTo>
                  <a:pt x="338490" y="241466"/>
                </a:lnTo>
                <a:lnTo>
                  <a:pt x="337580" y="258056"/>
                </a:lnTo>
                <a:lnTo>
                  <a:pt x="336178" y="273582"/>
                </a:lnTo>
                <a:lnTo>
                  <a:pt x="334155" y="289334"/>
                </a:lnTo>
                <a:lnTo>
                  <a:pt x="331719" y="303949"/>
                </a:lnTo>
                <a:close/>
              </a:path>
              <a:path w="449580" h="449579">
                <a:moveTo>
                  <a:pt x="151806" y="303949"/>
                </a:moveTo>
                <a:lnTo>
                  <a:pt x="114952" y="289004"/>
                </a:lnTo>
                <a:lnTo>
                  <a:pt x="110669" y="241466"/>
                </a:lnTo>
                <a:lnTo>
                  <a:pt x="144471" y="241466"/>
                </a:lnTo>
                <a:lnTo>
                  <a:pt x="145440" y="258056"/>
                </a:lnTo>
                <a:lnTo>
                  <a:pt x="147009" y="274025"/>
                </a:lnTo>
                <a:lnTo>
                  <a:pt x="149143" y="289334"/>
                </a:lnTo>
                <a:lnTo>
                  <a:pt x="151806" y="303949"/>
                </a:lnTo>
                <a:close/>
              </a:path>
              <a:path w="449580" h="449579">
                <a:moveTo>
                  <a:pt x="331719" y="303949"/>
                </a:moveTo>
                <a:lnTo>
                  <a:pt x="207683" y="303949"/>
                </a:lnTo>
                <a:lnTo>
                  <a:pt x="207683" y="241466"/>
                </a:lnTo>
                <a:lnTo>
                  <a:pt x="241471" y="241466"/>
                </a:lnTo>
                <a:lnTo>
                  <a:pt x="241471" y="303949"/>
                </a:lnTo>
                <a:lnTo>
                  <a:pt x="331719" y="303949"/>
                </a:lnTo>
                <a:close/>
              </a:path>
              <a:path w="449580" h="449579">
                <a:moveTo>
                  <a:pt x="433959" y="303949"/>
                </a:moveTo>
                <a:lnTo>
                  <a:pt x="398003" y="303949"/>
                </a:lnTo>
                <a:lnTo>
                  <a:pt x="404109" y="289004"/>
                </a:lnTo>
                <a:lnTo>
                  <a:pt x="408804" y="274025"/>
                </a:lnTo>
                <a:lnTo>
                  <a:pt x="408927" y="273582"/>
                </a:lnTo>
                <a:lnTo>
                  <a:pt x="412428" y="257723"/>
                </a:lnTo>
                <a:lnTo>
                  <a:pt x="414578" y="241466"/>
                </a:lnTo>
                <a:lnTo>
                  <a:pt x="447452" y="241466"/>
                </a:lnTo>
                <a:lnTo>
                  <a:pt x="444589" y="269777"/>
                </a:lnTo>
                <a:lnTo>
                  <a:pt x="433959" y="303949"/>
                </a:lnTo>
                <a:close/>
              </a:path>
              <a:path w="449580" h="449579">
                <a:moveTo>
                  <a:pt x="241471" y="410202"/>
                </a:moveTo>
                <a:lnTo>
                  <a:pt x="207683" y="410202"/>
                </a:lnTo>
                <a:lnTo>
                  <a:pt x="207683" y="337740"/>
                </a:lnTo>
                <a:lnTo>
                  <a:pt x="241471" y="337740"/>
                </a:lnTo>
                <a:lnTo>
                  <a:pt x="241471" y="410202"/>
                </a:lnTo>
                <a:close/>
              </a:path>
              <a:path w="449580" h="449579">
                <a:moveTo>
                  <a:pt x="350717" y="410202"/>
                </a:moveTo>
                <a:lnTo>
                  <a:pt x="241471" y="410202"/>
                </a:lnTo>
                <a:lnTo>
                  <a:pt x="254614" y="399725"/>
                </a:lnTo>
                <a:lnTo>
                  <a:pt x="267117" y="383881"/>
                </a:lnTo>
                <a:lnTo>
                  <a:pt x="278545" y="363082"/>
                </a:lnTo>
                <a:lnTo>
                  <a:pt x="288464" y="337740"/>
                </a:lnTo>
                <a:lnTo>
                  <a:pt x="323684" y="337740"/>
                </a:lnTo>
                <a:lnTo>
                  <a:pt x="317827" y="355723"/>
                </a:lnTo>
                <a:lnTo>
                  <a:pt x="311146" y="372433"/>
                </a:lnTo>
                <a:lnTo>
                  <a:pt x="303689" y="387770"/>
                </a:lnTo>
                <a:lnTo>
                  <a:pt x="295505" y="401636"/>
                </a:lnTo>
                <a:lnTo>
                  <a:pt x="361096" y="401636"/>
                </a:lnTo>
                <a:lnTo>
                  <a:pt x="350717" y="410202"/>
                </a:lnTo>
                <a:close/>
              </a:path>
              <a:path w="449580" h="449579">
                <a:moveTo>
                  <a:pt x="361096" y="401636"/>
                </a:moveTo>
                <a:lnTo>
                  <a:pt x="295505" y="401636"/>
                </a:lnTo>
                <a:lnTo>
                  <a:pt x="319427" y="390016"/>
                </a:lnTo>
                <a:lnTo>
                  <a:pt x="341353" y="375305"/>
                </a:lnTo>
                <a:lnTo>
                  <a:pt x="360994" y="357786"/>
                </a:lnTo>
                <a:lnTo>
                  <a:pt x="378062" y="337740"/>
                </a:lnTo>
                <a:lnTo>
                  <a:pt x="417444" y="337740"/>
                </a:lnTo>
                <a:lnTo>
                  <a:pt x="410753" y="350052"/>
                </a:lnTo>
                <a:lnTo>
                  <a:pt x="383307" y="383302"/>
                </a:lnTo>
                <a:lnTo>
                  <a:pt x="361096" y="401636"/>
                </a:lnTo>
                <a:close/>
              </a:path>
              <a:path w="449580" h="449579">
                <a:moveTo>
                  <a:pt x="196939" y="401636"/>
                </a:moveTo>
                <a:lnTo>
                  <a:pt x="153654" y="401636"/>
                </a:lnTo>
                <a:lnTo>
                  <a:pt x="131335" y="355722"/>
                </a:lnTo>
                <a:lnTo>
                  <a:pt x="125481" y="337740"/>
                </a:lnTo>
                <a:lnTo>
                  <a:pt x="160696" y="337740"/>
                </a:lnTo>
                <a:lnTo>
                  <a:pt x="170614" y="363082"/>
                </a:lnTo>
                <a:lnTo>
                  <a:pt x="182042" y="383881"/>
                </a:lnTo>
                <a:lnTo>
                  <a:pt x="194543" y="399725"/>
                </a:lnTo>
                <a:lnTo>
                  <a:pt x="196939" y="401636"/>
                </a:lnTo>
                <a:close/>
              </a:path>
            </a:pathLst>
          </a:custGeom>
          <a:solidFill>
            <a:srgbClr val="04092F"/>
          </a:solidFill>
        </p:spPr>
        <p:txBody>
          <a:bodyPr wrap="square" lIns="0" tIns="0" rIns="0" bIns="0" rtlCol="0"/>
          <a:lstStyle/>
          <a:p>
            <a:endParaRPr/>
          </a:p>
        </p:txBody>
      </p:sp>
      <p:sp>
        <p:nvSpPr>
          <p:cNvPr id="31" name="object 31"/>
          <p:cNvSpPr/>
          <p:nvPr/>
        </p:nvSpPr>
        <p:spPr>
          <a:xfrm>
            <a:off x="15664451" y="3408276"/>
            <a:ext cx="260350" cy="347345"/>
          </a:xfrm>
          <a:custGeom>
            <a:avLst/>
            <a:gdLst/>
            <a:ahLst/>
            <a:cxnLst/>
            <a:rect l="l" t="t" r="r" b="b"/>
            <a:pathLst>
              <a:path w="260350" h="347345">
                <a:moveTo>
                  <a:pt x="239601" y="346857"/>
                </a:moveTo>
                <a:lnTo>
                  <a:pt x="23028" y="346857"/>
                </a:lnTo>
                <a:lnTo>
                  <a:pt x="14064" y="345047"/>
                </a:lnTo>
                <a:lnTo>
                  <a:pt x="6744" y="340111"/>
                </a:lnTo>
                <a:lnTo>
                  <a:pt x="1809" y="332790"/>
                </a:lnTo>
                <a:lnTo>
                  <a:pt x="0" y="323828"/>
                </a:lnTo>
                <a:lnTo>
                  <a:pt x="0" y="267956"/>
                </a:lnTo>
                <a:lnTo>
                  <a:pt x="6021" y="229524"/>
                </a:lnTo>
                <a:lnTo>
                  <a:pt x="48663" y="171193"/>
                </a:lnTo>
                <a:lnTo>
                  <a:pt x="86540" y="150609"/>
                </a:lnTo>
                <a:lnTo>
                  <a:pt x="87608" y="144057"/>
                </a:lnTo>
                <a:lnTo>
                  <a:pt x="60902" y="113706"/>
                </a:lnTo>
                <a:lnTo>
                  <a:pt x="52505" y="78304"/>
                </a:lnTo>
                <a:lnTo>
                  <a:pt x="59537" y="45718"/>
                </a:lnTo>
                <a:lnTo>
                  <a:pt x="78572" y="19746"/>
                </a:lnTo>
                <a:lnTo>
                  <a:pt x="106522" y="3476"/>
                </a:lnTo>
                <a:lnTo>
                  <a:pt x="140301" y="0"/>
                </a:lnTo>
                <a:lnTo>
                  <a:pt x="166249" y="7686"/>
                </a:lnTo>
                <a:lnTo>
                  <a:pt x="187687" y="23397"/>
                </a:lnTo>
                <a:lnTo>
                  <a:pt x="202812" y="45262"/>
                </a:lnTo>
                <a:lnTo>
                  <a:pt x="209820" y="71412"/>
                </a:lnTo>
                <a:lnTo>
                  <a:pt x="208937" y="91950"/>
                </a:lnTo>
                <a:lnTo>
                  <a:pt x="203121" y="110786"/>
                </a:lnTo>
                <a:lnTo>
                  <a:pt x="193030" y="127269"/>
                </a:lnTo>
                <a:lnTo>
                  <a:pt x="179254" y="140800"/>
                </a:lnTo>
                <a:lnTo>
                  <a:pt x="175054" y="144030"/>
                </a:lnTo>
                <a:lnTo>
                  <a:pt x="176050" y="150593"/>
                </a:lnTo>
                <a:lnTo>
                  <a:pt x="213971" y="171198"/>
                </a:lnTo>
                <a:lnTo>
                  <a:pt x="256605" y="229527"/>
                </a:lnTo>
                <a:lnTo>
                  <a:pt x="259969" y="251002"/>
                </a:lnTo>
                <a:lnTo>
                  <a:pt x="259969" y="334044"/>
                </a:lnTo>
                <a:lnTo>
                  <a:pt x="255879" y="340111"/>
                </a:lnTo>
                <a:lnTo>
                  <a:pt x="248561" y="345047"/>
                </a:lnTo>
                <a:lnTo>
                  <a:pt x="239601" y="346857"/>
                </a:lnTo>
                <a:close/>
              </a:path>
            </a:pathLst>
          </a:custGeom>
          <a:solidFill>
            <a:srgbClr val="04092F"/>
          </a:solidFill>
        </p:spPr>
        <p:txBody>
          <a:bodyPr wrap="square" lIns="0" tIns="0" rIns="0" bIns="0" rtlCol="0"/>
          <a:lstStyle/>
          <a:p>
            <a:endParaRPr/>
          </a:p>
        </p:txBody>
      </p:sp>
      <p:sp>
        <p:nvSpPr>
          <p:cNvPr id="32" name="object 32"/>
          <p:cNvSpPr/>
          <p:nvPr/>
        </p:nvSpPr>
        <p:spPr>
          <a:xfrm>
            <a:off x="14600349" y="3408276"/>
            <a:ext cx="262890" cy="347345"/>
          </a:xfrm>
          <a:custGeom>
            <a:avLst/>
            <a:gdLst/>
            <a:ahLst/>
            <a:cxnLst/>
            <a:rect l="l" t="t" r="r" b="b"/>
            <a:pathLst>
              <a:path w="262890" h="347345">
                <a:moveTo>
                  <a:pt x="239596" y="346857"/>
                </a:moveTo>
                <a:lnTo>
                  <a:pt x="23034" y="346857"/>
                </a:lnTo>
                <a:lnTo>
                  <a:pt x="14068" y="345047"/>
                </a:lnTo>
                <a:lnTo>
                  <a:pt x="6746" y="340111"/>
                </a:lnTo>
                <a:lnTo>
                  <a:pt x="1810" y="332790"/>
                </a:lnTo>
                <a:lnTo>
                  <a:pt x="0" y="323828"/>
                </a:lnTo>
                <a:lnTo>
                  <a:pt x="0" y="267956"/>
                </a:lnTo>
                <a:lnTo>
                  <a:pt x="6019" y="229527"/>
                </a:lnTo>
                <a:lnTo>
                  <a:pt x="48656" y="171198"/>
                </a:lnTo>
                <a:lnTo>
                  <a:pt x="86540" y="150609"/>
                </a:lnTo>
                <a:lnTo>
                  <a:pt x="87613" y="144057"/>
                </a:lnTo>
                <a:lnTo>
                  <a:pt x="60904" y="113706"/>
                </a:lnTo>
                <a:lnTo>
                  <a:pt x="52505" y="78304"/>
                </a:lnTo>
                <a:lnTo>
                  <a:pt x="59538" y="45718"/>
                </a:lnTo>
                <a:lnTo>
                  <a:pt x="78575" y="19746"/>
                </a:lnTo>
                <a:lnTo>
                  <a:pt x="106527" y="3476"/>
                </a:lnTo>
                <a:lnTo>
                  <a:pt x="140303" y="0"/>
                </a:lnTo>
                <a:lnTo>
                  <a:pt x="166251" y="7686"/>
                </a:lnTo>
                <a:lnTo>
                  <a:pt x="187690" y="23397"/>
                </a:lnTo>
                <a:lnTo>
                  <a:pt x="202816" y="45262"/>
                </a:lnTo>
                <a:lnTo>
                  <a:pt x="209825" y="71412"/>
                </a:lnTo>
                <a:lnTo>
                  <a:pt x="208939" y="91950"/>
                </a:lnTo>
                <a:lnTo>
                  <a:pt x="203120" y="110786"/>
                </a:lnTo>
                <a:lnTo>
                  <a:pt x="193027" y="127269"/>
                </a:lnTo>
                <a:lnTo>
                  <a:pt x="179320" y="140750"/>
                </a:lnTo>
                <a:lnTo>
                  <a:pt x="175059" y="144030"/>
                </a:lnTo>
                <a:lnTo>
                  <a:pt x="176050" y="150593"/>
                </a:lnTo>
                <a:lnTo>
                  <a:pt x="213971" y="171193"/>
                </a:lnTo>
                <a:lnTo>
                  <a:pt x="256606" y="229524"/>
                </a:lnTo>
                <a:lnTo>
                  <a:pt x="262625" y="267956"/>
                </a:lnTo>
                <a:lnTo>
                  <a:pt x="262625" y="323828"/>
                </a:lnTo>
                <a:lnTo>
                  <a:pt x="260815" y="332790"/>
                </a:lnTo>
                <a:lnTo>
                  <a:pt x="255880" y="340111"/>
                </a:lnTo>
                <a:lnTo>
                  <a:pt x="248561" y="345047"/>
                </a:lnTo>
                <a:lnTo>
                  <a:pt x="239596" y="346857"/>
                </a:lnTo>
                <a:close/>
              </a:path>
            </a:pathLst>
          </a:custGeom>
          <a:solidFill>
            <a:srgbClr val="04092F"/>
          </a:solidFill>
        </p:spPr>
        <p:txBody>
          <a:bodyPr wrap="square" lIns="0" tIns="0" rIns="0" bIns="0" rtlCol="0"/>
          <a:lstStyle/>
          <a:p>
            <a:endParaRPr/>
          </a:p>
        </p:txBody>
      </p:sp>
      <p:sp>
        <p:nvSpPr>
          <p:cNvPr id="33" name="object 33"/>
          <p:cNvSpPr/>
          <p:nvPr/>
        </p:nvSpPr>
        <p:spPr>
          <a:xfrm>
            <a:off x="15664451" y="4387631"/>
            <a:ext cx="260350" cy="347345"/>
          </a:xfrm>
          <a:custGeom>
            <a:avLst/>
            <a:gdLst/>
            <a:ahLst/>
            <a:cxnLst/>
            <a:rect l="l" t="t" r="r" b="b"/>
            <a:pathLst>
              <a:path w="260350" h="347345">
                <a:moveTo>
                  <a:pt x="239601" y="346857"/>
                </a:moveTo>
                <a:lnTo>
                  <a:pt x="23028" y="346857"/>
                </a:lnTo>
                <a:lnTo>
                  <a:pt x="14064" y="345048"/>
                </a:lnTo>
                <a:lnTo>
                  <a:pt x="6744" y="340115"/>
                </a:lnTo>
                <a:lnTo>
                  <a:pt x="1809" y="332797"/>
                </a:lnTo>
                <a:lnTo>
                  <a:pt x="0" y="323833"/>
                </a:lnTo>
                <a:lnTo>
                  <a:pt x="0" y="274098"/>
                </a:lnTo>
                <a:lnTo>
                  <a:pt x="6022" y="234707"/>
                </a:lnTo>
                <a:lnTo>
                  <a:pt x="22859" y="200119"/>
                </a:lnTo>
                <a:lnTo>
                  <a:pt x="81613" y="152628"/>
                </a:lnTo>
                <a:lnTo>
                  <a:pt x="86541" y="150598"/>
                </a:lnTo>
                <a:lnTo>
                  <a:pt x="87608" y="144057"/>
                </a:lnTo>
                <a:lnTo>
                  <a:pt x="60902" y="113708"/>
                </a:lnTo>
                <a:lnTo>
                  <a:pt x="52505" y="78304"/>
                </a:lnTo>
                <a:lnTo>
                  <a:pt x="59537" y="45721"/>
                </a:lnTo>
                <a:lnTo>
                  <a:pt x="78572" y="19750"/>
                </a:lnTo>
                <a:lnTo>
                  <a:pt x="106522" y="3480"/>
                </a:lnTo>
                <a:lnTo>
                  <a:pt x="140301" y="0"/>
                </a:lnTo>
                <a:lnTo>
                  <a:pt x="166249" y="7689"/>
                </a:lnTo>
                <a:lnTo>
                  <a:pt x="187687" y="23402"/>
                </a:lnTo>
                <a:lnTo>
                  <a:pt x="202812" y="45267"/>
                </a:lnTo>
                <a:lnTo>
                  <a:pt x="209820" y="71418"/>
                </a:lnTo>
                <a:lnTo>
                  <a:pt x="208937" y="91955"/>
                </a:lnTo>
                <a:lnTo>
                  <a:pt x="203121" y="110789"/>
                </a:lnTo>
                <a:lnTo>
                  <a:pt x="193030" y="127270"/>
                </a:lnTo>
                <a:lnTo>
                  <a:pt x="179254" y="140800"/>
                </a:lnTo>
                <a:lnTo>
                  <a:pt x="175054" y="144035"/>
                </a:lnTo>
                <a:lnTo>
                  <a:pt x="176050" y="150598"/>
                </a:lnTo>
                <a:lnTo>
                  <a:pt x="213976" y="172164"/>
                </a:lnTo>
                <a:lnTo>
                  <a:pt x="256606" y="234714"/>
                </a:lnTo>
                <a:lnTo>
                  <a:pt x="259969" y="256720"/>
                </a:lnTo>
                <a:lnTo>
                  <a:pt x="259969" y="334051"/>
                </a:lnTo>
                <a:lnTo>
                  <a:pt x="255879" y="340115"/>
                </a:lnTo>
                <a:lnTo>
                  <a:pt x="248561" y="345048"/>
                </a:lnTo>
                <a:lnTo>
                  <a:pt x="239601" y="346857"/>
                </a:lnTo>
                <a:close/>
              </a:path>
            </a:pathLst>
          </a:custGeom>
          <a:solidFill>
            <a:srgbClr val="04092F"/>
          </a:solidFill>
        </p:spPr>
        <p:txBody>
          <a:bodyPr wrap="square" lIns="0" tIns="0" rIns="0" bIns="0" rtlCol="0"/>
          <a:lstStyle/>
          <a:p>
            <a:endParaRPr/>
          </a:p>
        </p:txBody>
      </p:sp>
      <p:sp>
        <p:nvSpPr>
          <p:cNvPr id="34" name="object 34"/>
          <p:cNvSpPr/>
          <p:nvPr/>
        </p:nvSpPr>
        <p:spPr>
          <a:xfrm>
            <a:off x="14600352" y="4387631"/>
            <a:ext cx="262890" cy="347345"/>
          </a:xfrm>
          <a:custGeom>
            <a:avLst/>
            <a:gdLst/>
            <a:ahLst/>
            <a:cxnLst/>
            <a:rect l="l" t="t" r="r" b="b"/>
            <a:pathLst>
              <a:path w="262890" h="347345">
                <a:moveTo>
                  <a:pt x="239596" y="346857"/>
                </a:moveTo>
                <a:lnTo>
                  <a:pt x="23034" y="346857"/>
                </a:lnTo>
                <a:lnTo>
                  <a:pt x="14068" y="345048"/>
                </a:lnTo>
                <a:lnTo>
                  <a:pt x="6746" y="340115"/>
                </a:lnTo>
                <a:lnTo>
                  <a:pt x="1810" y="332797"/>
                </a:lnTo>
                <a:lnTo>
                  <a:pt x="0" y="323833"/>
                </a:lnTo>
                <a:lnTo>
                  <a:pt x="0" y="274098"/>
                </a:lnTo>
                <a:lnTo>
                  <a:pt x="6019" y="234714"/>
                </a:lnTo>
                <a:lnTo>
                  <a:pt x="22851" y="200129"/>
                </a:lnTo>
                <a:lnTo>
                  <a:pt x="81592" y="152639"/>
                </a:lnTo>
                <a:lnTo>
                  <a:pt x="86540" y="150609"/>
                </a:lnTo>
                <a:lnTo>
                  <a:pt x="87613" y="144057"/>
                </a:lnTo>
                <a:lnTo>
                  <a:pt x="60904" y="113708"/>
                </a:lnTo>
                <a:lnTo>
                  <a:pt x="52505" y="78304"/>
                </a:lnTo>
                <a:lnTo>
                  <a:pt x="59537" y="45721"/>
                </a:lnTo>
                <a:lnTo>
                  <a:pt x="78574" y="19750"/>
                </a:lnTo>
                <a:lnTo>
                  <a:pt x="106525" y="3480"/>
                </a:lnTo>
                <a:lnTo>
                  <a:pt x="140301" y="0"/>
                </a:lnTo>
                <a:lnTo>
                  <a:pt x="166249" y="7689"/>
                </a:lnTo>
                <a:lnTo>
                  <a:pt x="187688" y="23402"/>
                </a:lnTo>
                <a:lnTo>
                  <a:pt x="202814" y="45267"/>
                </a:lnTo>
                <a:lnTo>
                  <a:pt x="209825" y="71418"/>
                </a:lnTo>
                <a:lnTo>
                  <a:pt x="208939" y="91955"/>
                </a:lnTo>
                <a:lnTo>
                  <a:pt x="203120" y="110789"/>
                </a:lnTo>
                <a:lnTo>
                  <a:pt x="193027" y="127270"/>
                </a:lnTo>
                <a:lnTo>
                  <a:pt x="179320" y="140750"/>
                </a:lnTo>
                <a:lnTo>
                  <a:pt x="175059" y="144035"/>
                </a:lnTo>
                <a:lnTo>
                  <a:pt x="176050" y="150598"/>
                </a:lnTo>
                <a:lnTo>
                  <a:pt x="213970" y="172153"/>
                </a:lnTo>
                <a:lnTo>
                  <a:pt x="256605" y="234707"/>
                </a:lnTo>
                <a:lnTo>
                  <a:pt x="262625" y="274098"/>
                </a:lnTo>
                <a:lnTo>
                  <a:pt x="262625" y="323833"/>
                </a:lnTo>
                <a:lnTo>
                  <a:pt x="260815" y="332797"/>
                </a:lnTo>
                <a:lnTo>
                  <a:pt x="255880" y="340115"/>
                </a:lnTo>
                <a:lnTo>
                  <a:pt x="248561" y="345048"/>
                </a:lnTo>
                <a:lnTo>
                  <a:pt x="239596" y="346857"/>
                </a:lnTo>
                <a:close/>
              </a:path>
            </a:pathLst>
          </a:custGeom>
          <a:solidFill>
            <a:srgbClr val="04092F"/>
          </a:solidFill>
        </p:spPr>
        <p:txBody>
          <a:bodyPr wrap="square" lIns="0" tIns="0" rIns="0" bIns="0" rtlCol="0"/>
          <a:lstStyle/>
          <a:p>
            <a:endParaRPr/>
          </a:p>
        </p:txBody>
      </p:sp>
      <p:sp>
        <p:nvSpPr>
          <p:cNvPr id="35" name="object 35"/>
          <p:cNvSpPr/>
          <p:nvPr/>
        </p:nvSpPr>
        <p:spPr>
          <a:xfrm>
            <a:off x="14958148" y="3835615"/>
            <a:ext cx="158750" cy="217170"/>
          </a:xfrm>
          <a:custGeom>
            <a:avLst/>
            <a:gdLst/>
            <a:ahLst/>
            <a:cxnLst/>
            <a:rect l="l" t="t" r="r" b="b"/>
            <a:pathLst>
              <a:path w="158750" h="217170">
                <a:moveTo>
                  <a:pt x="46266" y="167576"/>
                </a:moveTo>
                <a:lnTo>
                  <a:pt x="5969" y="183413"/>
                </a:lnTo>
                <a:lnTo>
                  <a:pt x="0" y="211531"/>
                </a:lnTo>
                <a:lnTo>
                  <a:pt x="33350" y="216979"/>
                </a:lnTo>
                <a:lnTo>
                  <a:pt x="35712" y="204406"/>
                </a:lnTo>
                <a:lnTo>
                  <a:pt x="38658" y="191960"/>
                </a:lnTo>
                <a:lnTo>
                  <a:pt x="42176" y="179666"/>
                </a:lnTo>
                <a:lnTo>
                  <a:pt x="46266" y="167576"/>
                </a:lnTo>
                <a:close/>
              </a:path>
              <a:path w="158750" h="217170">
                <a:moveTo>
                  <a:pt x="90868" y="88760"/>
                </a:moveTo>
                <a:lnTo>
                  <a:pt x="64604" y="67500"/>
                </a:lnTo>
                <a:lnTo>
                  <a:pt x="55829" y="78867"/>
                </a:lnTo>
                <a:lnTo>
                  <a:pt x="47586" y="90652"/>
                </a:lnTo>
                <a:lnTo>
                  <a:pt x="39890" y="102793"/>
                </a:lnTo>
                <a:lnTo>
                  <a:pt x="32791" y="115252"/>
                </a:lnTo>
                <a:lnTo>
                  <a:pt x="62547" y="131279"/>
                </a:lnTo>
                <a:lnTo>
                  <a:pt x="68859" y="120192"/>
                </a:lnTo>
                <a:lnTo>
                  <a:pt x="75704" y="109372"/>
                </a:lnTo>
                <a:lnTo>
                  <a:pt x="83058" y="98882"/>
                </a:lnTo>
                <a:lnTo>
                  <a:pt x="90868" y="88760"/>
                </a:lnTo>
                <a:close/>
              </a:path>
              <a:path w="158750" h="217170">
                <a:moveTo>
                  <a:pt x="158597" y="28613"/>
                </a:moveTo>
                <a:lnTo>
                  <a:pt x="140601" y="0"/>
                </a:lnTo>
                <a:lnTo>
                  <a:pt x="128663" y="7912"/>
                </a:lnTo>
                <a:lnTo>
                  <a:pt x="117068" y="16383"/>
                </a:lnTo>
                <a:lnTo>
                  <a:pt x="105854" y="25400"/>
                </a:lnTo>
                <a:lnTo>
                  <a:pt x="95084" y="34912"/>
                </a:lnTo>
                <a:lnTo>
                  <a:pt x="118033" y="59702"/>
                </a:lnTo>
                <a:lnTo>
                  <a:pt x="127635" y="51231"/>
                </a:lnTo>
                <a:lnTo>
                  <a:pt x="137617" y="43205"/>
                </a:lnTo>
                <a:lnTo>
                  <a:pt x="147955" y="35648"/>
                </a:lnTo>
                <a:lnTo>
                  <a:pt x="158597" y="28613"/>
                </a:lnTo>
                <a:close/>
              </a:path>
            </a:pathLst>
          </a:custGeom>
          <a:solidFill>
            <a:srgbClr val="04092F"/>
          </a:solidFill>
        </p:spPr>
        <p:txBody>
          <a:bodyPr wrap="square" lIns="0" tIns="0" rIns="0" bIns="0" rtlCol="0"/>
          <a:lstStyle/>
          <a:p>
            <a:endParaRPr/>
          </a:p>
        </p:txBody>
      </p:sp>
      <p:grpSp>
        <p:nvGrpSpPr>
          <p:cNvPr id="36" name="object 36"/>
          <p:cNvGrpSpPr/>
          <p:nvPr/>
        </p:nvGrpSpPr>
        <p:grpSpPr>
          <a:xfrm>
            <a:off x="15138130" y="3649764"/>
            <a:ext cx="431165" cy="407034"/>
            <a:chOff x="15138130" y="3649764"/>
            <a:chExt cx="431165" cy="407034"/>
          </a:xfrm>
        </p:grpSpPr>
        <p:pic>
          <p:nvPicPr>
            <p:cNvPr id="37" name="object 37"/>
            <p:cNvPicPr/>
            <p:nvPr/>
          </p:nvPicPr>
          <p:blipFill>
            <a:blip r:embed="rId9" cstate="print"/>
            <a:stretch>
              <a:fillRect/>
            </a:stretch>
          </p:blipFill>
          <p:spPr>
            <a:xfrm>
              <a:off x="15412805" y="3838038"/>
              <a:ext cx="124522" cy="132391"/>
            </a:xfrm>
            <a:prstGeom prst="rect">
              <a:avLst/>
            </a:prstGeom>
          </p:spPr>
        </p:pic>
        <p:pic>
          <p:nvPicPr>
            <p:cNvPr id="38" name="object 38"/>
            <p:cNvPicPr/>
            <p:nvPr/>
          </p:nvPicPr>
          <p:blipFill>
            <a:blip r:embed="rId10" cstate="print"/>
            <a:stretch>
              <a:fillRect/>
            </a:stretch>
          </p:blipFill>
          <p:spPr>
            <a:xfrm>
              <a:off x="15138130" y="3649764"/>
              <a:ext cx="253962" cy="206214"/>
            </a:xfrm>
            <a:prstGeom prst="rect">
              <a:avLst/>
            </a:prstGeom>
          </p:spPr>
        </p:pic>
        <p:sp>
          <p:nvSpPr>
            <p:cNvPr id="39" name="object 39"/>
            <p:cNvSpPr/>
            <p:nvPr/>
          </p:nvSpPr>
          <p:spPr>
            <a:xfrm>
              <a:off x="15523106" y="3995833"/>
              <a:ext cx="45720" cy="60960"/>
            </a:xfrm>
            <a:custGeom>
              <a:avLst/>
              <a:gdLst/>
              <a:ahLst/>
              <a:cxnLst/>
              <a:rect l="l" t="t" r="r" b="b"/>
              <a:pathLst>
                <a:path w="45719" h="60960">
                  <a:moveTo>
                    <a:pt x="12180" y="60674"/>
                  </a:moveTo>
                  <a:lnTo>
                    <a:pt x="10007" y="48087"/>
                  </a:lnTo>
                  <a:lnTo>
                    <a:pt x="7245" y="35597"/>
                  </a:lnTo>
                  <a:lnTo>
                    <a:pt x="3905" y="23249"/>
                  </a:lnTo>
                  <a:lnTo>
                    <a:pt x="0" y="11085"/>
                  </a:lnTo>
                  <a:lnTo>
                    <a:pt x="31918" y="0"/>
                  </a:lnTo>
                  <a:lnTo>
                    <a:pt x="36311" y="13660"/>
                  </a:lnTo>
                  <a:lnTo>
                    <a:pt x="40064" y="27534"/>
                  </a:lnTo>
                  <a:lnTo>
                    <a:pt x="43165" y="41570"/>
                  </a:lnTo>
                  <a:lnTo>
                    <a:pt x="45603" y="55719"/>
                  </a:lnTo>
                  <a:lnTo>
                    <a:pt x="12180" y="60674"/>
                  </a:lnTo>
                  <a:close/>
                </a:path>
              </a:pathLst>
            </a:custGeom>
            <a:solidFill>
              <a:srgbClr val="04092F"/>
            </a:solidFill>
          </p:spPr>
          <p:txBody>
            <a:bodyPr wrap="square" lIns="0" tIns="0" rIns="0" bIns="0" rtlCol="0"/>
            <a:lstStyle/>
            <a:p>
              <a:endParaRPr/>
            </a:p>
          </p:txBody>
        </p:sp>
      </p:grpSp>
      <p:sp>
        <p:nvSpPr>
          <p:cNvPr id="40" name="object 40"/>
          <p:cNvSpPr/>
          <p:nvPr/>
        </p:nvSpPr>
        <p:spPr>
          <a:xfrm>
            <a:off x="15181431" y="4362797"/>
            <a:ext cx="59690" cy="42545"/>
          </a:xfrm>
          <a:custGeom>
            <a:avLst/>
            <a:gdLst/>
            <a:ahLst/>
            <a:cxnLst/>
            <a:rect l="l" t="t" r="r" b="b"/>
            <a:pathLst>
              <a:path w="59690" h="42545">
                <a:moveTo>
                  <a:pt x="56501" y="42488"/>
                </a:moveTo>
                <a:lnTo>
                  <a:pt x="42200" y="40997"/>
                </a:lnTo>
                <a:lnTo>
                  <a:pt x="27983" y="38845"/>
                </a:lnTo>
                <a:lnTo>
                  <a:pt x="13900" y="36040"/>
                </a:lnTo>
                <a:lnTo>
                  <a:pt x="0" y="32591"/>
                </a:lnTo>
                <a:lnTo>
                  <a:pt x="8916" y="0"/>
                </a:lnTo>
                <a:lnTo>
                  <a:pt x="21288" y="3072"/>
                </a:lnTo>
                <a:lnTo>
                  <a:pt x="33823" y="5569"/>
                </a:lnTo>
                <a:lnTo>
                  <a:pt x="46480" y="7483"/>
                </a:lnTo>
                <a:lnTo>
                  <a:pt x="59215" y="8807"/>
                </a:lnTo>
                <a:lnTo>
                  <a:pt x="56501" y="42488"/>
                </a:lnTo>
                <a:close/>
              </a:path>
            </a:pathLst>
          </a:custGeom>
          <a:solidFill>
            <a:srgbClr val="04092F"/>
          </a:solidFill>
        </p:spPr>
        <p:txBody>
          <a:bodyPr wrap="square" lIns="0" tIns="0" rIns="0" bIns="0" rtlCol="0"/>
          <a:lstStyle/>
          <a:p>
            <a:endParaRPr/>
          </a:p>
        </p:txBody>
      </p:sp>
      <p:sp>
        <p:nvSpPr>
          <p:cNvPr id="41" name="object 41"/>
          <p:cNvSpPr/>
          <p:nvPr/>
        </p:nvSpPr>
        <p:spPr>
          <a:xfrm>
            <a:off x="15445351" y="4266248"/>
            <a:ext cx="62230" cy="62865"/>
          </a:xfrm>
          <a:custGeom>
            <a:avLst/>
            <a:gdLst/>
            <a:ahLst/>
            <a:cxnLst/>
            <a:rect l="l" t="t" r="r" b="b"/>
            <a:pathLst>
              <a:path w="62230" h="62864">
                <a:moveTo>
                  <a:pt x="22392" y="62557"/>
                </a:moveTo>
                <a:lnTo>
                  <a:pt x="0" y="37253"/>
                </a:lnTo>
                <a:lnTo>
                  <a:pt x="9380" y="28555"/>
                </a:lnTo>
                <a:lnTo>
                  <a:pt x="18359" y="19425"/>
                </a:lnTo>
                <a:lnTo>
                  <a:pt x="26906" y="9896"/>
                </a:lnTo>
                <a:lnTo>
                  <a:pt x="34993" y="0"/>
                </a:lnTo>
                <a:lnTo>
                  <a:pt x="61652" y="20758"/>
                </a:lnTo>
                <a:lnTo>
                  <a:pt x="52580" y="31863"/>
                </a:lnTo>
                <a:lnTo>
                  <a:pt x="42989" y="42557"/>
                </a:lnTo>
                <a:lnTo>
                  <a:pt x="32914" y="52801"/>
                </a:lnTo>
                <a:lnTo>
                  <a:pt x="22392" y="62557"/>
                </a:lnTo>
                <a:close/>
              </a:path>
            </a:pathLst>
          </a:custGeom>
          <a:solidFill>
            <a:srgbClr val="04092F"/>
          </a:solidFill>
        </p:spPr>
        <p:txBody>
          <a:bodyPr wrap="square" lIns="0" tIns="0" rIns="0" bIns="0" rtlCol="0"/>
          <a:lstStyle/>
          <a:p>
            <a:endParaRPr/>
          </a:p>
        </p:txBody>
      </p:sp>
      <p:sp>
        <p:nvSpPr>
          <p:cNvPr id="42" name="object 42"/>
          <p:cNvSpPr/>
          <p:nvPr/>
        </p:nvSpPr>
        <p:spPr>
          <a:xfrm>
            <a:off x="15015667" y="4262157"/>
            <a:ext cx="137795" cy="118745"/>
          </a:xfrm>
          <a:custGeom>
            <a:avLst/>
            <a:gdLst/>
            <a:ahLst/>
            <a:cxnLst/>
            <a:rect l="l" t="t" r="r" b="b"/>
            <a:pathLst>
              <a:path w="137794" h="118745">
                <a:moveTo>
                  <a:pt x="61328" y="37909"/>
                </a:moveTo>
                <a:lnTo>
                  <a:pt x="52120" y="29044"/>
                </a:lnTo>
                <a:lnTo>
                  <a:pt x="43307" y="19748"/>
                </a:lnTo>
                <a:lnTo>
                  <a:pt x="34937" y="10058"/>
                </a:lnTo>
                <a:lnTo>
                  <a:pt x="27038" y="0"/>
                </a:lnTo>
                <a:lnTo>
                  <a:pt x="0" y="20269"/>
                </a:lnTo>
                <a:lnTo>
                  <a:pt x="8864" y="31546"/>
                </a:lnTo>
                <a:lnTo>
                  <a:pt x="18249" y="42418"/>
                </a:lnTo>
                <a:lnTo>
                  <a:pt x="28143" y="52844"/>
                </a:lnTo>
                <a:lnTo>
                  <a:pt x="38481" y="62788"/>
                </a:lnTo>
                <a:lnTo>
                  <a:pt x="61328" y="37909"/>
                </a:lnTo>
                <a:close/>
              </a:path>
              <a:path w="137794" h="118745">
                <a:moveTo>
                  <a:pt x="137172" y="87388"/>
                </a:moveTo>
                <a:lnTo>
                  <a:pt x="125615" y="81991"/>
                </a:lnTo>
                <a:lnTo>
                  <a:pt x="114287" y="76060"/>
                </a:lnTo>
                <a:lnTo>
                  <a:pt x="103225" y="69596"/>
                </a:lnTo>
                <a:lnTo>
                  <a:pt x="92481" y="62623"/>
                </a:lnTo>
                <a:lnTo>
                  <a:pt x="73444" y="90538"/>
                </a:lnTo>
                <a:lnTo>
                  <a:pt x="85496" y="98361"/>
                </a:lnTo>
                <a:lnTo>
                  <a:pt x="97917" y="105625"/>
                </a:lnTo>
                <a:lnTo>
                  <a:pt x="110642" y="112293"/>
                </a:lnTo>
                <a:lnTo>
                  <a:pt x="123634" y="118351"/>
                </a:lnTo>
                <a:lnTo>
                  <a:pt x="137172" y="87388"/>
                </a:lnTo>
                <a:close/>
              </a:path>
            </a:pathLst>
          </a:custGeom>
          <a:solidFill>
            <a:srgbClr val="04092F"/>
          </a:solidFill>
        </p:spPr>
        <p:txBody>
          <a:bodyPr wrap="square" lIns="0" tIns="0" rIns="0" bIns="0" rtlCol="0"/>
          <a:lstStyle/>
          <a:p>
            <a:endParaRPr/>
          </a:p>
        </p:txBody>
      </p:sp>
      <p:sp>
        <p:nvSpPr>
          <p:cNvPr id="43" name="object 43"/>
          <p:cNvSpPr/>
          <p:nvPr/>
        </p:nvSpPr>
        <p:spPr>
          <a:xfrm>
            <a:off x="15502445" y="4096117"/>
            <a:ext cx="69850" cy="154305"/>
          </a:xfrm>
          <a:custGeom>
            <a:avLst/>
            <a:gdLst/>
            <a:ahLst/>
            <a:cxnLst/>
            <a:rect l="l" t="t" r="r" b="b"/>
            <a:pathLst>
              <a:path w="69850" h="154304">
                <a:moveTo>
                  <a:pt x="52984" y="101485"/>
                </a:moveTo>
                <a:lnTo>
                  <a:pt x="21005" y="90512"/>
                </a:lnTo>
                <a:lnTo>
                  <a:pt x="16586" y="102489"/>
                </a:lnTo>
                <a:lnTo>
                  <a:pt x="11595" y="114274"/>
                </a:lnTo>
                <a:lnTo>
                  <a:pt x="6057" y="125818"/>
                </a:lnTo>
                <a:lnTo>
                  <a:pt x="0" y="137083"/>
                </a:lnTo>
                <a:lnTo>
                  <a:pt x="29375" y="153784"/>
                </a:lnTo>
                <a:lnTo>
                  <a:pt x="36195" y="141135"/>
                </a:lnTo>
                <a:lnTo>
                  <a:pt x="42405" y="128168"/>
                </a:lnTo>
                <a:lnTo>
                  <a:pt x="48006" y="114935"/>
                </a:lnTo>
                <a:lnTo>
                  <a:pt x="52984" y="101485"/>
                </a:lnTo>
                <a:close/>
              </a:path>
              <a:path w="69850" h="154304">
                <a:moveTo>
                  <a:pt x="69621" y="0"/>
                </a:moveTo>
                <a:lnTo>
                  <a:pt x="35826" y="0"/>
                </a:lnTo>
                <a:lnTo>
                  <a:pt x="35826" y="1193"/>
                </a:lnTo>
                <a:lnTo>
                  <a:pt x="35534" y="14020"/>
                </a:lnTo>
                <a:lnTo>
                  <a:pt x="34658" y="26809"/>
                </a:lnTo>
                <a:lnTo>
                  <a:pt x="33185" y="39509"/>
                </a:lnTo>
                <a:lnTo>
                  <a:pt x="31140" y="52082"/>
                </a:lnTo>
                <a:lnTo>
                  <a:pt x="64350" y="58280"/>
                </a:lnTo>
                <a:lnTo>
                  <a:pt x="66649" y="44170"/>
                </a:lnTo>
                <a:lnTo>
                  <a:pt x="68300" y="29895"/>
                </a:lnTo>
                <a:lnTo>
                  <a:pt x="69291" y="15481"/>
                </a:lnTo>
                <a:lnTo>
                  <a:pt x="69621" y="0"/>
                </a:lnTo>
                <a:close/>
              </a:path>
            </a:pathLst>
          </a:custGeom>
          <a:solidFill>
            <a:srgbClr val="04092F"/>
          </a:solidFill>
        </p:spPr>
        <p:txBody>
          <a:bodyPr wrap="square" lIns="0" tIns="0" rIns="0" bIns="0" rtlCol="0"/>
          <a:lstStyle/>
          <a:p>
            <a:endParaRPr/>
          </a:p>
        </p:txBody>
      </p:sp>
      <p:sp>
        <p:nvSpPr>
          <p:cNvPr id="44" name="object 44"/>
          <p:cNvSpPr/>
          <p:nvPr/>
        </p:nvSpPr>
        <p:spPr>
          <a:xfrm>
            <a:off x="15280440" y="4364082"/>
            <a:ext cx="59055" cy="41910"/>
          </a:xfrm>
          <a:custGeom>
            <a:avLst/>
            <a:gdLst/>
            <a:ahLst/>
            <a:cxnLst/>
            <a:rect l="l" t="t" r="r" b="b"/>
            <a:pathLst>
              <a:path w="59055" h="41910">
                <a:moveTo>
                  <a:pt x="2096" y="41609"/>
                </a:moveTo>
                <a:lnTo>
                  <a:pt x="0" y="7880"/>
                </a:lnTo>
                <a:lnTo>
                  <a:pt x="12766" y="6788"/>
                </a:lnTo>
                <a:lnTo>
                  <a:pt x="25462" y="5106"/>
                </a:lnTo>
                <a:lnTo>
                  <a:pt x="38044" y="2841"/>
                </a:lnTo>
                <a:lnTo>
                  <a:pt x="50470" y="0"/>
                </a:lnTo>
                <a:lnTo>
                  <a:pt x="58761" y="32760"/>
                </a:lnTo>
                <a:lnTo>
                  <a:pt x="44814" y="35947"/>
                </a:lnTo>
                <a:lnTo>
                  <a:pt x="30685" y="38490"/>
                </a:lnTo>
                <a:lnTo>
                  <a:pt x="16429" y="40380"/>
                </a:lnTo>
                <a:lnTo>
                  <a:pt x="2096" y="41609"/>
                </a:lnTo>
                <a:close/>
              </a:path>
            </a:pathLst>
          </a:custGeom>
          <a:solidFill>
            <a:srgbClr val="04092F"/>
          </a:solidFill>
        </p:spPr>
        <p:txBody>
          <a:bodyPr wrap="square" lIns="0" tIns="0" rIns="0" bIns="0" rtlCol="0"/>
          <a:lstStyle/>
          <a:p>
            <a:endParaRPr/>
          </a:p>
        </p:txBody>
      </p:sp>
      <p:sp>
        <p:nvSpPr>
          <p:cNvPr id="45" name="object 45"/>
          <p:cNvSpPr/>
          <p:nvPr/>
        </p:nvSpPr>
        <p:spPr>
          <a:xfrm>
            <a:off x="14954098" y="4091609"/>
            <a:ext cx="67310" cy="153670"/>
          </a:xfrm>
          <a:custGeom>
            <a:avLst/>
            <a:gdLst/>
            <a:ahLst/>
            <a:cxnLst/>
            <a:rect l="l" t="t" r="r" b="b"/>
            <a:pathLst>
              <a:path w="67309" h="153670">
                <a:moveTo>
                  <a:pt x="37592" y="51562"/>
                </a:moveTo>
                <a:lnTo>
                  <a:pt x="35941" y="40220"/>
                </a:lnTo>
                <a:lnTo>
                  <a:pt x="34747" y="28778"/>
                </a:lnTo>
                <a:lnTo>
                  <a:pt x="34036" y="17259"/>
                </a:lnTo>
                <a:lnTo>
                  <a:pt x="33794" y="5702"/>
                </a:lnTo>
                <a:lnTo>
                  <a:pt x="33845" y="558"/>
                </a:lnTo>
                <a:lnTo>
                  <a:pt x="50" y="0"/>
                </a:lnTo>
                <a:lnTo>
                  <a:pt x="2400" y="44424"/>
                </a:lnTo>
                <a:lnTo>
                  <a:pt x="4267" y="57162"/>
                </a:lnTo>
                <a:lnTo>
                  <a:pt x="37592" y="51562"/>
                </a:lnTo>
                <a:close/>
              </a:path>
              <a:path w="67309" h="153670">
                <a:moveTo>
                  <a:pt x="67119" y="137109"/>
                </a:moveTo>
                <a:lnTo>
                  <a:pt x="61277" y="125742"/>
                </a:lnTo>
                <a:lnTo>
                  <a:pt x="55968" y="114096"/>
                </a:lnTo>
                <a:lnTo>
                  <a:pt x="51193" y="102235"/>
                </a:lnTo>
                <a:lnTo>
                  <a:pt x="47002" y="90182"/>
                </a:lnTo>
                <a:lnTo>
                  <a:pt x="14833" y="100545"/>
                </a:lnTo>
                <a:lnTo>
                  <a:pt x="19558" y="114084"/>
                </a:lnTo>
                <a:lnTo>
                  <a:pt x="24904" y="127419"/>
                </a:lnTo>
                <a:lnTo>
                  <a:pt x="30873" y="140487"/>
                </a:lnTo>
                <a:lnTo>
                  <a:pt x="37452" y="153263"/>
                </a:lnTo>
                <a:lnTo>
                  <a:pt x="67119" y="137109"/>
                </a:lnTo>
                <a:close/>
              </a:path>
            </a:pathLst>
          </a:custGeom>
          <a:solidFill>
            <a:srgbClr val="04092F"/>
          </a:solidFill>
        </p:spPr>
        <p:txBody>
          <a:bodyPr wrap="square" lIns="0" tIns="0" rIns="0" bIns="0" rtlCol="0"/>
          <a:lstStyle/>
          <a:p>
            <a:endParaRPr/>
          </a:p>
        </p:txBody>
      </p:sp>
      <p:sp>
        <p:nvSpPr>
          <p:cNvPr id="46" name="object 46"/>
          <p:cNvSpPr/>
          <p:nvPr/>
        </p:nvSpPr>
        <p:spPr>
          <a:xfrm>
            <a:off x="15368630" y="4327633"/>
            <a:ext cx="64135" cy="55244"/>
          </a:xfrm>
          <a:custGeom>
            <a:avLst/>
            <a:gdLst/>
            <a:ahLst/>
            <a:cxnLst/>
            <a:rect l="l" t="t" r="r" b="b"/>
            <a:pathLst>
              <a:path w="64134" h="55245">
                <a:moveTo>
                  <a:pt x="12955" y="55115"/>
                </a:moveTo>
                <a:lnTo>
                  <a:pt x="0" y="23915"/>
                </a:lnTo>
                <a:lnTo>
                  <a:pt x="11665" y="18738"/>
                </a:lnTo>
                <a:lnTo>
                  <a:pt x="23102" y="13014"/>
                </a:lnTo>
                <a:lnTo>
                  <a:pt x="34269" y="6761"/>
                </a:lnTo>
                <a:lnTo>
                  <a:pt x="45125" y="0"/>
                </a:lnTo>
                <a:lnTo>
                  <a:pt x="63652" y="28261"/>
                </a:lnTo>
                <a:lnTo>
                  <a:pt x="51460" y="35854"/>
                </a:lnTo>
                <a:lnTo>
                  <a:pt x="38918" y="42876"/>
                </a:lnTo>
                <a:lnTo>
                  <a:pt x="26068" y="49305"/>
                </a:lnTo>
                <a:lnTo>
                  <a:pt x="12955" y="55115"/>
                </a:lnTo>
                <a:close/>
              </a:path>
            </a:pathLst>
          </a:custGeom>
          <a:solidFill>
            <a:srgbClr val="04092F"/>
          </a:solidFill>
        </p:spPr>
        <p:txBody>
          <a:bodyPr wrap="square" lIns="0" tIns="0" rIns="0" bIns="0" rtlCol="0"/>
          <a:lstStyle/>
          <a:p>
            <a:endParaRPr/>
          </a:p>
        </p:txBody>
      </p:sp>
      <p:pic>
        <p:nvPicPr>
          <p:cNvPr id="47" name="object 47"/>
          <p:cNvPicPr/>
          <p:nvPr/>
        </p:nvPicPr>
        <p:blipFill>
          <a:blip r:embed="rId11" cstate="print"/>
          <a:stretch>
            <a:fillRect/>
          </a:stretch>
        </p:blipFill>
        <p:spPr>
          <a:xfrm>
            <a:off x="14715314" y="3804175"/>
            <a:ext cx="171995" cy="222604"/>
          </a:xfrm>
          <a:prstGeom prst="rect">
            <a:avLst/>
          </a:prstGeom>
        </p:spPr>
      </p:pic>
      <p:pic>
        <p:nvPicPr>
          <p:cNvPr id="48" name="object 48"/>
          <p:cNvPicPr/>
          <p:nvPr/>
        </p:nvPicPr>
        <p:blipFill>
          <a:blip r:embed="rId12" cstate="print"/>
          <a:stretch>
            <a:fillRect/>
          </a:stretch>
        </p:blipFill>
        <p:spPr>
          <a:xfrm>
            <a:off x="14715311" y="4109879"/>
            <a:ext cx="171995" cy="228385"/>
          </a:xfrm>
          <a:prstGeom prst="rect">
            <a:avLst/>
          </a:prstGeom>
        </p:spPr>
      </p:pic>
      <p:pic>
        <p:nvPicPr>
          <p:cNvPr id="49" name="object 49"/>
          <p:cNvPicPr/>
          <p:nvPr/>
        </p:nvPicPr>
        <p:blipFill>
          <a:blip r:embed="rId13" cstate="print"/>
          <a:stretch>
            <a:fillRect/>
          </a:stretch>
        </p:blipFill>
        <p:spPr>
          <a:xfrm>
            <a:off x="15642118" y="3804177"/>
            <a:ext cx="172000" cy="222602"/>
          </a:xfrm>
          <a:prstGeom prst="rect">
            <a:avLst/>
          </a:prstGeom>
        </p:spPr>
      </p:pic>
      <p:pic>
        <p:nvPicPr>
          <p:cNvPr id="50" name="object 50"/>
          <p:cNvPicPr/>
          <p:nvPr/>
        </p:nvPicPr>
        <p:blipFill>
          <a:blip r:embed="rId14" cstate="print"/>
          <a:stretch>
            <a:fillRect/>
          </a:stretch>
        </p:blipFill>
        <p:spPr>
          <a:xfrm>
            <a:off x="15642111" y="4109879"/>
            <a:ext cx="172003" cy="228385"/>
          </a:xfrm>
          <a:prstGeom prst="rect">
            <a:avLst/>
          </a:prstGeom>
        </p:spPr>
      </p:pic>
      <p:grpSp>
        <p:nvGrpSpPr>
          <p:cNvPr id="51" name="object 51"/>
          <p:cNvGrpSpPr/>
          <p:nvPr/>
        </p:nvGrpSpPr>
        <p:grpSpPr>
          <a:xfrm>
            <a:off x="8397307" y="2251049"/>
            <a:ext cx="1493520" cy="1409700"/>
            <a:chOff x="8397307" y="2251049"/>
            <a:chExt cx="1493520" cy="1409700"/>
          </a:xfrm>
        </p:grpSpPr>
        <p:sp>
          <p:nvSpPr>
            <p:cNvPr id="52" name="object 52"/>
            <p:cNvSpPr/>
            <p:nvPr/>
          </p:nvSpPr>
          <p:spPr>
            <a:xfrm>
              <a:off x="8397303" y="2251061"/>
              <a:ext cx="1493520" cy="1409700"/>
            </a:xfrm>
            <a:custGeom>
              <a:avLst/>
              <a:gdLst/>
              <a:ahLst/>
              <a:cxnLst/>
              <a:rect l="l" t="t" r="r" b="b"/>
              <a:pathLst>
                <a:path w="1493520" h="1409700">
                  <a:moveTo>
                    <a:pt x="1493062" y="1023188"/>
                  </a:moveTo>
                  <a:lnTo>
                    <a:pt x="1483563" y="967041"/>
                  </a:lnTo>
                  <a:lnTo>
                    <a:pt x="1465707" y="919810"/>
                  </a:lnTo>
                  <a:lnTo>
                    <a:pt x="1441894" y="880833"/>
                  </a:lnTo>
                  <a:lnTo>
                    <a:pt x="1414538" y="849452"/>
                  </a:lnTo>
                  <a:lnTo>
                    <a:pt x="1373924" y="816279"/>
                  </a:lnTo>
                  <a:lnTo>
                    <a:pt x="1333563" y="791768"/>
                  </a:lnTo>
                  <a:lnTo>
                    <a:pt x="1450619" y="636587"/>
                  </a:lnTo>
                  <a:lnTo>
                    <a:pt x="1464779" y="606971"/>
                  </a:lnTo>
                  <a:lnTo>
                    <a:pt x="1466469" y="575208"/>
                  </a:lnTo>
                  <a:lnTo>
                    <a:pt x="1456182" y="545109"/>
                  </a:lnTo>
                  <a:lnTo>
                    <a:pt x="1403426" y="497878"/>
                  </a:lnTo>
                  <a:lnTo>
                    <a:pt x="1352600" y="468490"/>
                  </a:lnTo>
                  <a:lnTo>
                    <a:pt x="1301572" y="445503"/>
                  </a:lnTo>
                  <a:lnTo>
                    <a:pt x="1250823" y="428155"/>
                  </a:lnTo>
                  <a:lnTo>
                    <a:pt x="1200823" y="415683"/>
                  </a:lnTo>
                  <a:lnTo>
                    <a:pt x="1152042" y="407301"/>
                  </a:lnTo>
                  <a:lnTo>
                    <a:pt x="1104976" y="402272"/>
                  </a:lnTo>
                  <a:lnTo>
                    <a:pt x="1060081" y="399808"/>
                  </a:lnTo>
                  <a:lnTo>
                    <a:pt x="1017828" y="399161"/>
                  </a:lnTo>
                  <a:lnTo>
                    <a:pt x="1001737" y="399249"/>
                  </a:lnTo>
                  <a:lnTo>
                    <a:pt x="978611" y="400748"/>
                  </a:lnTo>
                  <a:lnTo>
                    <a:pt x="1082471" y="114617"/>
                  </a:lnTo>
                  <a:lnTo>
                    <a:pt x="1087247" y="94615"/>
                  </a:lnTo>
                  <a:lnTo>
                    <a:pt x="1087094" y="74295"/>
                  </a:lnTo>
                  <a:lnTo>
                    <a:pt x="1082128" y="54597"/>
                  </a:lnTo>
                  <a:lnTo>
                    <a:pt x="1058735" y="21082"/>
                  </a:lnTo>
                  <a:lnTo>
                    <a:pt x="1022985" y="2476"/>
                  </a:lnTo>
                  <a:lnTo>
                    <a:pt x="1002550" y="0"/>
                  </a:lnTo>
                  <a:lnTo>
                    <a:pt x="749922" y="0"/>
                  </a:lnTo>
                  <a:lnTo>
                    <a:pt x="699655" y="16294"/>
                  </a:lnTo>
                  <a:lnTo>
                    <a:pt x="668743" y="59143"/>
                  </a:lnTo>
                  <a:lnTo>
                    <a:pt x="655777" y="99428"/>
                  </a:lnTo>
                  <a:lnTo>
                    <a:pt x="507453" y="549833"/>
                  </a:lnTo>
                  <a:lnTo>
                    <a:pt x="418896" y="267004"/>
                  </a:lnTo>
                  <a:lnTo>
                    <a:pt x="388023" y="223977"/>
                  </a:lnTo>
                  <a:lnTo>
                    <a:pt x="337718" y="207581"/>
                  </a:lnTo>
                  <a:lnTo>
                    <a:pt x="84734" y="207581"/>
                  </a:lnTo>
                  <a:lnTo>
                    <a:pt x="45275" y="217271"/>
                  </a:lnTo>
                  <a:lnTo>
                    <a:pt x="14795" y="244081"/>
                  </a:lnTo>
                  <a:lnTo>
                    <a:pt x="177" y="281940"/>
                  </a:lnTo>
                  <a:lnTo>
                    <a:pt x="0" y="302247"/>
                  </a:lnTo>
                  <a:lnTo>
                    <a:pt x="4724" y="322300"/>
                  </a:lnTo>
                  <a:lnTo>
                    <a:pt x="276580" y="1060208"/>
                  </a:lnTo>
                  <a:lnTo>
                    <a:pt x="307886" y="1102093"/>
                  </a:lnTo>
                  <a:lnTo>
                    <a:pt x="358127" y="1116939"/>
                  </a:lnTo>
                  <a:lnTo>
                    <a:pt x="646036" y="1116774"/>
                  </a:lnTo>
                  <a:lnTo>
                    <a:pt x="617321" y="1157846"/>
                  </a:lnTo>
                  <a:lnTo>
                    <a:pt x="604405" y="1186916"/>
                  </a:lnTo>
                  <a:lnTo>
                    <a:pt x="603224" y="1217688"/>
                  </a:lnTo>
                  <a:lnTo>
                    <a:pt x="613270" y="1246784"/>
                  </a:lnTo>
                  <a:lnTo>
                    <a:pt x="651611" y="1284681"/>
                  </a:lnTo>
                  <a:lnTo>
                    <a:pt x="686181" y="1309154"/>
                  </a:lnTo>
                  <a:lnTo>
                    <a:pt x="734326" y="1336446"/>
                  </a:lnTo>
                  <a:lnTo>
                    <a:pt x="783386" y="1359573"/>
                  </a:lnTo>
                  <a:lnTo>
                    <a:pt x="833310" y="1378534"/>
                  </a:lnTo>
                  <a:lnTo>
                    <a:pt x="884047" y="1393317"/>
                  </a:lnTo>
                  <a:lnTo>
                    <a:pt x="935520" y="1403883"/>
                  </a:lnTo>
                  <a:lnTo>
                    <a:pt x="982472" y="1409598"/>
                  </a:lnTo>
                  <a:lnTo>
                    <a:pt x="1099197" y="1409598"/>
                  </a:lnTo>
                  <a:lnTo>
                    <a:pt x="1148029" y="1403832"/>
                  </a:lnTo>
                  <a:lnTo>
                    <a:pt x="1202563" y="1393202"/>
                  </a:lnTo>
                  <a:lnTo>
                    <a:pt x="1257338" y="1378381"/>
                  </a:lnTo>
                  <a:lnTo>
                    <a:pt x="1305801" y="1359852"/>
                  </a:lnTo>
                  <a:lnTo>
                    <a:pt x="1349159" y="1335824"/>
                  </a:lnTo>
                  <a:lnTo>
                    <a:pt x="1387221" y="1306537"/>
                  </a:lnTo>
                  <a:lnTo>
                    <a:pt x="1419809" y="1272209"/>
                  </a:lnTo>
                  <a:lnTo>
                    <a:pt x="1446733" y="1233043"/>
                  </a:lnTo>
                  <a:lnTo>
                    <a:pt x="1467827" y="1189291"/>
                  </a:lnTo>
                  <a:lnTo>
                    <a:pt x="1482915" y="1141171"/>
                  </a:lnTo>
                  <a:lnTo>
                    <a:pt x="1491792" y="1088898"/>
                  </a:lnTo>
                  <a:lnTo>
                    <a:pt x="1493062" y="1023188"/>
                  </a:lnTo>
                  <a:close/>
                </a:path>
              </a:pathLst>
            </a:custGeom>
            <a:solidFill>
              <a:srgbClr val="F4F5FB"/>
            </a:solidFill>
          </p:spPr>
          <p:txBody>
            <a:bodyPr wrap="square" lIns="0" tIns="0" rIns="0" bIns="0" rtlCol="0"/>
            <a:lstStyle/>
            <a:p>
              <a:endParaRPr/>
            </a:p>
          </p:txBody>
        </p:sp>
        <p:sp>
          <p:nvSpPr>
            <p:cNvPr id="53" name="object 53"/>
            <p:cNvSpPr/>
            <p:nvPr/>
          </p:nvSpPr>
          <p:spPr>
            <a:xfrm>
              <a:off x="8464778" y="2318841"/>
              <a:ext cx="1358900" cy="1276985"/>
            </a:xfrm>
            <a:custGeom>
              <a:avLst/>
              <a:gdLst/>
              <a:ahLst/>
              <a:cxnLst/>
              <a:rect l="l" t="t" r="r" b="b"/>
              <a:pathLst>
                <a:path w="1358900" h="1276985">
                  <a:moveTo>
                    <a:pt x="952334" y="14947"/>
                  </a:moveTo>
                  <a:lnTo>
                    <a:pt x="949350" y="7442"/>
                  </a:lnTo>
                  <a:lnTo>
                    <a:pt x="943330" y="2057"/>
                  </a:lnTo>
                  <a:lnTo>
                    <a:pt x="935075" y="0"/>
                  </a:lnTo>
                  <a:lnTo>
                    <a:pt x="674890" y="0"/>
                  </a:lnTo>
                  <a:lnTo>
                    <a:pt x="668147" y="4851"/>
                  </a:lnTo>
                  <a:lnTo>
                    <a:pt x="439254" y="702945"/>
                  </a:lnTo>
                  <a:lnTo>
                    <a:pt x="431355" y="679843"/>
                  </a:lnTo>
                  <a:lnTo>
                    <a:pt x="284454" y="212534"/>
                  </a:lnTo>
                  <a:lnTo>
                    <a:pt x="277799" y="207670"/>
                  </a:lnTo>
                  <a:lnTo>
                    <a:pt x="17259" y="207670"/>
                  </a:lnTo>
                  <a:lnTo>
                    <a:pt x="9004" y="209740"/>
                  </a:lnTo>
                  <a:lnTo>
                    <a:pt x="2971" y="215112"/>
                  </a:lnTo>
                  <a:lnTo>
                    <a:pt x="0" y="222618"/>
                  </a:lnTo>
                  <a:lnTo>
                    <a:pt x="901" y="231051"/>
                  </a:lnTo>
                  <a:lnTo>
                    <a:pt x="276263" y="978585"/>
                  </a:lnTo>
                  <a:lnTo>
                    <a:pt x="281038" y="981379"/>
                  </a:lnTo>
                  <a:lnTo>
                    <a:pt x="596506" y="981100"/>
                  </a:lnTo>
                  <a:lnTo>
                    <a:pt x="602170" y="977150"/>
                  </a:lnTo>
                  <a:lnTo>
                    <a:pt x="604405" y="971130"/>
                  </a:lnTo>
                  <a:lnTo>
                    <a:pt x="654126" y="836180"/>
                  </a:lnTo>
                  <a:lnTo>
                    <a:pt x="639254" y="820610"/>
                  </a:lnTo>
                  <a:lnTo>
                    <a:pt x="625983" y="803617"/>
                  </a:lnTo>
                  <a:lnTo>
                    <a:pt x="614476" y="785101"/>
                  </a:lnTo>
                  <a:lnTo>
                    <a:pt x="604862" y="764984"/>
                  </a:lnTo>
                  <a:lnTo>
                    <a:pt x="589953" y="729056"/>
                  </a:lnTo>
                  <a:lnTo>
                    <a:pt x="583412" y="690448"/>
                  </a:lnTo>
                  <a:lnTo>
                    <a:pt x="584746" y="650151"/>
                  </a:lnTo>
                  <a:lnTo>
                    <a:pt x="593445" y="609168"/>
                  </a:lnTo>
                  <a:lnTo>
                    <a:pt x="609041" y="568502"/>
                  </a:lnTo>
                  <a:lnTo>
                    <a:pt x="631012" y="529145"/>
                  </a:lnTo>
                  <a:lnTo>
                    <a:pt x="658888" y="492099"/>
                  </a:lnTo>
                  <a:lnTo>
                    <a:pt x="692175" y="458368"/>
                  </a:lnTo>
                  <a:lnTo>
                    <a:pt x="730377" y="428955"/>
                  </a:lnTo>
                  <a:lnTo>
                    <a:pt x="772998" y="404837"/>
                  </a:lnTo>
                  <a:lnTo>
                    <a:pt x="819543" y="387032"/>
                  </a:lnTo>
                  <a:lnTo>
                    <a:pt x="951433" y="23380"/>
                  </a:lnTo>
                  <a:lnTo>
                    <a:pt x="952334" y="14947"/>
                  </a:lnTo>
                  <a:close/>
                </a:path>
                <a:path w="1358900" h="1276985">
                  <a:moveTo>
                    <a:pt x="1358442" y="966736"/>
                  </a:moveTo>
                  <a:lnTo>
                    <a:pt x="1352245" y="922362"/>
                  </a:lnTo>
                  <a:lnTo>
                    <a:pt x="1337348" y="881354"/>
                  </a:lnTo>
                  <a:lnTo>
                    <a:pt x="1312875" y="844232"/>
                  </a:lnTo>
                  <a:lnTo>
                    <a:pt x="1277874" y="811466"/>
                  </a:lnTo>
                  <a:lnTo>
                    <a:pt x="1240993" y="787552"/>
                  </a:lnTo>
                  <a:lnTo>
                    <a:pt x="1201547" y="767943"/>
                  </a:lnTo>
                  <a:lnTo>
                    <a:pt x="1154303" y="750227"/>
                  </a:lnTo>
                  <a:lnTo>
                    <a:pt x="1105814" y="736981"/>
                  </a:lnTo>
                  <a:lnTo>
                    <a:pt x="1056563" y="726554"/>
                  </a:lnTo>
                  <a:lnTo>
                    <a:pt x="984910" y="713079"/>
                  </a:lnTo>
                  <a:lnTo>
                    <a:pt x="962939" y="708291"/>
                  </a:lnTo>
                  <a:lnTo>
                    <a:pt x="919695" y="696290"/>
                  </a:lnTo>
                  <a:lnTo>
                    <a:pt x="889406" y="670585"/>
                  </a:lnTo>
                  <a:lnTo>
                    <a:pt x="885736" y="655396"/>
                  </a:lnTo>
                  <a:lnTo>
                    <a:pt x="889457" y="640702"/>
                  </a:lnTo>
                  <a:lnTo>
                    <a:pt x="934694" y="618172"/>
                  </a:lnTo>
                  <a:lnTo>
                    <a:pt x="974445" y="615149"/>
                  </a:lnTo>
                  <a:lnTo>
                    <a:pt x="994143" y="616102"/>
                  </a:lnTo>
                  <a:lnTo>
                    <a:pt x="1046162" y="624649"/>
                  </a:lnTo>
                  <a:lnTo>
                    <a:pt x="1095857" y="640016"/>
                  </a:lnTo>
                  <a:lnTo>
                    <a:pt x="1143469" y="661720"/>
                  </a:lnTo>
                  <a:lnTo>
                    <a:pt x="1189228" y="689279"/>
                  </a:lnTo>
                  <a:lnTo>
                    <a:pt x="1195971" y="693864"/>
                  </a:lnTo>
                  <a:lnTo>
                    <a:pt x="1205052" y="692340"/>
                  </a:lnTo>
                  <a:lnTo>
                    <a:pt x="1209903" y="685863"/>
                  </a:lnTo>
                  <a:lnTo>
                    <a:pt x="1333969" y="521258"/>
                  </a:lnTo>
                  <a:lnTo>
                    <a:pt x="1332712" y="511721"/>
                  </a:lnTo>
                  <a:lnTo>
                    <a:pt x="1298994" y="487006"/>
                  </a:lnTo>
                  <a:lnTo>
                    <a:pt x="1256957" y="462445"/>
                  </a:lnTo>
                  <a:lnTo>
                    <a:pt x="1214120" y="442620"/>
                  </a:lnTo>
                  <a:lnTo>
                    <a:pt x="1170381" y="427113"/>
                  </a:lnTo>
                  <a:lnTo>
                    <a:pt x="1125639" y="415480"/>
                  </a:lnTo>
                  <a:lnTo>
                    <a:pt x="1079792" y="407314"/>
                  </a:lnTo>
                  <a:lnTo>
                    <a:pt x="1032751" y="402170"/>
                  </a:lnTo>
                  <a:lnTo>
                    <a:pt x="984389" y="399630"/>
                  </a:lnTo>
                  <a:lnTo>
                    <a:pt x="934618" y="399262"/>
                  </a:lnTo>
                  <a:lnTo>
                    <a:pt x="885913" y="402920"/>
                  </a:lnTo>
                  <a:lnTo>
                    <a:pt x="839978" y="414020"/>
                  </a:lnTo>
                  <a:lnTo>
                    <a:pt x="797267" y="431647"/>
                  </a:lnTo>
                  <a:lnTo>
                    <a:pt x="758228" y="454901"/>
                  </a:lnTo>
                  <a:lnTo>
                    <a:pt x="723303" y="482892"/>
                  </a:lnTo>
                  <a:lnTo>
                    <a:pt x="692937" y="514705"/>
                  </a:lnTo>
                  <a:lnTo>
                    <a:pt x="667562" y="549452"/>
                  </a:lnTo>
                  <a:lnTo>
                    <a:pt x="647623" y="586232"/>
                  </a:lnTo>
                  <a:lnTo>
                    <a:pt x="633564" y="624116"/>
                  </a:lnTo>
                  <a:lnTo>
                    <a:pt x="625843" y="662241"/>
                  </a:lnTo>
                  <a:lnTo>
                    <a:pt x="624890" y="699681"/>
                  </a:lnTo>
                  <a:lnTo>
                    <a:pt x="631139" y="735545"/>
                  </a:lnTo>
                  <a:lnTo>
                    <a:pt x="660590" y="798868"/>
                  </a:lnTo>
                  <a:lnTo>
                    <a:pt x="704519" y="847636"/>
                  </a:lnTo>
                  <a:lnTo>
                    <a:pt x="767130" y="886523"/>
                  </a:lnTo>
                  <a:lnTo>
                    <a:pt x="803846" y="901941"/>
                  </a:lnTo>
                  <a:lnTo>
                    <a:pt x="841768" y="914171"/>
                  </a:lnTo>
                  <a:lnTo>
                    <a:pt x="880592" y="923925"/>
                  </a:lnTo>
                  <a:lnTo>
                    <a:pt x="1038555" y="957554"/>
                  </a:lnTo>
                  <a:lnTo>
                    <a:pt x="1048842" y="960450"/>
                  </a:lnTo>
                  <a:lnTo>
                    <a:pt x="1094473" y="990358"/>
                  </a:lnTo>
                  <a:lnTo>
                    <a:pt x="1099566" y="1008862"/>
                  </a:lnTo>
                  <a:lnTo>
                    <a:pt x="1093470" y="1027137"/>
                  </a:lnTo>
                  <a:lnTo>
                    <a:pt x="1059688" y="1049972"/>
                  </a:lnTo>
                  <a:lnTo>
                    <a:pt x="989876" y="1058443"/>
                  </a:lnTo>
                  <a:lnTo>
                    <a:pt x="938898" y="1054011"/>
                  </a:lnTo>
                  <a:lnTo>
                    <a:pt x="889254" y="1041806"/>
                  </a:lnTo>
                  <a:lnTo>
                    <a:pt x="841121" y="1022375"/>
                  </a:lnTo>
                  <a:lnTo>
                    <a:pt x="790448" y="993609"/>
                  </a:lnTo>
                  <a:lnTo>
                    <a:pt x="733513" y="957008"/>
                  </a:lnTo>
                  <a:lnTo>
                    <a:pt x="724344" y="958811"/>
                  </a:lnTo>
                  <a:lnTo>
                    <a:pt x="600722" y="1135646"/>
                  </a:lnTo>
                  <a:lnTo>
                    <a:pt x="602068" y="1144727"/>
                  </a:lnTo>
                  <a:lnTo>
                    <a:pt x="642607" y="1175931"/>
                  </a:lnTo>
                  <a:lnTo>
                    <a:pt x="698830" y="1208836"/>
                  </a:lnTo>
                  <a:lnTo>
                    <a:pt x="743902" y="1229995"/>
                  </a:lnTo>
                  <a:lnTo>
                    <a:pt x="789508" y="1247152"/>
                  </a:lnTo>
                  <a:lnTo>
                    <a:pt x="835609" y="1260373"/>
                  </a:lnTo>
                  <a:lnTo>
                    <a:pt x="882180" y="1269669"/>
                  </a:lnTo>
                  <a:lnTo>
                    <a:pt x="929195" y="1275118"/>
                  </a:lnTo>
                  <a:lnTo>
                    <a:pt x="976617" y="1276731"/>
                  </a:lnTo>
                  <a:lnTo>
                    <a:pt x="1024432" y="1274559"/>
                  </a:lnTo>
                  <a:lnTo>
                    <a:pt x="1072603" y="1268653"/>
                  </a:lnTo>
                  <a:lnTo>
                    <a:pt x="1121105" y="1259039"/>
                  </a:lnTo>
                  <a:lnTo>
                    <a:pt x="1169898" y="1245781"/>
                  </a:lnTo>
                  <a:lnTo>
                    <a:pt x="1214450" y="1228369"/>
                  </a:lnTo>
                  <a:lnTo>
                    <a:pt x="1253197" y="1205458"/>
                  </a:lnTo>
                  <a:lnTo>
                    <a:pt x="1286052" y="1177188"/>
                  </a:lnTo>
                  <a:lnTo>
                    <a:pt x="1312938" y="1143762"/>
                  </a:lnTo>
                  <a:lnTo>
                    <a:pt x="1333754" y="1105306"/>
                  </a:lnTo>
                  <a:lnTo>
                    <a:pt x="1348435" y="1061999"/>
                  </a:lnTo>
                  <a:lnTo>
                    <a:pt x="1356893" y="1014006"/>
                  </a:lnTo>
                  <a:lnTo>
                    <a:pt x="1358442" y="966736"/>
                  </a:lnTo>
                  <a:close/>
                </a:path>
              </a:pathLst>
            </a:custGeom>
            <a:solidFill>
              <a:srgbClr val="04092F"/>
            </a:solidFill>
          </p:spPr>
          <p:txBody>
            <a:bodyPr wrap="square" lIns="0" tIns="0" rIns="0" bIns="0" rtlCol="0"/>
            <a:lstStyle/>
            <a:p>
              <a:endParaRPr/>
            </a:p>
          </p:txBody>
        </p:sp>
      </p:grpSp>
      <p:sp>
        <p:nvSpPr>
          <p:cNvPr id="54" name="object 54"/>
          <p:cNvSpPr txBox="1">
            <a:spLocks noGrp="1"/>
          </p:cNvSpPr>
          <p:nvPr>
            <p:ph type="title"/>
          </p:nvPr>
        </p:nvSpPr>
        <p:spPr>
          <a:prstGeom prst="rect">
            <a:avLst/>
          </a:prstGeom>
        </p:spPr>
        <p:txBody>
          <a:bodyPr vert="horz" wrap="square" lIns="0" tIns="12065" rIns="0" bIns="0" rtlCol="0">
            <a:spAutoFit/>
          </a:bodyPr>
          <a:lstStyle/>
          <a:p>
            <a:pPr marL="135255">
              <a:lnSpc>
                <a:spcPct val="100000"/>
              </a:lnSpc>
              <a:spcBef>
                <a:spcPts val="95"/>
              </a:spcBef>
            </a:pPr>
            <a:r>
              <a:rPr spc="-350" dirty="0"/>
              <a:t>P</a:t>
            </a:r>
            <a:r>
              <a:rPr spc="-200" dirty="0"/>
              <a:t>r</a:t>
            </a:r>
            <a:r>
              <a:rPr spc="-60" dirty="0"/>
              <a:t>o</a:t>
            </a:r>
            <a:r>
              <a:rPr spc="-220" dirty="0"/>
              <a:t>t</a:t>
            </a:r>
            <a:r>
              <a:rPr spc="-60" dirty="0"/>
              <a:t>o</a:t>
            </a:r>
            <a:r>
              <a:rPr spc="254" dirty="0"/>
              <a:t>c</a:t>
            </a:r>
            <a:r>
              <a:rPr spc="-60" dirty="0"/>
              <a:t>o</a:t>
            </a:r>
            <a:r>
              <a:rPr spc="-204" dirty="0"/>
              <a:t>l</a:t>
            </a:r>
            <a:r>
              <a:rPr spc="235" dirty="0"/>
              <a:t>s</a:t>
            </a:r>
            <a:r>
              <a:rPr spc="-770" dirty="0"/>
              <a:t> </a:t>
            </a:r>
            <a:r>
              <a:rPr spc="270" dirty="0"/>
              <a:t>a</a:t>
            </a:r>
            <a:r>
              <a:rPr spc="-55" dirty="0"/>
              <a:t>t</a:t>
            </a:r>
            <a:r>
              <a:rPr spc="-770" dirty="0"/>
              <a:t> </a:t>
            </a:r>
            <a:r>
              <a:rPr spc="-220" dirty="0"/>
              <a:t>t</a:t>
            </a:r>
            <a:r>
              <a:rPr spc="15" dirty="0"/>
              <a:t>h</a:t>
            </a:r>
            <a:r>
              <a:rPr spc="114" dirty="0"/>
              <a:t>e</a:t>
            </a:r>
            <a:r>
              <a:rPr spc="-770" dirty="0"/>
              <a:t> </a:t>
            </a:r>
            <a:r>
              <a:rPr spc="-285" dirty="0"/>
              <a:t>T</a:t>
            </a:r>
            <a:r>
              <a:rPr spc="-200" dirty="0"/>
              <a:t>r</a:t>
            </a:r>
            <a:r>
              <a:rPr spc="270" dirty="0"/>
              <a:t>a</a:t>
            </a:r>
            <a:r>
              <a:rPr spc="15" dirty="0"/>
              <a:t>n</a:t>
            </a:r>
            <a:r>
              <a:rPr spc="70" dirty="0"/>
              <a:t>s</a:t>
            </a:r>
            <a:r>
              <a:rPr spc="100" dirty="0"/>
              <a:t>p</a:t>
            </a:r>
            <a:r>
              <a:rPr spc="-60" dirty="0"/>
              <a:t>o</a:t>
            </a:r>
            <a:r>
              <a:rPr spc="-200" dirty="0"/>
              <a:t>r</a:t>
            </a:r>
            <a:r>
              <a:rPr spc="-55" dirty="0"/>
              <a:t>t</a:t>
            </a:r>
            <a:r>
              <a:rPr spc="-770" dirty="0"/>
              <a:t> </a:t>
            </a:r>
            <a:r>
              <a:rPr spc="-690" dirty="0"/>
              <a:t>L</a:t>
            </a:r>
            <a:r>
              <a:rPr spc="270" dirty="0"/>
              <a:t>a</a:t>
            </a:r>
            <a:r>
              <a:rPr spc="140" dirty="0"/>
              <a:t>y</a:t>
            </a:r>
            <a:r>
              <a:rPr spc="-50" dirty="0"/>
              <a:t>e</a:t>
            </a:r>
            <a:r>
              <a:rPr spc="-35" dirty="0"/>
              <a:t>r</a:t>
            </a:r>
          </a:p>
        </p:txBody>
      </p:sp>
      <p:sp>
        <p:nvSpPr>
          <p:cNvPr id="55" name="object 55"/>
          <p:cNvSpPr txBox="1"/>
          <p:nvPr/>
        </p:nvSpPr>
        <p:spPr>
          <a:xfrm>
            <a:off x="744983" y="5185952"/>
            <a:ext cx="4424680" cy="1130300"/>
          </a:xfrm>
          <a:prstGeom prst="rect">
            <a:avLst/>
          </a:prstGeom>
        </p:spPr>
        <p:txBody>
          <a:bodyPr vert="horz" wrap="square" lIns="0" tIns="12065" rIns="0" bIns="0" rtlCol="0">
            <a:spAutoFit/>
          </a:bodyPr>
          <a:lstStyle/>
          <a:p>
            <a:pPr marL="1362710" marR="5080" indent="-1350645">
              <a:lnSpc>
                <a:spcPct val="116900"/>
              </a:lnSpc>
              <a:spcBef>
                <a:spcPts val="95"/>
              </a:spcBef>
            </a:pPr>
            <a:r>
              <a:rPr sz="3100" b="1" spc="-55" dirty="0">
                <a:solidFill>
                  <a:srgbClr val="F4F5FB"/>
                </a:solidFill>
                <a:latin typeface="Tahoma"/>
                <a:cs typeface="Tahoma"/>
              </a:rPr>
              <a:t>T</a:t>
            </a:r>
            <a:r>
              <a:rPr sz="3100" b="1" spc="-10" dirty="0">
                <a:solidFill>
                  <a:srgbClr val="F4F5FB"/>
                </a:solidFill>
                <a:latin typeface="Tahoma"/>
                <a:cs typeface="Tahoma"/>
              </a:rPr>
              <a:t>r</a:t>
            </a:r>
            <a:r>
              <a:rPr sz="3100" b="1" spc="265" dirty="0">
                <a:solidFill>
                  <a:srgbClr val="F4F5FB"/>
                </a:solidFill>
                <a:latin typeface="Tahoma"/>
                <a:cs typeface="Tahoma"/>
              </a:rPr>
              <a:t>a</a:t>
            </a:r>
            <a:r>
              <a:rPr sz="3100" b="1" spc="120" dirty="0">
                <a:solidFill>
                  <a:srgbClr val="F4F5FB"/>
                </a:solidFill>
                <a:latin typeface="Tahoma"/>
                <a:cs typeface="Tahoma"/>
              </a:rPr>
              <a:t>n</a:t>
            </a:r>
            <a:r>
              <a:rPr sz="3100" b="1" spc="145" dirty="0">
                <a:solidFill>
                  <a:srgbClr val="F4F5FB"/>
                </a:solidFill>
                <a:latin typeface="Tahoma"/>
                <a:cs typeface="Tahoma"/>
              </a:rPr>
              <a:t>s</a:t>
            </a:r>
            <a:r>
              <a:rPr sz="3100" b="1" spc="355" dirty="0">
                <a:solidFill>
                  <a:srgbClr val="F4F5FB"/>
                </a:solidFill>
                <a:latin typeface="Tahoma"/>
                <a:cs typeface="Tahoma"/>
              </a:rPr>
              <a:t>m</a:t>
            </a:r>
            <a:r>
              <a:rPr sz="3100" b="1" spc="-20" dirty="0">
                <a:solidFill>
                  <a:srgbClr val="F4F5FB"/>
                </a:solidFill>
                <a:latin typeface="Tahoma"/>
                <a:cs typeface="Tahoma"/>
              </a:rPr>
              <a:t>i</a:t>
            </a:r>
            <a:r>
              <a:rPr sz="3100" b="1" spc="145" dirty="0">
                <a:solidFill>
                  <a:srgbClr val="F4F5FB"/>
                </a:solidFill>
                <a:latin typeface="Tahoma"/>
                <a:cs typeface="Tahoma"/>
              </a:rPr>
              <a:t>ss</a:t>
            </a:r>
            <a:r>
              <a:rPr sz="3100" b="1" spc="-20" dirty="0">
                <a:solidFill>
                  <a:srgbClr val="F4F5FB"/>
                </a:solidFill>
                <a:latin typeface="Tahoma"/>
                <a:cs typeface="Tahoma"/>
              </a:rPr>
              <a:t>i</a:t>
            </a:r>
            <a:r>
              <a:rPr sz="3100" b="1" spc="75" dirty="0">
                <a:solidFill>
                  <a:srgbClr val="F4F5FB"/>
                </a:solidFill>
                <a:latin typeface="Tahoma"/>
                <a:cs typeface="Tahoma"/>
              </a:rPr>
              <a:t>o</a:t>
            </a:r>
            <a:r>
              <a:rPr sz="3100" b="1" spc="125" dirty="0">
                <a:solidFill>
                  <a:srgbClr val="F4F5FB"/>
                </a:solidFill>
                <a:latin typeface="Tahoma"/>
                <a:cs typeface="Tahoma"/>
              </a:rPr>
              <a:t>n</a:t>
            </a:r>
            <a:r>
              <a:rPr sz="3100" b="1" spc="-245" dirty="0">
                <a:solidFill>
                  <a:srgbClr val="F4F5FB"/>
                </a:solidFill>
                <a:latin typeface="Tahoma"/>
                <a:cs typeface="Tahoma"/>
              </a:rPr>
              <a:t> </a:t>
            </a:r>
            <a:r>
              <a:rPr sz="3100" b="1" spc="310" dirty="0">
                <a:solidFill>
                  <a:srgbClr val="F4F5FB"/>
                </a:solidFill>
                <a:latin typeface="Tahoma"/>
                <a:cs typeface="Tahoma"/>
              </a:rPr>
              <a:t>C</a:t>
            </a:r>
            <a:r>
              <a:rPr sz="3100" b="1" spc="75" dirty="0">
                <a:solidFill>
                  <a:srgbClr val="F4F5FB"/>
                </a:solidFill>
                <a:latin typeface="Tahoma"/>
                <a:cs typeface="Tahoma"/>
              </a:rPr>
              <a:t>o</a:t>
            </a:r>
            <a:r>
              <a:rPr sz="3100" b="1" spc="120" dirty="0">
                <a:solidFill>
                  <a:srgbClr val="F4F5FB"/>
                </a:solidFill>
                <a:latin typeface="Tahoma"/>
                <a:cs typeface="Tahoma"/>
              </a:rPr>
              <a:t>n</a:t>
            </a:r>
            <a:r>
              <a:rPr sz="3100" b="1" spc="-25" dirty="0">
                <a:solidFill>
                  <a:srgbClr val="F4F5FB"/>
                </a:solidFill>
                <a:latin typeface="Tahoma"/>
                <a:cs typeface="Tahoma"/>
              </a:rPr>
              <a:t>t</a:t>
            </a:r>
            <a:r>
              <a:rPr sz="3100" b="1" spc="-10" dirty="0">
                <a:solidFill>
                  <a:srgbClr val="F4F5FB"/>
                </a:solidFill>
                <a:latin typeface="Tahoma"/>
                <a:cs typeface="Tahoma"/>
              </a:rPr>
              <a:t>r</a:t>
            </a:r>
            <a:r>
              <a:rPr sz="3100" b="1" spc="75" dirty="0">
                <a:solidFill>
                  <a:srgbClr val="F4F5FB"/>
                </a:solidFill>
                <a:latin typeface="Tahoma"/>
                <a:cs typeface="Tahoma"/>
              </a:rPr>
              <a:t>o</a:t>
            </a:r>
            <a:r>
              <a:rPr sz="3100" b="1" spc="-15" dirty="0">
                <a:solidFill>
                  <a:srgbClr val="F4F5FB"/>
                </a:solidFill>
                <a:latin typeface="Tahoma"/>
                <a:cs typeface="Tahoma"/>
              </a:rPr>
              <a:t>l  </a:t>
            </a:r>
            <a:r>
              <a:rPr sz="3100" b="1" spc="40" dirty="0">
                <a:solidFill>
                  <a:srgbClr val="F4F5FB"/>
                </a:solidFill>
                <a:latin typeface="Tahoma"/>
                <a:cs typeface="Tahoma"/>
              </a:rPr>
              <a:t>Protocol</a:t>
            </a:r>
            <a:endParaRPr sz="3100">
              <a:latin typeface="Tahoma"/>
              <a:cs typeface="Tahoma"/>
            </a:endParaRPr>
          </a:p>
        </p:txBody>
      </p:sp>
      <p:sp>
        <p:nvSpPr>
          <p:cNvPr id="56" name="object 56"/>
          <p:cNvSpPr txBox="1"/>
          <p:nvPr/>
        </p:nvSpPr>
        <p:spPr>
          <a:xfrm>
            <a:off x="13697791" y="5276004"/>
            <a:ext cx="3150870" cy="1130300"/>
          </a:xfrm>
          <a:prstGeom prst="rect">
            <a:avLst/>
          </a:prstGeom>
        </p:spPr>
        <p:txBody>
          <a:bodyPr vert="horz" wrap="square" lIns="0" tIns="12065" rIns="0" bIns="0" rtlCol="0">
            <a:spAutoFit/>
          </a:bodyPr>
          <a:lstStyle/>
          <a:p>
            <a:pPr marL="725805" marR="5080" indent="-713740">
              <a:lnSpc>
                <a:spcPct val="116900"/>
              </a:lnSpc>
              <a:spcBef>
                <a:spcPts val="95"/>
              </a:spcBef>
            </a:pPr>
            <a:r>
              <a:rPr sz="3100" b="1" spc="-90" dirty="0">
                <a:solidFill>
                  <a:srgbClr val="F4F5FB"/>
                </a:solidFill>
                <a:latin typeface="Tahoma"/>
                <a:cs typeface="Tahoma"/>
              </a:rPr>
              <a:t>U</a:t>
            </a:r>
            <a:r>
              <a:rPr sz="3100" b="1" spc="145" dirty="0">
                <a:solidFill>
                  <a:srgbClr val="F4F5FB"/>
                </a:solidFill>
                <a:latin typeface="Tahoma"/>
                <a:cs typeface="Tahoma"/>
              </a:rPr>
              <a:t>s</a:t>
            </a:r>
            <a:r>
              <a:rPr sz="3100" b="1" spc="80" dirty="0">
                <a:solidFill>
                  <a:srgbClr val="F4F5FB"/>
                </a:solidFill>
                <a:latin typeface="Tahoma"/>
                <a:cs typeface="Tahoma"/>
              </a:rPr>
              <a:t>e</a:t>
            </a:r>
            <a:r>
              <a:rPr sz="3100" b="1" spc="-5" dirty="0">
                <a:solidFill>
                  <a:srgbClr val="F4F5FB"/>
                </a:solidFill>
                <a:latin typeface="Tahoma"/>
                <a:cs typeface="Tahoma"/>
              </a:rPr>
              <a:t>r</a:t>
            </a:r>
            <a:r>
              <a:rPr sz="3100" b="1" spc="-245" dirty="0">
                <a:solidFill>
                  <a:srgbClr val="F4F5FB"/>
                </a:solidFill>
                <a:latin typeface="Tahoma"/>
                <a:cs typeface="Tahoma"/>
              </a:rPr>
              <a:t> </a:t>
            </a:r>
            <a:r>
              <a:rPr sz="3100" b="1" spc="-80" dirty="0">
                <a:solidFill>
                  <a:srgbClr val="F4F5FB"/>
                </a:solidFill>
                <a:latin typeface="Tahoma"/>
                <a:cs typeface="Tahoma"/>
              </a:rPr>
              <a:t>D</a:t>
            </a:r>
            <a:r>
              <a:rPr sz="3100" b="1" spc="265" dirty="0">
                <a:solidFill>
                  <a:srgbClr val="F4F5FB"/>
                </a:solidFill>
                <a:latin typeface="Tahoma"/>
                <a:cs typeface="Tahoma"/>
              </a:rPr>
              <a:t>a</a:t>
            </a:r>
            <a:r>
              <a:rPr sz="3100" b="1" spc="-25" dirty="0">
                <a:solidFill>
                  <a:srgbClr val="F4F5FB"/>
                </a:solidFill>
                <a:latin typeface="Tahoma"/>
                <a:cs typeface="Tahoma"/>
              </a:rPr>
              <a:t>t</a:t>
            </a:r>
            <a:r>
              <a:rPr sz="3100" b="1" spc="265" dirty="0">
                <a:solidFill>
                  <a:srgbClr val="F4F5FB"/>
                </a:solidFill>
                <a:latin typeface="Tahoma"/>
                <a:cs typeface="Tahoma"/>
              </a:rPr>
              <a:t>a</a:t>
            </a:r>
            <a:r>
              <a:rPr sz="3100" b="1" spc="170" dirty="0">
                <a:solidFill>
                  <a:srgbClr val="F4F5FB"/>
                </a:solidFill>
                <a:latin typeface="Tahoma"/>
                <a:cs typeface="Tahoma"/>
              </a:rPr>
              <a:t>g</a:t>
            </a:r>
            <a:r>
              <a:rPr sz="3100" b="1" spc="-10" dirty="0">
                <a:solidFill>
                  <a:srgbClr val="F4F5FB"/>
                </a:solidFill>
                <a:latin typeface="Tahoma"/>
                <a:cs typeface="Tahoma"/>
              </a:rPr>
              <a:t>r</a:t>
            </a:r>
            <a:r>
              <a:rPr sz="3100" b="1" spc="265" dirty="0">
                <a:solidFill>
                  <a:srgbClr val="F4F5FB"/>
                </a:solidFill>
                <a:latin typeface="Tahoma"/>
                <a:cs typeface="Tahoma"/>
              </a:rPr>
              <a:t>a</a:t>
            </a:r>
            <a:r>
              <a:rPr sz="3100" b="1" spc="190" dirty="0">
                <a:solidFill>
                  <a:srgbClr val="F4F5FB"/>
                </a:solidFill>
                <a:latin typeface="Tahoma"/>
                <a:cs typeface="Tahoma"/>
              </a:rPr>
              <a:t>m  </a:t>
            </a:r>
            <a:r>
              <a:rPr sz="3100" b="1" spc="40" dirty="0">
                <a:solidFill>
                  <a:srgbClr val="F4F5FB"/>
                </a:solidFill>
                <a:latin typeface="Tahoma"/>
                <a:cs typeface="Tahoma"/>
              </a:rPr>
              <a:t>Protocol</a:t>
            </a:r>
            <a:endParaRPr sz="3100">
              <a:latin typeface="Tahoma"/>
              <a:cs typeface="Tahoma"/>
            </a:endParaRPr>
          </a:p>
        </p:txBody>
      </p:sp>
      <p:pic>
        <p:nvPicPr>
          <p:cNvPr id="57" name="object 57"/>
          <p:cNvPicPr/>
          <p:nvPr/>
        </p:nvPicPr>
        <p:blipFill>
          <a:blip r:embed="rId15" cstate="print"/>
          <a:stretch>
            <a:fillRect/>
          </a:stretch>
        </p:blipFill>
        <p:spPr>
          <a:xfrm>
            <a:off x="374881" y="6486444"/>
            <a:ext cx="104775" cy="104774"/>
          </a:xfrm>
          <a:prstGeom prst="rect">
            <a:avLst/>
          </a:prstGeom>
        </p:spPr>
      </p:pic>
      <p:sp>
        <p:nvSpPr>
          <p:cNvPr id="58" name="object 58"/>
          <p:cNvSpPr txBox="1"/>
          <p:nvPr/>
        </p:nvSpPr>
        <p:spPr>
          <a:xfrm>
            <a:off x="629923" y="6322963"/>
            <a:ext cx="5170170" cy="389255"/>
          </a:xfrm>
          <a:prstGeom prst="rect">
            <a:avLst/>
          </a:prstGeom>
        </p:spPr>
        <p:txBody>
          <a:bodyPr vert="horz" wrap="square" lIns="0" tIns="17145" rIns="0" bIns="0" rtlCol="0">
            <a:spAutoFit/>
          </a:bodyPr>
          <a:lstStyle/>
          <a:p>
            <a:pPr marL="12700">
              <a:lnSpc>
                <a:spcPct val="100000"/>
              </a:lnSpc>
              <a:spcBef>
                <a:spcPts val="135"/>
              </a:spcBef>
              <a:tabLst>
                <a:tab pos="3887470" algn="l"/>
              </a:tabLst>
            </a:pPr>
            <a:r>
              <a:rPr sz="2350" spc="65" dirty="0">
                <a:solidFill>
                  <a:srgbClr val="F4F5FB"/>
                </a:solidFill>
                <a:latin typeface="Lucida Sans Unicode"/>
                <a:cs typeface="Lucida Sans Unicode"/>
              </a:rPr>
              <a:t>Connection-oriented	</a:t>
            </a:r>
            <a:r>
              <a:rPr sz="2350" spc="50" dirty="0">
                <a:solidFill>
                  <a:srgbClr val="F4F5FB"/>
                </a:solidFill>
                <a:latin typeface="Lucida Sans Unicode"/>
                <a:cs typeface="Lucida Sans Unicode"/>
              </a:rPr>
              <a:t>protocol</a:t>
            </a:r>
            <a:endParaRPr sz="2350">
              <a:latin typeface="Lucida Sans Unicode"/>
              <a:cs typeface="Lucida Sans Unicode"/>
            </a:endParaRPr>
          </a:p>
        </p:txBody>
      </p:sp>
      <p:sp>
        <p:nvSpPr>
          <p:cNvPr id="59" name="object 59"/>
          <p:cNvSpPr txBox="1"/>
          <p:nvPr/>
        </p:nvSpPr>
        <p:spPr>
          <a:xfrm>
            <a:off x="629923" y="6684913"/>
            <a:ext cx="5170170" cy="751205"/>
          </a:xfrm>
          <a:prstGeom prst="rect">
            <a:avLst/>
          </a:prstGeom>
        </p:spPr>
        <p:txBody>
          <a:bodyPr vert="horz" wrap="square" lIns="0" tIns="13335" rIns="0" bIns="0" rtlCol="0">
            <a:spAutoFit/>
          </a:bodyPr>
          <a:lstStyle/>
          <a:p>
            <a:pPr marL="12700" marR="5080">
              <a:lnSpc>
                <a:spcPct val="101099"/>
              </a:lnSpc>
              <a:spcBef>
                <a:spcPts val="105"/>
              </a:spcBef>
              <a:tabLst>
                <a:tab pos="1142365" algn="l"/>
                <a:tab pos="1692910" algn="l"/>
                <a:tab pos="2179320" algn="l"/>
                <a:tab pos="3688079" algn="l"/>
                <a:tab pos="4435475" algn="l"/>
              </a:tabLst>
            </a:pPr>
            <a:r>
              <a:rPr sz="2350" spc="-150" dirty="0">
                <a:solidFill>
                  <a:srgbClr val="F4F5FB"/>
                </a:solidFill>
                <a:latin typeface="Lucida Sans Unicode"/>
                <a:cs typeface="Lucida Sans Unicode"/>
              </a:rPr>
              <a:t>k</a:t>
            </a:r>
            <a:r>
              <a:rPr sz="2350" spc="60" dirty="0">
                <a:solidFill>
                  <a:srgbClr val="F4F5FB"/>
                </a:solidFill>
                <a:latin typeface="Lucida Sans Unicode"/>
                <a:cs typeface="Lucida Sans Unicode"/>
              </a:rPr>
              <a:t>n</a:t>
            </a:r>
            <a:r>
              <a:rPr sz="2350" spc="75" dirty="0">
                <a:solidFill>
                  <a:srgbClr val="F4F5FB"/>
                </a:solidFill>
                <a:latin typeface="Lucida Sans Unicode"/>
                <a:cs typeface="Lucida Sans Unicode"/>
              </a:rPr>
              <a:t>o</a:t>
            </a:r>
            <a:r>
              <a:rPr sz="2350" spc="140" dirty="0">
                <a:solidFill>
                  <a:srgbClr val="F4F5FB"/>
                </a:solidFill>
                <a:latin typeface="Lucida Sans Unicode"/>
                <a:cs typeface="Lucida Sans Unicode"/>
              </a:rPr>
              <a:t>w</a:t>
            </a:r>
            <a:r>
              <a:rPr sz="2350" spc="65" dirty="0">
                <a:solidFill>
                  <a:srgbClr val="F4F5FB"/>
                </a:solidFill>
                <a:latin typeface="Lucida Sans Unicode"/>
                <a:cs typeface="Lucida Sans Unicode"/>
              </a:rPr>
              <a:t>n</a:t>
            </a:r>
            <a:r>
              <a:rPr sz="2350" dirty="0">
                <a:solidFill>
                  <a:srgbClr val="F4F5FB"/>
                </a:solidFill>
                <a:latin typeface="Lucida Sans Unicode"/>
                <a:cs typeface="Lucida Sans Unicode"/>
              </a:rPr>
              <a:t>	</a:t>
            </a:r>
            <a:r>
              <a:rPr sz="2350" spc="-80" dirty="0">
                <a:solidFill>
                  <a:srgbClr val="F4F5FB"/>
                </a:solidFill>
                <a:latin typeface="Lucida Sans Unicode"/>
                <a:cs typeface="Lucida Sans Unicode"/>
              </a:rPr>
              <a:t>f</a:t>
            </a:r>
            <a:r>
              <a:rPr sz="2350" spc="75" dirty="0">
                <a:solidFill>
                  <a:srgbClr val="F4F5FB"/>
                </a:solidFill>
                <a:latin typeface="Lucida Sans Unicode"/>
                <a:cs typeface="Lucida Sans Unicode"/>
              </a:rPr>
              <a:t>o</a:t>
            </a:r>
            <a:r>
              <a:rPr sz="2350" spc="-75" dirty="0">
                <a:solidFill>
                  <a:srgbClr val="F4F5FB"/>
                </a:solidFill>
                <a:latin typeface="Lucida Sans Unicode"/>
                <a:cs typeface="Lucida Sans Unicode"/>
              </a:rPr>
              <a:t>r</a:t>
            </a:r>
            <a:r>
              <a:rPr sz="2350" dirty="0">
                <a:solidFill>
                  <a:srgbClr val="F4F5FB"/>
                </a:solidFill>
                <a:latin typeface="Lucida Sans Unicode"/>
                <a:cs typeface="Lucida Sans Unicode"/>
              </a:rPr>
              <a:t>	</a:t>
            </a:r>
            <a:r>
              <a:rPr sz="2350" spc="-95" dirty="0">
                <a:solidFill>
                  <a:srgbClr val="F4F5FB"/>
                </a:solidFill>
                <a:latin typeface="Lucida Sans Unicode"/>
                <a:cs typeface="Lucida Sans Unicode"/>
              </a:rPr>
              <a:t>i</a:t>
            </a:r>
            <a:r>
              <a:rPr sz="2350" spc="-15" dirty="0">
                <a:solidFill>
                  <a:srgbClr val="F4F5FB"/>
                </a:solidFill>
                <a:latin typeface="Lucida Sans Unicode"/>
                <a:cs typeface="Lucida Sans Unicode"/>
              </a:rPr>
              <a:t>t</a:t>
            </a:r>
            <a:r>
              <a:rPr sz="2350" spc="45" dirty="0">
                <a:solidFill>
                  <a:srgbClr val="F4F5FB"/>
                </a:solidFill>
                <a:latin typeface="Lucida Sans Unicode"/>
                <a:cs typeface="Lucida Sans Unicode"/>
              </a:rPr>
              <a:t>s</a:t>
            </a:r>
            <a:r>
              <a:rPr sz="2350" dirty="0">
                <a:solidFill>
                  <a:srgbClr val="F4F5FB"/>
                </a:solidFill>
                <a:latin typeface="Lucida Sans Unicode"/>
                <a:cs typeface="Lucida Sans Unicode"/>
              </a:rPr>
              <a:t>	</a:t>
            </a:r>
            <a:r>
              <a:rPr sz="2350" spc="-80" dirty="0">
                <a:solidFill>
                  <a:srgbClr val="F4F5FB"/>
                </a:solidFill>
                <a:latin typeface="Lucida Sans Unicode"/>
                <a:cs typeface="Lucida Sans Unicode"/>
              </a:rPr>
              <a:t>r</a:t>
            </a:r>
            <a:r>
              <a:rPr sz="2350" spc="165" dirty="0">
                <a:solidFill>
                  <a:srgbClr val="F4F5FB"/>
                </a:solidFill>
                <a:latin typeface="Lucida Sans Unicode"/>
                <a:cs typeface="Lucida Sans Unicode"/>
              </a:rPr>
              <a:t>e</a:t>
            </a:r>
            <a:r>
              <a:rPr sz="2350" spc="-95" dirty="0">
                <a:solidFill>
                  <a:srgbClr val="F4F5FB"/>
                </a:solidFill>
                <a:latin typeface="Lucida Sans Unicode"/>
                <a:cs typeface="Lucida Sans Unicode"/>
              </a:rPr>
              <a:t>li</a:t>
            </a:r>
            <a:r>
              <a:rPr sz="2350" spc="310" dirty="0">
                <a:solidFill>
                  <a:srgbClr val="F4F5FB"/>
                </a:solidFill>
                <a:latin typeface="Lucida Sans Unicode"/>
                <a:cs typeface="Lucida Sans Unicode"/>
              </a:rPr>
              <a:t>a</a:t>
            </a:r>
            <a:r>
              <a:rPr sz="2350" spc="125" dirty="0">
                <a:solidFill>
                  <a:srgbClr val="F4F5FB"/>
                </a:solidFill>
                <a:latin typeface="Lucida Sans Unicode"/>
                <a:cs typeface="Lucida Sans Unicode"/>
              </a:rPr>
              <a:t>b</a:t>
            </a:r>
            <a:r>
              <a:rPr sz="2350" spc="-95" dirty="0">
                <a:solidFill>
                  <a:srgbClr val="F4F5FB"/>
                </a:solidFill>
                <a:latin typeface="Lucida Sans Unicode"/>
                <a:cs typeface="Lucida Sans Unicode"/>
              </a:rPr>
              <a:t>ili</a:t>
            </a:r>
            <a:r>
              <a:rPr sz="2350" spc="-15" dirty="0">
                <a:solidFill>
                  <a:srgbClr val="F4F5FB"/>
                </a:solidFill>
                <a:latin typeface="Lucida Sans Unicode"/>
                <a:cs typeface="Lucida Sans Unicode"/>
              </a:rPr>
              <a:t>t</a:t>
            </a:r>
            <a:r>
              <a:rPr sz="2350" spc="114" dirty="0">
                <a:solidFill>
                  <a:srgbClr val="F4F5FB"/>
                </a:solidFill>
                <a:latin typeface="Lucida Sans Unicode"/>
                <a:cs typeface="Lucida Sans Unicode"/>
              </a:rPr>
              <a:t>y</a:t>
            </a:r>
            <a:r>
              <a:rPr sz="2350" dirty="0">
                <a:solidFill>
                  <a:srgbClr val="F4F5FB"/>
                </a:solidFill>
                <a:latin typeface="Lucida Sans Unicode"/>
                <a:cs typeface="Lucida Sans Unicode"/>
              </a:rPr>
              <a:t>	</a:t>
            </a:r>
            <a:r>
              <a:rPr sz="2350" spc="310" dirty="0">
                <a:solidFill>
                  <a:srgbClr val="F4F5FB"/>
                </a:solidFill>
                <a:latin typeface="Lucida Sans Unicode"/>
                <a:cs typeface="Lucida Sans Unicode"/>
              </a:rPr>
              <a:t>a</a:t>
            </a:r>
            <a:r>
              <a:rPr sz="2350" spc="60" dirty="0">
                <a:solidFill>
                  <a:srgbClr val="F4F5FB"/>
                </a:solidFill>
                <a:latin typeface="Lucida Sans Unicode"/>
                <a:cs typeface="Lucida Sans Unicode"/>
              </a:rPr>
              <a:t>n</a:t>
            </a:r>
            <a:r>
              <a:rPr sz="2350" spc="130" dirty="0">
                <a:solidFill>
                  <a:srgbClr val="F4F5FB"/>
                </a:solidFill>
                <a:latin typeface="Lucida Sans Unicode"/>
                <a:cs typeface="Lucida Sans Unicode"/>
              </a:rPr>
              <a:t>d</a:t>
            </a:r>
            <a:r>
              <a:rPr sz="2350" dirty="0">
                <a:solidFill>
                  <a:srgbClr val="F4F5FB"/>
                </a:solidFill>
                <a:latin typeface="Lucida Sans Unicode"/>
                <a:cs typeface="Lucida Sans Unicode"/>
              </a:rPr>
              <a:t>	</a:t>
            </a:r>
            <a:r>
              <a:rPr sz="2350" spc="165" dirty="0">
                <a:solidFill>
                  <a:srgbClr val="F4F5FB"/>
                </a:solidFill>
                <a:latin typeface="Lucida Sans Unicode"/>
                <a:cs typeface="Lucida Sans Unicode"/>
              </a:rPr>
              <a:t>e</a:t>
            </a:r>
            <a:r>
              <a:rPr sz="2350" spc="-80" dirty="0">
                <a:solidFill>
                  <a:srgbClr val="F4F5FB"/>
                </a:solidFill>
                <a:latin typeface="Lucida Sans Unicode"/>
                <a:cs typeface="Lucida Sans Unicode"/>
              </a:rPr>
              <a:t>rr</a:t>
            </a:r>
            <a:r>
              <a:rPr sz="2350" spc="75" dirty="0">
                <a:solidFill>
                  <a:srgbClr val="F4F5FB"/>
                </a:solidFill>
                <a:latin typeface="Lucida Sans Unicode"/>
                <a:cs typeface="Lucida Sans Unicode"/>
              </a:rPr>
              <a:t>o</a:t>
            </a:r>
            <a:r>
              <a:rPr sz="2350" spc="-65" dirty="0">
                <a:solidFill>
                  <a:srgbClr val="F4F5FB"/>
                </a:solidFill>
                <a:latin typeface="Lucida Sans Unicode"/>
                <a:cs typeface="Lucida Sans Unicode"/>
              </a:rPr>
              <a:t>r  </a:t>
            </a:r>
            <a:r>
              <a:rPr sz="2350" spc="90" dirty="0">
                <a:solidFill>
                  <a:srgbClr val="F4F5FB"/>
                </a:solidFill>
                <a:latin typeface="Lucida Sans Unicode"/>
                <a:cs typeface="Lucida Sans Unicode"/>
              </a:rPr>
              <a:t>recovery</a:t>
            </a:r>
            <a:r>
              <a:rPr sz="2350" spc="-114" dirty="0">
                <a:solidFill>
                  <a:srgbClr val="F4F5FB"/>
                </a:solidFill>
                <a:latin typeface="Lucida Sans Unicode"/>
                <a:cs typeface="Lucida Sans Unicode"/>
              </a:rPr>
              <a:t> </a:t>
            </a:r>
            <a:r>
              <a:rPr sz="2350" spc="100" dirty="0">
                <a:solidFill>
                  <a:srgbClr val="F4F5FB"/>
                </a:solidFill>
                <a:latin typeface="Lucida Sans Unicode"/>
                <a:cs typeface="Lucida Sans Unicode"/>
              </a:rPr>
              <a:t>mechanisms.</a:t>
            </a:r>
            <a:endParaRPr sz="2350">
              <a:latin typeface="Lucida Sans Unicode"/>
              <a:cs typeface="Lucida Sans Unicode"/>
            </a:endParaRPr>
          </a:p>
        </p:txBody>
      </p:sp>
      <p:pic>
        <p:nvPicPr>
          <p:cNvPr id="60" name="object 60"/>
          <p:cNvPicPr/>
          <p:nvPr/>
        </p:nvPicPr>
        <p:blipFill>
          <a:blip r:embed="rId15" cstate="print"/>
          <a:stretch>
            <a:fillRect/>
          </a:stretch>
        </p:blipFill>
        <p:spPr>
          <a:xfrm>
            <a:off x="374881" y="7572294"/>
            <a:ext cx="104775" cy="104774"/>
          </a:xfrm>
          <a:prstGeom prst="rect">
            <a:avLst/>
          </a:prstGeom>
        </p:spPr>
      </p:pic>
      <p:sp>
        <p:nvSpPr>
          <p:cNvPr id="61" name="object 61"/>
          <p:cNvSpPr txBox="1"/>
          <p:nvPr/>
        </p:nvSpPr>
        <p:spPr>
          <a:xfrm>
            <a:off x="629923" y="7408813"/>
            <a:ext cx="5169535" cy="389255"/>
          </a:xfrm>
          <a:prstGeom prst="rect">
            <a:avLst/>
          </a:prstGeom>
        </p:spPr>
        <p:txBody>
          <a:bodyPr vert="horz" wrap="square" lIns="0" tIns="17145" rIns="0" bIns="0" rtlCol="0">
            <a:spAutoFit/>
          </a:bodyPr>
          <a:lstStyle/>
          <a:p>
            <a:pPr marL="12700">
              <a:lnSpc>
                <a:spcPct val="100000"/>
              </a:lnSpc>
              <a:spcBef>
                <a:spcPts val="135"/>
              </a:spcBef>
              <a:tabLst>
                <a:tab pos="1437005" algn="l"/>
                <a:tab pos="2905760" algn="l"/>
                <a:tab pos="3773170" algn="l"/>
              </a:tabLst>
            </a:pPr>
            <a:r>
              <a:rPr sz="2350" spc="-55" dirty="0">
                <a:solidFill>
                  <a:srgbClr val="F4F5FB"/>
                </a:solidFill>
                <a:latin typeface="Lucida Sans Unicode"/>
                <a:cs typeface="Lucida Sans Unicode"/>
              </a:rPr>
              <a:t>E</a:t>
            </a:r>
            <a:r>
              <a:rPr sz="2350" spc="60" dirty="0">
                <a:solidFill>
                  <a:srgbClr val="F4F5FB"/>
                </a:solidFill>
                <a:latin typeface="Lucida Sans Unicode"/>
                <a:cs typeface="Lucida Sans Unicode"/>
              </a:rPr>
              <a:t>n</a:t>
            </a:r>
            <a:r>
              <a:rPr sz="2350" spc="40" dirty="0">
                <a:solidFill>
                  <a:srgbClr val="F4F5FB"/>
                </a:solidFill>
                <a:latin typeface="Lucida Sans Unicode"/>
                <a:cs typeface="Lucida Sans Unicode"/>
              </a:rPr>
              <a:t>s</a:t>
            </a:r>
            <a:r>
              <a:rPr sz="2350" spc="60" dirty="0">
                <a:solidFill>
                  <a:srgbClr val="F4F5FB"/>
                </a:solidFill>
                <a:latin typeface="Lucida Sans Unicode"/>
                <a:cs typeface="Lucida Sans Unicode"/>
              </a:rPr>
              <a:t>u</a:t>
            </a:r>
            <a:r>
              <a:rPr sz="2350" spc="-80" dirty="0">
                <a:solidFill>
                  <a:srgbClr val="F4F5FB"/>
                </a:solidFill>
                <a:latin typeface="Lucida Sans Unicode"/>
                <a:cs typeface="Lucida Sans Unicode"/>
              </a:rPr>
              <a:t>r</a:t>
            </a:r>
            <a:r>
              <a:rPr sz="2350" spc="165" dirty="0">
                <a:solidFill>
                  <a:srgbClr val="F4F5FB"/>
                </a:solidFill>
                <a:latin typeface="Lucida Sans Unicode"/>
                <a:cs typeface="Lucida Sans Unicode"/>
              </a:rPr>
              <a:t>e</a:t>
            </a:r>
            <a:r>
              <a:rPr sz="2350" spc="45" dirty="0">
                <a:solidFill>
                  <a:srgbClr val="F4F5FB"/>
                </a:solidFill>
                <a:latin typeface="Lucida Sans Unicode"/>
                <a:cs typeface="Lucida Sans Unicode"/>
              </a:rPr>
              <a:t>s</a:t>
            </a:r>
            <a:r>
              <a:rPr sz="2350" dirty="0">
                <a:solidFill>
                  <a:srgbClr val="F4F5FB"/>
                </a:solidFill>
                <a:latin typeface="Lucida Sans Unicode"/>
                <a:cs typeface="Lucida Sans Unicode"/>
              </a:rPr>
              <a:t>	</a:t>
            </a:r>
            <a:r>
              <a:rPr sz="2350" spc="75" dirty="0">
                <a:solidFill>
                  <a:srgbClr val="F4F5FB"/>
                </a:solidFill>
                <a:latin typeface="Lucida Sans Unicode"/>
                <a:cs typeface="Lucida Sans Unicode"/>
              </a:rPr>
              <a:t>o</a:t>
            </a:r>
            <a:r>
              <a:rPr sz="2350" spc="-80" dirty="0">
                <a:solidFill>
                  <a:srgbClr val="F4F5FB"/>
                </a:solidFill>
                <a:latin typeface="Lucida Sans Unicode"/>
                <a:cs typeface="Lucida Sans Unicode"/>
              </a:rPr>
              <a:t>r</a:t>
            </a:r>
            <a:r>
              <a:rPr sz="2350" spc="125" dirty="0">
                <a:solidFill>
                  <a:srgbClr val="F4F5FB"/>
                </a:solidFill>
                <a:latin typeface="Lucida Sans Unicode"/>
                <a:cs typeface="Lucida Sans Unicode"/>
              </a:rPr>
              <a:t>d</a:t>
            </a:r>
            <a:r>
              <a:rPr sz="2350" spc="165" dirty="0">
                <a:solidFill>
                  <a:srgbClr val="F4F5FB"/>
                </a:solidFill>
                <a:latin typeface="Lucida Sans Unicode"/>
                <a:cs typeface="Lucida Sans Unicode"/>
              </a:rPr>
              <a:t>e</a:t>
            </a:r>
            <a:r>
              <a:rPr sz="2350" spc="-80" dirty="0">
                <a:solidFill>
                  <a:srgbClr val="F4F5FB"/>
                </a:solidFill>
                <a:latin typeface="Lucida Sans Unicode"/>
                <a:cs typeface="Lucida Sans Unicode"/>
              </a:rPr>
              <a:t>r</a:t>
            </a:r>
            <a:r>
              <a:rPr sz="2350" spc="165" dirty="0">
                <a:solidFill>
                  <a:srgbClr val="F4F5FB"/>
                </a:solidFill>
                <a:latin typeface="Lucida Sans Unicode"/>
                <a:cs typeface="Lucida Sans Unicode"/>
              </a:rPr>
              <a:t>e</a:t>
            </a:r>
            <a:r>
              <a:rPr sz="2350" spc="130" dirty="0">
                <a:solidFill>
                  <a:srgbClr val="F4F5FB"/>
                </a:solidFill>
                <a:latin typeface="Lucida Sans Unicode"/>
                <a:cs typeface="Lucida Sans Unicode"/>
              </a:rPr>
              <a:t>d</a:t>
            </a:r>
            <a:r>
              <a:rPr sz="2350" dirty="0">
                <a:solidFill>
                  <a:srgbClr val="F4F5FB"/>
                </a:solidFill>
                <a:latin typeface="Lucida Sans Unicode"/>
                <a:cs typeface="Lucida Sans Unicode"/>
              </a:rPr>
              <a:t>	</a:t>
            </a:r>
            <a:r>
              <a:rPr sz="2350" spc="310" dirty="0">
                <a:solidFill>
                  <a:srgbClr val="F4F5FB"/>
                </a:solidFill>
                <a:latin typeface="Lucida Sans Unicode"/>
                <a:cs typeface="Lucida Sans Unicode"/>
              </a:rPr>
              <a:t>a</a:t>
            </a:r>
            <a:r>
              <a:rPr sz="2350" spc="60" dirty="0">
                <a:solidFill>
                  <a:srgbClr val="F4F5FB"/>
                </a:solidFill>
                <a:latin typeface="Lucida Sans Unicode"/>
                <a:cs typeface="Lucida Sans Unicode"/>
              </a:rPr>
              <a:t>n</a:t>
            </a:r>
            <a:r>
              <a:rPr sz="2350" spc="130" dirty="0">
                <a:solidFill>
                  <a:srgbClr val="F4F5FB"/>
                </a:solidFill>
                <a:latin typeface="Lucida Sans Unicode"/>
                <a:cs typeface="Lucida Sans Unicode"/>
              </a:rPr>
              <a:t>d</a:t>
            </a:r>
            <a:r>
              <a:rPr sz="2350" dirty="0">
                <a:solidFill>
                  <a:srgbClr val="F4F5FB"/>
                </a:solidFill>
                <a:latin typeface="Lucida Sans Unicode"/>
                <a:cs typeface="Lucida Sans Unicode"/>
              </a:rPr>
              <a:t>	</a:t>
            </a:r>
            <a:r>
              <a:rPr sz="2350" spc="310" dirty="0">
                <a:solidFill>
                  <a:srgbClr val="F4F5FB"/>
                </a:solidFill>
                <a:latin typeface="Lucida Sans Unicode"/>
                <a:cs typeface="Lucida Sans Unicode"/>
              </a:rPr>
              <a:t>a</a:t>
            </a:r>
            <a:r>
              <a:rPr sz="2350" spc="240" dirty="0">
                <a:solidFill>
                  <a:srgbClr val="F4F5FB"/>
                </a:solidFill>
                <a:latin typeface="Lucida Sans Unicode"/>
                <a:cs typeface="Lucida Sans Unicode"/>
              </a:rPr>
              <a:t>cc</a:t>
            </a:r>
            <a:r>
              <a:rPr sz="2350" spc="60" dirty="0">
                <a:solidFill>
                  <a:srgbClr val="F4F5FB"/>
                </a:solidFill>
                <a:latin typeface="Lucida Sans Unicode"/>
                <a:cs typeface="Lucida Sans Unicode"/>
              </a:rPr>
              <a:t>u</a:t>
            </a:r>
            <a:r>
              <a:rPr sz="2350" spc="-80" dirty="0">
                <a:solidFill>
                  <a:srgbClr val="F4F5FB"/>
                </a:solidFill>
                <a:latin typeface="Lucida Sans Unicode"/>
                <a:cs typeface="Lucida Sans Unicode"/>
              </a:rPr>
              <a:t>r</a:t>
            </a:r>
            <a:r>
              <a:rPr sz="2350" spc="310" dirty="0">
                <a:solidFill>
                  <a:srgbClr val="F4F5FB"/>
                </a:solidFill>
                <a:latin typeface="Lucida Sans Unicode"/>
                <a:cs typeface="Lucida Sans Unicode"/>
              </a:rPr>
              <a:t>a</a:t>
            </a:r>
            <a:r>
              <a:rPr sz="2350" spc="-15" dirty="0">
                <a:solidFill>
                  <a:srgbClr val="F4F5FB"/>
                </a:solidFill>
                <a:latin typeface="Lucida Sans Unicode"/>
                <a:cs typeface="Lucida Sans Unicode"/>
              </a:rPr>
              <a:t>t</a:t>
            </a:r>
            <a:r>
              <a:rPr sz="2350" spc="170" dirty="0">
                <a:solidFill>
                  <a:srgbClr val="F4F5FB"/>
                </a:solidFill>
                <a:latin typeface="Lucida Sans Unicode"/>
                <a:cs typeface="Lucida Sans Unicode"/>
              </a:rPr>
              <a:t>e</a:t>
            </a:r>
            <a:endParaRPr sz="2350">
              <a:latin typeface="Lucida Sans Unicode"/>
              <a:cs typeface="Lucida Sans Unicode"/>
            </a:endParaRPr>
          </a:p>
        </p:txBody>
      </p:sp>
      <p:sp>
        <p:nvSpPr>
          <p:cNvPr id="62" name="object 62"/>
          <p:cNvSpPr txBox="1"/>
          <p:nvPr/>
        </p:nvSpPr>
        <p:spPr>
          <a:xfrm>
            <a:off x="629923" y="7770763"/>
            <a:ext cx="5170170" cy="751205"/>
          </a:xfrm>
          <a:prstGeom prst="rect">
            <a:avLst/>
          </a:prstGeom>
        </p:spPr>
        <p:txBody>
          <a:bodyPr vert="horz" wrap="square" lIns="0" tIns="13335" rIns="0" bIns="0" rtlCol="0">
            <a:spAutoFit/>
          </a:bodyPr>
          <a:lstStyle/>
          <a:p>
            <a:pPr marL="12700" marR="5080">
              <a:lnSpc>
                <a:spcPct val="101099"/>
              </a:lnSpc>
              <a:spcBef>
                <a:spcPts val="105"/>
              </a:spcBef>
              <a:tabLst>
                <a:tab pos="1512570" algn="l"/>
                <a:tab pos="2122170" algn="l"/>
                <a:tab pos="3223895" algn="l"/>
                <a:tab pos="4749800" algn="l"/>
              </a:tabLst>
            </a:pPr>
            <a:r>
              <a:rPr sz="2350" spc="125" dirty="0">
                <a:solidFill>
                  <a:srgbClr val="F4F5FB"/>
                </a:solidFill>
                <a:latin typeface="Lucida Sans Unicode"/>
                <a:cs typeface="Lucida Sans Unicode"/>
              </a:rPr>
              <a:t>d</a:t>
            </a:r>
            <a:r>
              <a:rPr sz="2350" spc="165" dirty="0">
                <a:solidFill>
                  <a:srgbClr val="F4F5FB"/>
                </a:solidFill>
                <a:latin typeface="Lucida Sans Unicode"/>
                <a:cs typeface="Lucida Sans Unicode"/>
              </a:rPr>
              <a:t>e</a:t>
            </a:r>
            <a:r>
              <a:rPr sz="2350" spc="-95" dirty="0">
                <a:solidFill>
                  <a:srgbClr val="F4F5FB"/>
                </a:solidFill>
                <a:latin typeface="Lucida Sans Unicode"/>
                <a:cs typeface="Lucida Sans Unicode"/>
              </a:rPr>
              <a:t>li</a:t>
            </a:r>
            <a:r>
              <a:rPr sz="2350" spc="114" dirty="0">
                <a:solidFill>
                  <a:srgbClr val="F4F5FB"/>
                </a:solidFill>
                <a:latin typeface="Lucida Sans Unicode"/>
                <a:cs typeface="Lucida Sans Unicode"/>
              </a:rPr>
              <a:t>v</a:t>
            </a:r>
            <a:r>
              <a:rPr sz="2350" spc="165" dirty="0">
                <a:solidFill>
                  <a:srgbClr val="F4F5FB"/>
                </a:solidFill>
                <a:latin typeface="Lucida Sans Unicode"/>
                <a:cs typeface="Lucida Sans Unicode"/>
              </a:rPr>
              <a:t>e</a:t>
            </a:r>
            <a:r>
              <a:rPr sz="2350" spc="-80" dirty="0">
                <a:solidFill>
                  <a:srgbClr val="F4F5FB"/>
                </a:solidFill>
                <a:latin typeface="Lucida Sans Unicode"/>
                <a:cs typeface="Lucida Sans Unicode"/>
              </a:rPr>
              <a:t>r</a:t>
            </a:r>
            <a:r>
              <a:rPr sz="2350" spc="114" dirty="0">
                <a:solidFill>
                  <a:srgbClr val="F4F5FB"/>
                </a:solidFill>
                <a:latin typeface="Lucida Sans Unicode"/>
                <a:cs typeface="Lucida Sans Unicode"/>
              </a:rPr>
              <a:t>y</a:t>
            </a:r>
            <a:r>
              <a:rPr sz="2350" dirty="0">
                <a:solidFill>
                  <a:srgbClr val="F4F5FB"/>
                </a:solidFill>
                <a:latin typeface="Lucida Sans Unicode"/>
                <a:cs typeface="Lucida Sans Unicode"/>
              </a:rPr>
              <a:t>	</a:t>
            </a:r>
            <a:r>
              <a:rPr sz="2350" spc="75" dirty="0">
                <a:solidFill>
                  <a:srgbClr val="F4F5FB"/>
                </a:solidFill>
                <a:latin typeface="Lucida Sans Unicode"/>
                <a:cs typeface="Lucida Sans Unicode"/>
              </a:rPr>
              <a:t>o</a:t>
            </a:r>
            <a:r>
              <a:rPr sz="2350" spc="-80" dirty="0">
                <a:solidFill>
                  <a:srgbClr val="F4F5FB"/>
                </a:solidFill>
                <a:latin typeface="Lucida Sans Unicode"/>
                <a:cs typeface="Lucida Sans Unicode"/>
              </a:rPr>
              <a:t>f</a:t>
            </a:r>
            <a:r>
              <a:rPr sz="2350" dirty="0">
                <a:solidFill>
                  <a:srgbClr val="F4F5FB"/>
                </a:solidFill>
                <a:latin typeface="Lucida Sans Unicode"/>
                <a:cs typeface="Lucida Sans Unicode"/>
              </a:rPr>
              <a:t>	</a:t>
            </a:r>
            <a:r>
              <a:rPr sz="2350" spc="125" dirty="0">
                <a:solidFill>
                  <a:srgbClr val="F4F5FB"/>
                </a:solidFill>
                <a:latin typeface="Lucida Sans Unicode"/>
                <a:cs typeface="Lucida Sans Unicode"/>
              </a:rPr>
              <a:t>d</a:t>
            </a:r>
            <a:r>
              <a:rPr sz="2350" spc="310" dirty="0">
                <a:solidFill>
                  <a:srgbClr val="F4F5FB"/>
                </a:solidFill>
                <a:latin typeface="Lucida Sans Unicode"/>
                <a:cs typeface="Lucida Sans Unicode"/>
              </a:rPr>
              <a:t>a</a:t>
            </a:r>
            <a:r>
              <a:rPr sz="2350" spc="-15" dirty="0">
                <a:solidFill>
                  <a:srgbClr val="F4F5FB"/>
                </a:solidFill>
                <a:latin typeface="Lucida Sans Unicode"/>
                <a:cs typeface="Lucida Sans Unicode"/>
              </a:rPr>
              <a:t>t</a:t>
            </a:r>
            <a:r>
              <a:rPr sz="2350" spc="310" dirty="0">
                <a:solidFill>
                  <a:srgbClr val="F4F5FB"/>
                </a:solidFill>
                <a:latin typeface="Lucida Sans Unicode"/>
                <a:cs typeface="Lucida Sans Unicode"/>
              </a:rPr>
              <a:t>a</a:t>
            </a:r>
            <a:r>
              <a:rPr sz="2350" spc="-275" dirty="0">
                <a:solidFill>
                  <a:srgbClr val="F4F5FB"/>
                </a:solidFill>
                <a:latin typeface="Lucida Sans Unicode"/>
                <a:cs typeface="Lucida Sans Unicode"/>
              </a:rPr>
              <a:t>,</a:t>
            </a:r>
            <a:r>
              <a:rPr sz="2350" dirty="0">
                <a:solidFill>
                  <a:srgbClr val="F4F5FB"/>
                </a:solidFill>
                <a:latin typeface="Lucida Sans Unicode"/>
                <a:cs typeface="Lucida Sans Unicode"/>
              </a:rPr>
              <a:t>	</a:t>
            </a:r>
            <a:r>
              <a:rPr sz="2350" spc="40" dirty="0">
                <a:solidFill>
                  <a:srgbClr val="F4F5FB"/>
                </a:solidFill>
                <a:latin typeface="Lucida Sans Unicode"/>
                <a:cs typeface="Lucida Sans Unicode"/>
              </a:rPr>
              <a:t>s</a:t>
            </a:r>
            <a:r>
              <a:rPr sz="2350" spc="60" dirty="0">
                <a:solidFill>
                  <a:srgbClr val="F4F5FB"/>
                </a:solidFill>
                <a:latin typeface="Lucida Sans Unicode"/>
                <a:cs typeface="Lucida Sans Unicode"/>
              </a:rPr>
              <a:t>u</a:t>
            </a:r>
            <a:r>
              <a:rPr sz="2350" spc="-95" dirty="0">
                <a:solidFill>
                  <a:srgbClr val="F4F5FB"/>
                </a:solidFill>
                <a:latin typeface="Lucida Sans Unicode"/>
                <a:cs typeface="Lucida Sans Unicode"/>
              </a:rPr>
              <a:t>i</a:t>
            </a:r>
            <a:r>
              <a:rPr sz="2350" spc="-15" dirty="0">
                <a:solidFill>
                  <a:srgbClr val="F4F5FB"/>
                </a:solidFill>
                <a:latin typeface="Lucida Sans Unicode"/>
                <a:cs typeface="Lucida Sans Unicode"/>
              </a:rPr>
              <a:t>t</a:t>
            </a:r>
            <a:r>
              <a:rPr sz="2350" spc="310" dirty="0">
                <a:solidFill>
                  <a:srgbClr val="F4F5FB"/>
                </a:solidFill>
                <a:latin typeface="Lucida Sans Unicode"/>
                <a:cs typeface="Lucida Sans Unicode"/>
              </a:rPr>
              <a:t>a</a:t>
            </a:r>
            <a:r>
              <a:rPr sz="2350" spc="125" dirty="0">
                <a:solidFill>
                  <a:srgbClr val="F4F5FB"/>
                </a:solidFill>
                <a:latin typeface="Lucida Sans Unicode"/>
                <a:cs typeface="Lucida Sans Unicode"/>
              </a:rPr>
              <a:t>b</a:t>
            </a:r>
            <a:r>
              <a:rPr sz="2350" spc="-95" dirty="0">
                <a:solidFill>
                  <a:srgbClr val="F4F5FB"/>
                </a:solidFill>
                <a:latin typeface="Lucida Sans Unicode"/>
                <a:cs typeface="Lucida Sans Unicode"/>
              </a:rPr>
              <a:t>l</a:t>
            </a:r>
            <a:r>
              <a:rPr sz="2350" spc="170" dirty="0">
                <a:solidFill>
                  <a:srgbClr val="F4F5FB"/>
                </a:solidFill>
                <a:latin typeface="Lucida Sans Unicode"/>
                <a:cs typeface="Lucida Sans Unicode"/>
              </a:rPr>
              <a:t>e</a:t>
            </a:r>
            <a:r>
              <a:rPr sz="2350" dirty="0">
                <a:solidFill>
                  <a:srgbClr val="F4F5FB"/>
                </a:solidFill>
                <a:latin typeface="Lucida Sans Unicode"/>
                <a:cs typeface="Lucida Sans Unicode"/>
              </a:rPr>
              <a:t>	</a:t>
            </a:r>
            <a:r>
              <a:rPr sz="2350" spc="-80" dirty="0">
                <a:solidFill>
                  <a:srgbClr val="F4F5FB"/>
                </a:solidFill>
                <a:latin typeface="Lucida Sans Unicode"/>
                <a:cs typeface="Lucida Sans Unicode"/>
              </a:rPr>
              <a:t>f</a:t>
            </a:r>
            <a:r>
              <a:rPr sz="2350" spc="75" dirty="0">
                <a:solidFill>
                  <a:srgbClr val="F4F5FB"/>
                </a:solidFill>
                <a:latin typeface="Lucida Sans Unicode"/>
                <a:cs typeface="Lucida Sans Unicode"/>
              </a:rPr>
              <a:t>o</a:t>
            </a:r>
            <a:r>
              <a:rPr sz="2350" spc="-65" dirty="0">
                <a:solidFill>
                  <a:srgbClr val="F4F5FB"/>
                </a:solidFill>
                <a:latin typeface="Lucida Sans Unicode"/>
                <a:cs typeface="Lucida Sans Unicode"/>
              </a:rPr>
              <a:t>r  </a:t>
            </a:r>
            <a:r>
              <a:rPr sz="2350" spc="85" dirty="0">
                <a:solidFill>
                  <a:srgbClr val="F4F5FB"/>
                </a:solidFill>
                <a:latin typeface="Lucida Sans Unicode"/>
                <a:cs typeface="Lucida Sans Unicode"/>
              </a:rPr>
              <a:t>applications</a:t>
            </a:r>
            <a:r>
              <a:rPr sz="2350" spc="-125" dirty="0">
                <a:solidFill>
                  <a:srgbClr val="F4F5FB"/>
                </a:solidFill>
                <a:latin typeface="Lucida Sans Unicode"/>
                <a:cs typeface="Lucida Sans Unicode"/>
              </a:rPr>
              <a:t> </a:t>
            </a:r>
            <a:r>
              <a:rPr sz="2350" spc="25" dirty="0">
                <a:solidFill>
                  <a:srgbClr val="F4F5FB"/>
                </a:solidFill>
                <a:latin typeface="Lucida Sans Unicode"/>
                <a:cs typeface="Lucida Sans Unicode"/>
              </a:rPr>
              <a:t>requiring</a:t>
            </a:r>
            <a:r>
              <a:rPr sz="2350" spc="-120" dirty="0">
                <a:solidFill>
                  <a:srgbClr val="F4F5FB"/>
                </a:solidFill>
                <a:latin typeface="Lucida Sans Unicode"/>
                <a:cs typeface="Lucida Sans Unicode"/>
              </a:rPr>
              <a:t> </a:t>
            </a:r>
            <a:r>
              <a:rPr sz="2350" spc="20" dirty="0">
                <a:solidFill>
                  <a:srgbClr val="F4F5FB"/>
                </a:solidFill>
                <a:latin typeface="Lucida Sans Unicode"/>
                <a:cs typeface="Lucida Sans Unicode"/>
              </a:rPr>
              <a:t>precision.</a:t>
            </a:r>
            <a:endParaRPr sz="2350">
              <a:latin typeface="Lucida Sans Unicode"/>
              <a:cs typeface="Lucida Sans Unicode"/>
            </a:endParaRPr>
          </a:p>
        </p:txBody>
      </p:sp>
      <p:pic>
        <p:nvPicPr>
          <p:cNvPr id="63" name="object 63"/>
          <p:cNvPicPr/>
          <p:nvPr/>
        </p:nvPicPr>
        <p:blipFill>
          <a:blip r:embed="rId15" cstate="print"/>
          <a:stretch>
            <a:fillRect/>
          </a:stretch>
        </p:blipFill>
        <p:spPr>
          <a:xfrm>
            <a:off x="12928313" y="6666937"/>
            <a:ext cx="104775" cy="104774"/>
          </a:xfrm>
          <a:prstGeom prst="rect">
            <a:avLst/>
          </a:prstGeom>
        </p:spPr>
      </p:pic>
      <p:sp>
        <p:nvSpPr>
          <p:cNvPr id="64" name="object 64"/>
          <p:cNvSpPr txBox="1"/>
          <p:nvPr/>
        </p:nvSpPr>
        <p:spPr>
          <a:xfrm>
            <a:off x="13183354" y="6503456"/>
            <a:ext cx="4695190" cy="389255"/>
          </a:xfrm>
          <a:prstGeom prst="rect">
            <a:avLst/>
          </a:prstGeom>
        </p:spPr>
        <p:txBody>
          <a:bodyPr vert="horz" wrap="square" lIns="0" tIns="17145" rIns="0" bIns="0" rtlCol="0">
            <a:spAutoFit/>
          </a:bodyPr>
          <a:lstStyle/>
          <a:p>
            <a:pPr marL="12700">
              <a:lnSpc>
                <a:spcPct val="100000"/>
              </a:lnSpc>
              <a:spcBef>
                <a:spcPts val="135"/>
              </a:spcBef>
              <a:tabLst>
                <a:tab pos="2572385" algn="l"/>
                <a:tab pos="4062095" algn="l"/>
              </a:tabLst>
            </a:pPr>
            <a:r>
              <a:rPr sz="2350" spc="210" dirty="0">
                <a:solidFill>
                  <a:srgbClr val="F4F5FB"/>
                </a:solidFill>
                <a:latin typeface="Lucida Sans Unicode"/>
                <a:cs typeface="Lucida Sans Unicode"/>
              </a:rPr>
              <a:t>C</a:t>
            </a:r>
            <a:r>
              <a:rPr sz="2350" spc="75" dirty="0">
                <a:solidFill>
                  <a:srgbClr val="F4F5FB"/>
                </a:solidFill>
                <a:latin typeface="Lucida Sans Unicode"/>
                <a:cs typeface="Lucida Sans Unicode"/>
              </a:rPr>
              <a:t>o</a:t>
            </a:r>
            <a:r>
              <a:rPr sz="2350" spc="60" dirty="0">
                <a:solidFill>
                  <a:srgbClr val="F4F5FB"/>
                </a:solidFill>
                <a:latin typeface="Lucida Sans Unicode"/>
                <a:cs typeface="Lucida Sans Unicode"/>
              </a:rPr>
              <a:t>nn</a:t>
            </a:r>
            <a:r>
              <a:rPr sz="2350" spc="165" dirty="0">
                <a:solidFill>
                  <a:srgbClr val="F4F5FB"/>
                </a:solidFill>
                <a:latin typeface="Lucida Sans Unicode"/>
                <a:cs typeface="Lucida Sans Unicode"/>
              </a:rPr>
              <a:t>e</a:t>
            </a:r>
            <a:r>
              <a:rPr sz="2350" spc="240" dirty="0">
                <a:solidFill>
                  <a:srgbClr val="F4F5FB"/>
                </a:solidFill>
                <a:latin typeface="Lucida Sans Unicode"/>
                <a:cs typeface="Lucida Sans Unicode"/>
              </a:rPr>
              <a:t>c</a:t>
            </a:r>
            <a:r>
              <a:rPr sz="2350" spc="-15" dirty="0">
                <a:solidFill>
                  <a:srgbClr val="F4F5FB"/>
                </a:solidFill>
                <a:latin typeface="Lucida Sans Unicode"/>
                <a:cs typeface="Lucida Sans Unicode"/>
              </a:rPr>
              <a:t>t</a:t>
            </a:r>
            <a:r>
              <a:rPr sz="2350" spc="-95" dirty="0">
                <a:solidFill>
                  <a:srgbClr val="F4F5FB"/>
                </a:solidFill>
                <a:latin typeface="Lucida Sans Unicode"/>
                <a:cs typeface="Lucida Sans Unicode"/>
              </a:rPr>
              <a:t>i</a:t>
            </a:r>
            <a:r>
              <a:rPr sz="2350" spc="75" dirty="0">
                <a:solidFill>
                  <a:srgbClr val="F4F5FB"/>
                </a:solidFill>
                <a:latin typeface="Lucida Sans Unicode"/>
                <a:cs typeface="Lucida Sans Unicode"/>
              </a:rPr>
              <a:t>o</a:t>
            </a:r>
            <a:r>
              <a:rPr sz="2350" spc="60" dirty="0">
                <a:solidFill>
                  <a:srgbClr val="F4F5FB"/>
                </a:solidFill>
                <a:latin typeface="Lucida Sans Unicode"/>
                <a:cs typeface="Lucida Sans Unicode"/>
              </a:rPr>
              <a:t>n</a:t>
            </a:r>
            <a:r>
              <a:rPr sz="2350" spc="-95" dirty="0">
                <a:solidFill>
                  <a:srgbClr val="F4F5FB"/>
                </a:solidFill>
                <a:latin typeface="Lucida Sans Unicode"/>
                <a:cs typeface="Lucida Sans Unicode"/>
              </a:rPr>
              <a:t>l</a:t>
            </a:r>
            <a:r>
              <a:rPr sz="2350" spc="165" dirty="0">
                <a:solidFill>
                  <a:srgbClr val="F4F5FB"/>
                </a:solidFill>
                <a:latin typeface="Lucida Sans Unicode"/>
                <a:cs typeface="Lucida Sans Unicode"/>
              </a:rPr>
              <a:t>e</a:t>
            </a:r>
            <a:r>
              <a:rPr sz="2350" spc="40" dirty="0">
                <a:solidFill>
                  <a:srgbClr val="F4F5FB"/>
                </a:solidFill>
                <a:latin typeface="Lucida Sans Unicode"/>
                <a:cs typeface="Lucida Sans Unicode"/>
              </a:rPr>
              <a:t>s</a:t>
            </a:r>
            <a:r>
              <a:rPr sz="2350" spc="45" dirty="0">
                <a:solidFill>
                  <a:srgbClr val="F4F5FB"/>
                </a:solidFill>
                <a:latin typeface="Lucida Sans Unicode"/>
                <a:cs typeface="Lucida Sans Unicode"/>
              </a:rPr>
              <a:t>s</a:t>
            </a:r>
            <a:r>
              <a:rPr sz="2350" dirty="0">
                <a:solidFill>
                  <a:srgbClr val="F4F5FB"/>
                </a:solidFill>
                <a:latin typeface="Lucida Sans Unicode"/>
                <a:cs typeface="Lucida Sans Unicode"/>
              </a:rPr>
              <a:t>	</a:t>
            </a:r>
            <a:r>
              <a:rPr sz="2350" spc="125" dirty="0">
                <a:solidFill>
                  <a:srgbClr val="F4F5FB"/>
                </a:solidFill>
                <a:latin typeface="Lucida Sans Unicode"/>
                <a:cs typeface="Lucida Sans Unicode"/>
              </a:rPr>
              <a:t>p</a:t>
            </a:r>
            <a:r>
              <a:rPr sz="2350" spc="-80" dirty="0">
                <a:solidFill>
                  <a:srgbClr val="F4F5FB"/>
                </a:solidFill>
                <a:latin typeface="Lucida Sans Unicode"/>
                <a:cs typeface="Lucida Sans Unicode"/>
              </a:rPr>
              <a:t>r</a:t>
            </a:r>
            <a:r>
              <a:rPr sz="2350" spc="75" dirty="0">
                <a:solidFill>
                  <a:srgbClr val="F4F5FB"/>
                </a:solidFill>
                <a:latin typeface="Lucida Sans Unicode"/>
                <a:cs typeface="Lucida Sans Unicode"/>
              </a:rPr>
              <a:t>o</a:t>
            </a:r>
            <a:r>
              <a:rPr sz="2350" spc="-15" dirty="0">
                <a:solidFill>
                  <a:srgbClr val="F4F5FB"/>
                </a:solidFill>
                <a:latin typeface="Lucida Sans Unicode"/>
                <a:cs typeface="Lucida Sans Unicode"/>
              </a:rPr>
              <a:t>t</a:t>
            </a:r>
            <a:r>
              <a:rPr sz="2350" spc="75" dirty="0">
                <a:solidFill>
                  <a:srgbClr val="F4F5FB"/>
                </a:solidFill>
                <a:latin typeface="Lucida Sans Unicode"/>
                <a:cs typeface="Lucida Sans Unicode"/>
              </a:rPr>
              <a:t>o</a:t>
            </a:r>
            <a:r>
              <a:rPr sz="2350" spc="240" dirty="0">
                <a:solidFill>
                  <a:srgbClr val="F4F5FB"/>
                </a:solidFill>
                <a:latin typeface="Lucida Sans Unicode"/>
                <a:cs typeface="Lucida Sans Unicode"/>
              </a:rPr>
              <a:t>c</a:t>
            </a:r>
            <a:r>
              <a:rPr sz="2350" spc="75" dirty="0">
                <a:solidFill>
                  <a:srgbClr val="F4F5FB"/>
                </a:solidFill>
                <a:latin typeface="Lucida Sans Unicode"/>
                <a:cs typeface="Lucida Sans Unicode"/>
              </a:rPr>
              <a:t>o</a:t>
            </a:r>
            <a:r>
              <a:rPr sz="2350" spc="-95" dirty="0">
                <a:solidFill>
                  <a:srgbClr val="F4F5FB"/>
                </a:solidFill>
                <a:latin typeface="Lucida Sans Unicode"/>
                <a:cs typeface="Lucida Sans Unicode"/>
              </a:rPr>
              <a:t>l</a:t>
            </a:r>
            <a:r>
              <a:rPr sz="2350" dirty="0">
                <a:solidFill>
                  <a:srgbClr val="F4F5FB"/>
                </a:solidFill>
                <a:latin typeface="Lucida Sans Unicode"/>
                <a:cs typeface="Lucida Sans Unicode"/>
              </a:rPr>
              <a:t>	</a:t>
            </a:r>
            <a:r>
              <a:rPr sz="2350" spc="-15" dirty="0">
                <a:solidFill>
                  <a:srgbClr val="F4F5FB"/>
                </a:solidFill>
                <a:latin typeface="Lucida Sans Unicode"/>
                <a:cs typeface="Lucida Sans Unicode"/>
              </a:rPr>
              <a:t>t</a:t>
            </a:r>
            <a:r>
              <a:rPr sz="2350" spc="60" dirty="0">
                <a:solidFill>
                  <a:srgbClr val="F4F5FB"/>
                </a:solidFill>
                <a:latin typeface="Lucida Sans Unicode"/>
                <a:cs typeface="Lucida Sans Unicode"/>
              </a:rPr>
              <a:t>h</a:t>
            </a:r>
            <a:r>
              <a:rPr sz="2350" spc="310" dirty="0">
                <a:solidFill>
                  <a:srgbClr val="F4F5FB"/>
                </a:solidFill>
                <a:latin typeface="Lucida Sans Unicode"/>
                <a:cs typeface="Lucida Sans Unicode"/>
              </a:rPr>
              <a:t>a</a:t>
            </a:r>
            <a:r>
              <a:rPr sz="2350" spc="-10" dirty="0">
                <a:solidFill>
                  <a:srgbClr val="F4F5FB"/>
                </a:solidFill>
                <a:latin typeface="Lucida Sans Unicode"/>
                <a:cs typeface="Lucida Sans Unicode"/>
              </a:rPr>
              <a:t>t</a:t>
            </a:r>
            <a:endParaRPr sz="2350">
              <a:latin typeface="Lucida Sans Unicode"/>
              <a:cs typeface="Lucida Sans Unicode"/>
            </a:endParaRPr>
          </a:p>
        </p:txBody>
      </p:sp>
      <p:sp>
        <p:nvSpPr>
          <p:cNvPr id="65" name="object 65"/>
          <p:cNvSpPr txBox="1"/>
          <p:nvPr/>
        </p:nvSpPr>
        <p:spPr>
          <a:xfrm>
            <a:off x="13183354" y="6865406"/>
            <a:ext cx="4695190" cy="389255"/>
          </a:xfrm>
          <a:prstGeom prst="rect">
            <a:avLst/>
          </a:prstGeom>
        </p:spPr>
        <p:txBody>
          <a:bodyPr vert="horz" wrap="square" lIns="0" tIns="17145" rIns="0" bIns="0" rtlCol="0">
            <a:spAutoFit/>
          </a:bodyPr>
          <a:lstStyle/>
          <a:p>
            <a:pPr marL="12700">
              <a:lnSpc>
                <a:spcPct val="100000"/>
              </a:lnSpc>
              <a:spcBef>
                <a:spcPts val="135"/>
              </a:spcBef>
              <a:tabLst>
                <a:tab pos="2294890" algn="l"/>
                <a:tab pos="4077970" algn="l"/>
              </a:tabLst>
            </a:pPr>
            <a:r>
              <a:rPr sz="2350" spc="125" dirty="0">
                <a:solidFill>
                  <a:srgbClr val="F4F5FB"/>
                </a:solidFill>
                <a:latin typeface="Lucida Sans Unicode"/>
                <a:cs typeface="Lucida Sans Unicode"/>
              </a:rPr>
              <a:t>p</a:t>
            </a:r>
            <a:r>
              <a:rPr sz="2350" spc="-80" dirty="0">
                <a:solidFill>
                  <a:srgbClr val="F4F5FB"/>
                </a:solidFill>
                <a:latin typeface="Lucida Sans Unicode"/>
                <a:cs typeface="Lucida Sans Unicode"/>
              </a:rPr>
              <a:t>r</a:t>
            </a:r>
            <a:r>
              <a:rPr sz="2350" spc="-95" dirty="0">
                <a:solidFill>
                  <a:srgbClr val="F4F5FB"/>
                </a:solidFill>
                <a:latin typeface="Lucida Sans Unicode"/>
                <a:cs typeface="Lucida Sans Unicode"/>
              </a:rPr>
              <a:t>i</a:t>
            </a:r>
            <a:r>
              <a:rPr sz="2350" spc="75" dirty="0">
                <a:solidFill>
                  <a:srgbClr val="F4F5FB"/>
                </a:solidFill>
                <a:latin typeface="Lucida Sans Unicode"/>
                <a:cs typeface="Lucida Sans Unicode"/>
              </a:rPr>
              <a:t>o</a:t>
            </a:r>
            <a:r>
              <a:rPr sz="2350" spc="-80" dirty="0">
                <a:solidFill>
                  <a:srgbClr val="F4F5FB"/>
                </a:solidFill>
                <a:latin typeface="Lucida Sans Unicode"/>
                <a:cs typeface="Lucida Sans Unicode"/>
              </a:rPr>
              <a:t>r</a:t>
            </a:r>
            <a:r>
              <a:rPr sz="2350" spc="-95" dirty="0">
                <a:solidFill>
                  <a:srgbClr val="F4F5FB"/>
                </a:solidFill>
                <a:latin typeface="Lucida Sans Unicode"/>
                <a:cs typeface="Lucida Sans Unicode"/>
              </a:rPr>
              <a:t>i</a:t>
            </a:r>
            <a:r>
              <a:rPr sz="2350" spc="-15" dirty="0">
                <a:solidFill>
                  <a:srgbClr val="F4F5FB"/>
                </a:solidFill>
                <a:latin typeface="Lucida Sans Unicode"/>
                <a:cs typeface="Lucida Sans Unicode"/>
              </a:rPr>
              <a:t>t</a:t>
            </a:r>
            <a:r>
              <a:rPr sz="2350" spc="-95" dirty="0">
                <a:solidFill>
                  <a:srgbClr val="F4F5FB"/>
                </a:solidFill>
                <a:latin typeface="Lucida Sans Unicode"/>
                <a:cs typeface="Lucida Sans Unicode"/>
              </a:rPr>
              <a:t>i</a:t>
            </a:r>
            <a:r>
              <a:rPr sz="2350" spc="-270" dirty="0">
                <a:solidFill>
                  <a:srgbClr val="F4F5FB"/>
                </a:solidFill>
                <a:latin typeface="Lucida Sans Unicode"/>
                <a:cs typeface="Lucida Sans Unicode"/>
              </a:rPr>
              <a:t>z</a:t>
            </a:r>
            <a:r>
              <a:rPr sz="2350" spc="165" dirty="0">
                <a:solidFill>
                  <a:srgbClr val="F4F5FB"/>
                </a:solidFill>
                <a:latin typeface="Lucida Sans Unicode"/>
                <a:cs typeface="Lucida Sans Unicode"/>
              </a:rPr>
              <a:t>e</a:t>
            </a:r>
            <a:r>
              <a:rPr sz="2350" spc="45" dirty="0">
                <a:solidFill>
                  <a:srgbClr val="F4F5FB"/>
                </a:solidFill>
                <a:latin typeface="Lucida Sans Unicode"/>
                <a:cs typeface="Lucida Sans Unicode"/>
              </a:rPr>
              <a:t>s</a:t>
            </a:r>
            <a:r>
              <a:rPr sz="2350" dirty="0">
                <a:solidFill>
                  <a:srgbClr val="F4F5FB"/>
                </a:solidFill>
                <a:latin typeface="Lucida Sans Unicode"/>
                <a:cs typeface="Lucida Sans Unicode"/>
              </a:rPr>
              <a:t>	</a:t>
            </a:r>
            <a:r>
              <a:rPr sz="2350" spc="40" dirty="0">
                <a:solidFill>
                  <a:srgbClr val="F4F5FB"/>
                </a:solidFill>
                <a:latin typeface="Lucida Sans Unicode"/>
                <a:cs typeface="Lucida Sans Unicode"/>
              </a:rPr>
              <a:t>s</a:t>
            </a:r>
            <a:r>
              <a:rPr sz="2350" spc="125" dirty="0">
                <a:solidFill>
                  <a:srgbClr val="F4F5FB"/>
                </a:solidFill>
                <a:latin typeface="Lucida Sans Unicode"/>
                <a:cs typeface="Lucida Sans Unicode"/>
              </a:rPr>
              <a:t>p</a:t>
            </a:r>
            <a:r>
              <a:rPr sz="2350" spc="165" dirty="0">
                <a:solidFill>
                  <a:srgbClr val="F4F5FB"/>
                </a:solidFill>
                <a:latin typeface="Lucida Sans Unicode"/>
                <a:cs typeface="Lucida Sans Unicode"/>
              </a:rPr>
              <a:t>ee</a:t>
            </a:r>
            <a:r>
              <a:rPr sz="2350" spc="130" dirty="0">
                <a:solidFill>
                  <a:srgbClr val="F4F5FB"/>
                </a:solidFill>
                <a:latin typeface="Lucida Sans Unicode"/>
                <a:cs typeface="Lucida Sans Unicode"/>
              </a:rPr>
              <a:t>d</a:t>
            </a:r>
            <a:r>
              <a:rPr sz="2350" dirty="0">
                <a:solidFill>
                  <a:srgbClr val="F4F5FB"/>
                </a:solidFill>
                <a:latin typeface="Lucida Sans Unicode"/>
                <a:cs typeface="Lucida Sans Unicode"/>
              </a:rPr>
              <a:t>	</a:t>
            </a:r>
            <a:r>
              <a:rPr sz="2350" spc="310" dirty="0">
                <a:solidFill>
                  <a:srgbClr val="F4F5FB"/>
                </a:solidFill>
                <a:latin typeface="Lucida Sans Unicode"/>
                <a:cs typeface="Lucida Sans Unicode"/>
              </a:rPr>
              <a:t>a</a:t>
            </a:r>
            <a:r>
              <a:rPr sz="2350" spc="60" dirty="0">
                <a:solidFill>
                  <a:srgbClr val="F4F5FB"/>
                </a:solidFill>
                <a:latin typeface="Lucida Sans Unicode"/>
                <a:cs typeface="Lucida Sans Unicode"/>
              </a:rPr>
              <a:t>n</a:t>
            </a:r>
            <a:r>
              <a:rPr sz="2350" spc="130" dirty="0">
                <a:solidFill>
                  <a:srgbClr val="F4F5FB"/>
                </a:solidFill>
                <a:latin typeface="Lucida Sans Unicode"/>
                <a:cs typeface="Lucida Sans Unicode"/>
              </a:rPr>
              <a:t>d</a:t>
            </a:r>
            <a:endParaRPr sz="2350">
              <a:latin typeface="Lucida Sans Unicode"/>
              <a:cs typeface="Lucida Sans Unicode"/>
            </a:endParaRPr>
          </a:p>
        </p:txBody>
      </p:sp>
      <p:sp>
        <p:nvSpPr>
          <p:cNvPr id="66" name="object 66"/>
          <p:cNvSpPr txBox="1"/>
          <p:nvPr/>
        </p:nvSpPr>
        <p:spPr>
          <a:xfrm>
            <a:off x="13183354" y="7227356"/>
            <a:ext cx="3738245" cy="389255"/>
          </a:xfrm>
          <a:prstGeom prst="rect">
            <a:avLst/>
          </a:prstGeom>
        </p:spPr>
        <p:txBody>
          <a:bodyPr vert="horz" wrap="square" lIns="0" tIns="17145" rIns="0" bIns="0" rtlCol="0">
            <a:spAutoFit/>
          </a:bodyPr>
          <a:lstStyle/>
          <a:p>
            <a:pPr marL="12700">
              <a:lnSpc>
                <a:spcPct val="100000"/>
              </a:lnSpc>
              <a:spcBef>
                <a:spcPts val="135"/>
              </a:spcBef>
            </a:pPr>
            <a:r>
              <a:rPr sz="2350" spc="65" dirty="0">
                <a:solidFill>
                  <a:srgbClr val="F4F5FB"/>
                </a:solidFill>
                <a:latin typeface="Lucida Sans Unicode"/>
                <a:cs typeface="Lucida Sans Unicode"/>
              </a:rPr>
              <a:t>efficiency</a:t>
            </a:r>
            <a:r>
              <a:rPr sz="2350" spc="-130" dirty="0">
                <a:solidFill>
                  <a:srgbClr val="F4F5FB"/>
                </a:solidFill>
                <a:latin typeface="Lucida Sans Unicode"/>
                <a:cs typeface="Lucida Sans Unicode"/>
              </a:rPr>
              <a:t> </a:t>
            </a:r>
            <a:r>
              <a:rPr sz="2350" spc="70" dirty="0">
                <a:solidFill>
                  <a:srgbClr val="F4F5FB"/>
                </a:solidFill>
                <a:latin typeface="Lucida Sans Unicode"/>
                <a:cs typeface="Lucida Sans Unicode"/>
              </a:rPr>
              <a:t>over</a:t>
            </a:r>
            <a:r>
              <a:rPr sz="2350" spc="-130" dirty="0">
                <a:solidFill>
                  <a:srgbClr val="F4F5FB"/>
                </a:solidFill>
                <a:latin typeface="Lucida Sans Unicode"/>
                <a:cs typeface="Lucida Sans Unicode"/>
              </a:rPr>
              <a:t> </a:t>
            </a:r>
            <a:r>
              <a:rPr sz="2350" spc="-10" dirty="0">
                <a:solidFill>
                  <a:srgbClr val="F4F5FB"/>
                </a:solidFill>
                <a:latin typeface="Lucida Sans Unicode"/>
                <a:cs typeface="Lucida Sans Unicode"/>
              </a:rPr>
              <a:t>reliability.</a:t>
            </a:r>
            <a:endParaRPr sz="2350">
              <a:latin typeface="Lucida Sans Unicode"/>
              <a:cs typeface="Lucida Sans Unicode"/>
            </a:endParaRPr>
          </a:p>
        </p:txBody>
      </p:sp>
      <p:pic>
        <p:nvPicPr>
          <p:cNvPr id="67" name="object 67"/>
          <p:cNvPicPr/>
          <p:nvPr/>
        </p:nvPicPr>
        <p:blipFill>
          <a:blip r:embed="rId15" cstate="print"/>
          <a:stretch>
            <a:fillRect/>
          </a:stretch>
        </p:blipFill>
        <p:spPr>
          <a:xfrm>
            <a:off x="12928313" y="7752787"/>
            <a:ext cx="104775" cy="104774"/>
          </a:xfrm>
          <a:prstGeom prst="rect">
            <a:avLst/>
          </a:prstGeom>
        </p:spPr>
      </p:pic>
      <p:sp>
        <p:nvSpPr>
          <p:cNvPr id="68" name="object 68"/>
          <p:cNvSpPr txBox="1"/>
          <p:nvPr/>
        </p:nvSpPr>
        <p:spPr>
          <a:xfrm>
            <a:off x="13183354" y="7589306"/>
            <a:ext cx="4695190" cy="389255"/>
          </a:xfrm>
          <a:prstGeom prst="rect">
            <a:avLst/>
          </a:prstGeom>
        </p:spPr>
        <p:txBody>
          <a:bodyPr vert="horz" wrap="square" lIns="0" tIns="17145" rIns="0" bIns="0" rtlCol="0">
            <a:spAutoFit/>
          </a:bodyPr>
          <a:lstStyle/>
          <a:p>
            <a:pPr marL="12700">
              <a:lnSpc>
                <a:spcPct val="100000"/>
              </a:lnSpc>
              <a:spcBef>
                <a:spcPts val="135"/>
              </a:spcBef>
              <a:tabLst>
                <a:tab pos="1800860" algn="l"/>
                <a:tab pos="3248660" algn="l"/>
              </a:tabLst>
            </a:pPr>
            <a:r>
              <a:rPr sz="2350" spc="85" dirty="0">
                <a:solidFill>
                  <a:srgbClr val="F4F5FB"/>
                </a:solidFill>
                <a:latin typeface="Lucida Sans Unicode"/>
                <a:cs typeface="Lucida Sans Unicode"/>
              </a:rPr>
              <a:t>Ideal	</a:t>
            </a:r>
            <a:r>
              <a:rPr sz="2350" spc="-25" dirty="0">
                <a:solidFill>
                  <a:srgbClr val="F4F5FB"/>
                </a:solidFill>
                <a:latin typeface="Lucida Sans Unicode"/>
                <a:cs typeface="Lucida Sans Unicode"/>
              </a:rPr>
              <a:t>for	</a:t>
            </a:r>
            <a:r>
              <a:rPr sz="2350" spc="60" dirty="0">
                <a:solidFill>
                  <a:srgbClr val="F4F5FB"/>
                </a:solidFill>
                <a:latin typeface="Lucida Sans Unicode"/>
                <a:cs typeface="Lucida Sans Unicode"/>
              </a:rPr>
              <a:t>real-time</a:t>
            </a:r>
            <a:endParaRPr sz="2350">
              <a:latin typeface="Lucida Sans Unicode"/>
              <a:cs typeface="Lucida Sans Unicode"/>
            </a:endParaRPr>
          </a:p>
        </p:txBody>
      </p:sp>
      <p:sp>
        <p:nvSpPr>
          <p:cNvPr id="69" name="object 69"/>
          <p:cNvSpPr txBox="1"/>
          <p:nvPr/>
        </p:nvSpPr>
        <p:spPr>
          <a:xfrm>
            <a:off x="13183354" y="7951256"/>
            <a:ext cx="4695190" cy="389255"/>
          </a:xfrm>
          <a:prstGeom prst="rect">
            <a:avLst/>
          </a:prstGeom>
        </p:spPr>
        <p:txBody>
          <a:bodyPr vert="horz" wrap="square" lIns="0" tIns="17145" rIns="0" bIns="0" rtlCol="0">
            <a:spAutoFit/>
          </a:bodyPr>
          <a:lstStyle/>
          <a:p>
            <a:pPr marL="12700">
              <a:lnSpc>
                <a:spcPct val="100000"/>
              </a:lnSpc>
              <a:spcBef>
                <a:spcPts val="135"/>
              </a:spcBef>
              <a:tabLst>
                <a:tab pos="2626360" algn="l"/>
                <a:tab pos="3850004" algn="l"/>
              </a:tabLst>
            </a:pPr>
            <a:r>
              <a:rPr sz="2350" spc="310" dirty="0">
                <a:solidFill>
                  <a:srgbClr val="F4F5FB"/>
                </a:solidFill>
                <a:latin typeface="Lucida Sans Unicode"/>
                <a:cs typeface="Lucida Sans Unicode"/>
              </a:rPr>
              <a:t>a</a:t>
            </a:r>
            <a:r>
              <a:rPr sz="2350" spc="125" dirty="0">
                <a:solidFill>
                  <a:srgbClr val="F4F5FB"/>
                </a:solidFill>
                <a:latin typeface="Lucida Sans Unicode"/>
                <a:cs typeface="Lucida Sans Unicode"/>
              </a:rPr>
              <a:t>pp</a:t>
            </a:r>
            <a:r>
              <a:rPr sz="2350" spc="-95" dirty="0">
                <a:solidFill>
                  <a:srgbClr val="F4F5FB"/>
                </a:solidFill>
                <a:latin typeface="Lucida Sans Unicode"/>
                <a:cs typeface="Lucida Sans Unicode"/>
              </a:rPr>
              <a:t>li</a:t>
            </a:r>
            <a:r>
              <a:rPr sz="2350" spc="240" dirty="0">
                <a:solidFill>
                  <a:srgbClr val="F4F5FB"/>
                </a:solidFill>
                <a:latin typeface="Lucida Sans Unicode"/>
                <a:cs typeface="Lucida Sans Unicode"/>
              </a:rPr>
              <a:t>c</a:t>
            </a:r>
            <a:r>
              <a:rPr sz="2350" spc="310" dirty="0">
                <a:solidFill>
                  <a:srgbClr val="F4F5FB"/>
                </a:solidFill>
                <a:latin typeface="Lucida Sans Unicode"/>
                <a:cs typeface="Lucida Sans Unicode"/>
              </a:rPr>
              <a:t>a</a:t>
            </a:r>
            <a:r>
              <a:rPr sz="2350" spc="-15" dirty="0">
                <a:solidFill>
                  <a:srgbClr val="F4F5FB"/>
                </a:solidFill>
                <a:latin typeface="Lucida Sans Unicode"/>
                <a:cs typeface="Lucida Sans Unicode"/>
              </a:rPr>
              <a:t>t</a:t>
            </a:r>
            <a:r>
              <a:rPr sz="2350" spc="-95" dirty="0">
                <a:solidFill>
                  <a:srgbClr val="F4F5FB"/>
                </a:solidFill>
                <a:latin typeface="Lucida Sans Unicode"/>
                <a:cs typeface="Lucida Sans Unicode"/>
              </a:rPr>
              <a:t>i</a:t>
            </a:r>
            <a:r>
              <a:rPr sz="2350" spc="75" dirty="0">
                <a:solidFill>
                  <a:srgbClr val="F4F5FB"/>
                </a:solidFill>
                <a:latin typeface="Lucida Sans Unicode"/>
                <a:cs typeface="Lucida Sans Unicode"/>
              </a:rPr>
              <a:t>o</a:t>
            </a:r>
            <a:r>
              <a:rPr sz="2350" spc="60" dirty="0">
                <a:solidFill>
                  <a:srgbClr val="F4F5FB"/>
                </a:solidFill>
                <a:latin typeface="Lucida Sans Unicode"/>
                <a:cs typeface="Lucida Sans Unicode"/>
              </a:rPr>
              <a:t>n</a:t>
            </a:r>
            <a:r>
              <a:rPr sz="2350" spc="45" dirty="0">
                <a:solidFill>
                  <a:srgbClr val="F4F5FB"/>
                </a:solidFill>
                <a:latin typeface="Lucida Sans Unicode"/>
                <a:cs typeface="Lucida Sans Unicode"/>
              </a:rPr>
              <a:t>s</a:t>
            </a:r>
            <a:r>
              <a:rPr sz="2350" dirty="0">
                <a:solidFill>
                  <a:srgbClr val="F4F5FB"/>
                </a:solidFill>
                <a:latin typeface="Lucida Sans Unicode"/>
                <a:cs typeface="Lucida Sans Unicode"/>
              </a:rPr>
              <a:t>	</a:t>
            </a:r>
            <a:r>
              <a:rPr sz="2350" spc="-95" dirty="0">
                <a:solidFill>
                  <a:srgbClr val="F4F5FB"/>
                </a:solidFill>
                <a:latin typeface="Lucida Sans Unicode"/>
                <a:cs typeface="Lucida Sans Unicode"/>
              </a:rPr>
              <a:t>li</a:t>
            </a:r>
            <a:r>
              <a:rPr sz="2350" spc="-150" dirty="0">
                <a:solidFill>
                  <a:srgbClr val="F4F5FB"/>
                </a:solidFill>
                <a:latin typeface="Lucida Sans Unicode"/>
                <a:cs typeface="Lucida Sans Unicode"/>
              </a:rPr>
              <a:t>k</a:t>
            </a:r>
            <a:r>
              <a:rPr sz="2350" spc="170" dirty="0">
                <a:solidFill>
                  <a:srgbClr val="F4F5FB"/>
                </a:solidFill>
                <a:latin typeface="Lucida Sans Unicode"/>
                <a:cs typeface="Lucida Sans Unicode"/>
              </a:rPr>
              <a:t>e</a:t>
            </a:r>
            <a:r>
              <a:rPr sz="2350" dirty="0">
                <a:solidFill>
                  <a:srgbClr val="F4F5FB"/>
                </a:solidFill>
                <a:latin typeface="Lucida Sans Unicode"/>
                <a:cs typeface="Lucida Sans Unicode"/>
              </a:rPr>
              <a:t>	</a:t>
            </a:r>
            <a:r>
              <a:rPr sz="2350" spc="114" dirty="0">
                <a:solidFill>
                  <a:srgbClr val="F4F5FB"/>
                </a:solidFill>
                <a:latin typeface="Lucida Sans Unicode"/>
                <a:cs typeface="Lucida Sans Unicode"/>
              </a:rPr>
              <a:t>v</a:t>
            </a:r>
            <a:r>
              <a:rPr sz="2350" spc="-95" dirty="0">
                <a:solidFill>
                  <a:srgbClr val="F4F5FB"/>
                </a:solidFill>
                <a:latin typeface="Lucida Sans Unicode"/>
                <a:cs typeface="Lucida Sans Unicode"/>
              </a:rPr>
              <a:t>i</a:t>
            </a:r>
            <a:r>
              <a:rPr sz="2350" spc="125" dirty="0">
                <a:solidFill>
                  <a:srgbClr val="F4F5FB"/>
                </a:solidFill>
                <a:latin typeface="Lucida Sans Unicode"/>
                <a:cs typeface="Lucida Sans Unicode"/>
              </a:rPr>
              <a:t>d</a:t>
            </a:r>
            <a:r>
              <a:rPr sz="2350" spc="165" dirty="0">
                <a:solidFill>
                  <a:srgbClr val="F4F5FB"/>
                </a:solidFill>
                <a:latin typeface="Lucida Sans Unicode"/>
                <a:cs typeface="Lucida Sans Unicode"/>
              </a:rPr>
              <a:t>e</a:t>
            </a:r>
            <a:r>
              <a:rPr sz="2350" spc="80" dirty="0">
                <a:solidFill>
                  <a:srgbClr val="F4F5FB"/>
                </a:solidFill>
                <a:latin typeface="Lucida Sans Unicode"/>
                <a:cs typeface="Lucida Sans Unicode"/>
              </a:rPr>
              <a:t>o</a:t>
            </a:r>
            <a:endParaRPr sz="2350">
              <a:latin typeface="Lucida Sans Unicode"/>
              <a:cs typeface="Lucida Sans Unicode"/>
            </a:endParaRPr>
          </a:p>
        </p:txBody>
      </p:sp>
      <p:sp>
        <p:nvSpPr>
          <p:cNvPr id="70" name="object 70"/>
          <p:cNvSpPr txBox="1"/>
          <p:nvPr/>
        </p:nvSpPr>
        <p:spPr>
          <a:xfrm>
            <a:off x="13183354" y="8313206"/>
            <a:ext cx="4611370" cy="389255"/>
          </a:xfrm>
          <a:prstGeom prst="rect">
            <a:avLst/>
          </a:prstGeom>
        </p:spPr>
        <p:txBody>
          <a:bodyPr vert="horz" wrap="square" lIns="0" tIns="17145" rIns="0" bIns="0" rtlCol="0">
            <a:spAutoFit/>
          </a:bodyPr>
          <a:lstStyle/>
          <a:p>
            <a:pPr marL="12700">
              <a:lnSpc>
                <a:spcPct val="100000"/>
              </a:lnSpc>
              <a:spcBef>
                <a:spcPts val="135"/>
              </a:spcBef>
            </a:pPr>
            <a:r>
              <a:rPr sz="2350" spc="90" dirty="0">
                <a:solidFill>
                  <a:srgbClr val="F4F5FB"/>
                </a:solidFill>
                <a:latin typeface="Lucida Sans Unicode"/>
                <a:cs typeface="Lucida Sans Unicode"/>
              </a:rPr>
              <a:t>streaming</a:t>
            </a:r>
            <a:r>
              <a:rPr sz="2350" spc="-130" dirty="0">
                <a:solidFill>
                  <a:srgbClr val="F4F5FB"/>
                </a:solidFill>
                <a:latin typeface="Lucida Sans Unicode"/>
                <a:cs typeface="Lucida Sans Unicode"/>
              </a:rPr>
              <a:t> </a:t>
            </a:r>
            <a:r>
              <a:rPr sz="2350" spc="170" dirty="0">
                <a:solidFill>
                  <a:srgbClr val="F4F5FB"/>
                </a:solidFill>
                <a:latin typeface="Lucida Sans Unicode"/>
                <a:cs typeface="Lucida Sans Unicode"/>
              </a:rPr>
              <a:t>and</a:t>
            </a:r>
            <a:r>
              <a:rPr sz="2350" spc="-125" dirty="0">
                <a:solidFill>
                  <a:srgbClr val="F4F5FB"/>
                </a:solidFill>
                <a:latin typeface="Lucida Sans Unicode"/>
                <a:cs typeface="Lucida Sans Unicode"/>
              </a:rPr>
              <a:t> </a:t>
            </a:r>
            <a:r>
              <a:rPr sz="2350" spc="30" dirty="0">
                <a:solidFill>
                  <a:srgbClr val="F4F5FB"/>
                </a:solidFill>
                <a:latin typeface="Lucida Sans Unicode"/>
                <a:cs typeface="Lucida Sans Unicode"/>
              </a:rPr>
              <a:t>online</a:t>
            </a:r>
            <a:r>
              <a:rPr sz="2350" spc="-130" dirty="0">
                <a:solidFill>
                  <a:srgbClr val="F4F5FB"/>
                </a:solidFill>
                <a:latin typeface="Lucida Sans Unicode"/>
                <a:cs typeface="Lucida Sans Unicode"/>
              </a:rPr>
              <a:t> </a:t>
            </a:r>
            <a:r>
              <a:rPr sz="2350" spc="80" dirty="0">
                <a:solidFill>
                  <a:srgbClr val="F4F5FB"/>
                </a:solidFill>
                <a:latin typeface="Lucida Sans Unicode"/>
                <a:cs typeface="Lucida Sans Unicode"/>
              </a:rPr>
              <a:t>gaming.</a:t>
            </a:r>
            <a:endParaRPr sz="2350">
              <a:latin typeface="Lucida Sans Unicode"/>
              <a:cs typeface="Lucida Sans Unicode"/>
            </a:endParaRPr>
          </a:p>
        </p:txBody>
      </p:sp>
      <p:pic>
        <p:nvPicPr>
          <p:cNvPr id="71" name="object 71"/>
          <p:cNvPicPr/>
          <p:nvPr/>
        </p:nvPicPr>
        <p:blipFill>
          <a:blip r:embed="rId16" cstate="print"/>
          <a:stretch>
            <a:fillRect/>
          </a:stretch>
        </p:blipFill>
        <p:spPr>
          <a:xfrm>
            <a:off x="6506986" y="5408059"/>
            <a:ext cx="95250" cy="95249"/>
          </a:xfrm>
          <a:prstGeom prst="rect">
            <a:avLst/>
          </a:prstGeom>
        </p:spPr>
      </p:pic>
      <p:pic>
        <p:nvPicPr>
          <p:cNvPr id="72" name="object 72"/>
          <p:cNvPicPr/>
          <p:nvPr/>
        </p:nvPicPr>
        <p:blipFill>
          <a:blip r:embed="rId16" cstate="print"/>
          <a:stretch>
            <a:fillRect/>
          </a:stretch>
        </p:blipFill>
        <p:spPr>
          <a:xfrm>
            <a:off x="6526036" y="6036709"/>
            <a:ext cx="95250" cy="95249"/>
          </a:xfrm>
          <a:prstGeom prst="rect">
            <a:avLst/>
          </a:prstGeom>
        </p:spPr>
      </p:pic>
      <p:sp>
        <p:nvSpPr>
          <p:cNvPr id="73" name="object 73"/>
          <p:cNvSpPr txBox="1"/>
          <p:nvPr/>
        </p:nvSpPr>
        <p:spPr>
          <a:xfrm>
            <a:off x="6744913" y="4034644"/>
            <a:ext cx="5299075" cy="2213610"/>
          </a:xfrm>
          <a:prstGeom prst="rect">
            <a:avLst/>
          </a:prstGeom>
        </p:spPr>
        <p:txBody>
          <a:bodyPr vert="horz" wrap="square" lIns="0" tIns="12065" rIns="0" bIns="0" rtlCol="0">
            <a:spAutoFit/>
          </a:bodyPr>
          <a:lstStyle/>
          <a:p>
            <a:pPr marL="1201420" marR="705485" indent="-802005">
              <a:lnSpc>
                <a:spcPct val="116900"/>
              </a:lnSpc>
              <a:spcBef>
                <a:spcPts val="95"/>
              </a:spcBef>
            </a:pPr>
            <a:r>
              <a:rPr sz="3100" b="1" spc="-80" dirty="0">
                <a:solidFill>
                  <a:srgbClr val="F4F5FB"/>
                </a:solidFill>
                <a:latin typeface="Tahoma"/>
                <a:cs typeface="Tahoma"/>
              </a:rPr>
              <a:t>D</a:t>
            </a:r>
            <a:r>
              <a:rPr sz="3100" b="1" spc="-20" dirty="0">
                <a:solidFill>
                  <a:srgbClr val="F4F5FB"/>
                </a:solidFill>
                <a:latin typeface="Tahoma"/>
                <a:cs typeface="Tahoma"/>
              </a:rPr>
              <a:t>i</a:t>
            </a:r>
            <a:r>
              <a:rPr sz="3100" b="1" spc="-65" dirty="0">
                <a:solidFill>
                  <a:srgbClr val="F4F5FB"/>
                </a:solidFill>
                <a:latin typeface="Tahoma"/>
                <a:cs typeface="Tahoma"/>
              </a:rPr>
              <a:t>ff</a:t>
            </a:r>
            <a:r>
              <a:rPr sz="3100" b="1" spc="80" dirty="0">
                <a:solidFill>
                  <a:srgbClr val="F4F5FB"/>
                </a:solidFill>
                <a:latin typeface="Tahoma"/>
                <a:cs typeface="Tahoma"/>
              </a:rPr>
              <a:t>e</a:t>
            </a:r>
            <a:r>
              <a:rPr sz="3100" b="1" spc="-10" dirty="0">
                <a:solidFill>
                  <a:srgbClr val="F4F5FB"/>
                </a:solidFill>
                <a:latin typeface="Tahoma"/>
                <a:cs typeface="Tahoma"/>
              </a:rPr>
              <a:t>r</a:t>
            </a:r>
            <a:r>
              <a:rPr sz="3100" b="1" spc="80" dirty="0">
                <a:solidFill>
                  <a:srgbClr val="F4F5FB"/>
                </a:solidFill>
                <a:latin typeface="Tahoma"/>
                <a:cs typeface="Tahoma"/>
              </a:rPr>
              <a:t>e</a:t>
            </a:r>
            <a:r>
              <a:rPr sz="3100" b="1" spc="120" dirty="0">
                <a:solidFill>
                  <a:srgbClr val="F4F5FB"/>
                </a:solidFill>
                <a:latin typeface="Tahoma"/>
                <a:cs typeface="Tahoma"/>
              </a:rPr>
              <a:t>n</a:t>
            </a:r>
            <a:r>
              <a:rPr sz="3100" b="1" spc="254" dirty="0">
                <a:solidFill>
                  <a:srgbClr val="F4F5FB"/>
                </a:solidFill>
                <a:latin typeface="Tahoma"/>
                <a:cs typeface="Tahoma"/>
              </a:rPr>
              <a:t>c</a:t>
            </a:r>
            <a:r>
              <a:rPr sz="3100" b="1" spc="80" dirty="0">
                <a:solidFill>
                  <a:srgbClr val="F4F5FB"/>
                </a:solidFill>
                <a:latin typeface="Tahoma"/>
                <a:cs typeface="Tahoma"/>
              </a:rPr>
              <a:t>e</a:t>
            </a:r>
            <a:r>
              <a:rPr sz="3100" b="1" spc="150" dirty="0">
                <a:solidFill>
                  <a:srgbClr val="F4F5FB"/>
                </a:solidFill>
                <a:latin typeface="Tahoma"/>
                <a:cs typeface="Tahoma"/>
              </a:rPr>
              <a:t>s</a:t>
            </a:r>
            <a:r>
              <a:rPr sz="3100" b="1" spc="-245" dirty="0">
                <a:solidFill>
                  <a:srgbClr val="F4F5FB"/>
                </a:solidFill>
                <a:latin typeface="Tahoma"/>
                <a:cs typeface="Tahoma"/>
              </a:rPr>
              <a:t> </a:t>
            </a:r>
            <a:r>
              <a:rPr sz="3100" b="1" spc="-70" dirty="0">
                <a:solidFill>
                  <a:srgbClr val="F4F5FB"/>
                </a:solidFill>
                <a:latin typeface="Tahoma"/>
                <a:cs typeface="Tahoma"/>
              </a:rPr>
              <a:t>B</a:t>
            </a:r>
            <a:r>
              <a:rPr sz="3100" b="1" spc="80" dirty="0">
                <a:solidFill>
                  <a:srgbClr val="F4F5FB"/>
                </a:solidFill>
                <a:latin typeface="Tahoma"/>
                <a:cs typeface="Tahoma"/>
              </a:rPr>
              <a:t>e</a:t>
            </a:r>
            <a:r>
              <a:rPr sz="3100" b="1" spc="-25" dirty="0">
                <a:solidFill>
                  <a:srgbClr val="F4F5FB"/>
                </a:solidFill>
                <a:latin typeface="Tahoma"/>
                <a:cs typeface="Tahoma"/>
              </a:rPr>
              <a:t>t</a:t>
            </a:r>
            <a:r>
              <a:rPr sz="3100" b="1" spc="-50" dirty="0">
                <a:solidFill>
                  <a:srgbClr val="F4F5FB"/>
                </a:solidFill>
                <a:latin typeface="Tahoma"/>
                <a:cs typeface="Tahoma"/>
              </a:rPr>
              <a:t>w</a:t>
            </a:r>
            <a:r>
              <a:rPr sz="3100" b="1" spc="80" dirty="0">
                <a:solidFill>
                  <a:srgbClr val="F4F5FB"/>
                </a:solidFill>
                <a:latin typeface="Tahoma"/>
                <a:cs typeface="Tahoma"/>
              </a:rPr>
              <a:t>een  </a:t>
            </a:r>
            <a:r>
              <a:rPr sz="3100" b="1" spc="-55" dirty="0">
                <a:solidFill>
                  <a:srgbClr val="F4F5FB"/>
                </a:solidFill>
                <a:latin typeface="Tahoma"/>
                <a:cs typeface="Tahoma"/>
              </a:rPr>
              <a:t>T</a:t>
            </a:r>
            <a:r>
              <a:rPr sz="3100" b="1" spc="310" dirty="0">
                <a:solidFill>
                  <a:srgbClr val="F4F5FB"/>
                </a:solidFill>
                <a:latin typeface="Tahoma"/>
                <a:cs typeface="Tahoma"/>
              </a:rPr>
              <a:t>C</a:t>
            </a:r>
            <a:r>
              <a:rPr sz="3100" b="1" spc="-85" dirty="0">
                <a:solidFill>
                  <a:srgbClr val="F4F5FB"/>
                </a:solidFill>
                <a:latin typeface="Tahoma"/>
                <a:cs typeface="Tahoma"/>
              </a:rPr>
              <a:t>P</a:t>
            </a:r>
            <a:r>
              <a:rPr sz="3100" b="1" spc="-245" dirty="0">
                <a:solidFill>
                  <a:srgbClr val="F4F5FB"/>
                </a:solidFill>
                <a:latin typeface="Tahoma"/>
                <a:cs typeface="Tahoma"/>
              </a:rPr>
              <a:t> </a:t>
            </a:r>
            <a:r>
              <a:rPr sz="3100" b="1" spc="265" dirty="0">
                <a:solidFill>
                  <a:srgbClr val="F4F5FB"/>
                </a:solidFill>
                <a:latin typeface="Tahoma"/>
                <a:cs typeface="Tahoma"/>
              </a:rPr>
              <a:t>a</a:t>
            </a:r>
            <a:r>
              <a:rPr sz="3100" b="1" spc="120" dirty="0">
                <a:solidFill>
                  <a:srgbClr val="F4F5FB"/>
                </a:solidFill>
                <a:latin typeface="Tahoma"/>
                <a:cs typeface="Tahoma"/>
              </a:rPr>
              <a:t>n</a:t>
            </a:r>
            <a:r>
              <a:rPr sz="3100" b="1" spc="175" dirty="0">
                <a:solidFill>
                  <a:srgbClr val="F4F5FB"/>
                </a:solidFill>
                <a:latin typeface="Tahoma"/>
                <a:cs typeface="Tahoma"/>
              </a:rPr>
              <a:t>d</a:t>
            </a:r>
            <a:r>
              <a:rPr sz="3100" b="1" spc="-245" dirty="0">
                <a:solidFill>
                  <a:srgbClr val="F4F5FB"/>
                </a:solidFill>
                <a:latin typeface="Tahoma"/>
                <a:cs typeface="Tahoma"/>
              </a:rPr>
              <a:t> </a:t>
            </a:r>
            <a:r>
              <a:rPr sz="3100" b="1" spc="-90" dirty="0">
                <a:solidFill>
                  <a:srgbClr val="F4F5FB"/>
                </a:solidFill>
                <a:latin typeface="Tahoma"/>
                <a:cs typeface="Tahoma"/>
              </a:rPr>
              <a:t>U</a:t>
            </a:r>
            <a:r>
              <a:rPr sz="3100" b="1" spc="-80" dirty="0">
                <a:solidFill>
                  <a:srgbClr val="F4F5FB"/>
                </a:solidFill>
                <a:latin typeface="Tahoma"/>
                <a:cs typeface="Tahoma"/>
              </a:rPr>
              <a:t>D</a:t>
            </a:r>
            <a:r>
              <a:rPr sz="3100" b="1" spc="-85" dirty="0">
                <a:solidFill>
                  <a:srgbClr val="F4F5FB"/>
                </a:solidFill>
                <a:latin typeface="Tahoma"/>
                <a:cs typeface="Tahoma"/>
              </a:rPr>
              <a:t>P</a:t>
            </a:r>
            <a:endParaRPr sz="3100">
              <a:latin typeface="Tahoma"/>
              <a:cs typeface="Tahoma"/>
            </a:endParaRPr>
          </a:p>
          <a:p>
            <a:pPr marL="12700" marR="5080">
              <a:lnSpc>
                <a:spcPct val="100600"/>
              </a:lnSpc>
              <a:spcBef>
                <a:spcPts val="1005"/>
              </a:spcBef>
              <a:tabLst>
                <a:tab pos="697230" algn="l"/>
                <a:tab pos="2379980" algn="l"/>
                <a:tab pos="2742565" algn="l"/>
                <a:tab pos="4422140" algn="l"/>
              </a:tabLst>
            </a:pPr>
            <a:r>
              <a:rPr sz="2050" spc="-175" dirty="0">
                <a:solidFill>
                  <a:srgbClr val="F4F5FB"/>
                </a:solidFill>
                <a:latin typeface="Lucida Sans Unicode"/>
                <a:cs typeface="Lucida Sans Unicode"/>
              </a:rPr>
              <a:t>T</a:t>
            </a:r>
            <a:r>
              <a:rPr sz="2050" spc="185" dirty="0">
                <a:solidFill>
                  <a:srgbClr val="F4F5FB"/>
                </a:solidFill>
                <a:latin typeface="Lucida Sans Unicode"/>
                <a:cs typeface="Lucida Sans Unicode"/>
              </a:rPr>
              <a:t>C</a:t>
            </a:r>
            <a:r>
              <a:rPr sz="2050" spc="75" dirty="0">
                <a:solidFill>
                  <a:srgbClr val="F4F5FB"/>
                </a:solidFill>
                <a:latin typeface="Lucida Sans Unicode"/>
                <a:cs typeface="Lucida Sans Unicode"/>
              </a:rPr>
              <a:t>P</a:t>
            </a:r>
            <a:r>
              <a:rPr sz="2050" dirty="0">
                <a:solidFill>
                  <a:srgbClr val="F4F5FB"/>
                </a:solidFill>
                <a:latin typeface="Lucida Sans Unicode"/>
                <a:cs typeface="Lucida Sans Unicode"/>
              </a:rPr>
              <a:t>	</a:t>
            </a:r>
            <a:r>
              <a:rPr sz="2050" spc="145" dirty="0">
                <a:solidFill>
                  <a:srgbClr val="F4F5FB"/>
                </a:solidFill>
                <a:latin typeface="Lucida Sans Unicode"/>
                <a:cs typeface="Lucida Sans Unicode"/>
              </a:rPr>
              <a:t>e</a:t>
            </a:r>
            <a:r>
              <a:rPr sz="2050" spc="35" dirty="0">
                <a:solidFill>
                  <a:srgbClr val="F4F5FB"/>
                </a:solidFill>
                <a:latin typeface="Lucida Sans Unicode"/>
                <a:cs typeface="Lucida Sans Unicode"/>
              </a:rPr>
              <a:t>s</a:t>
            </a:r>
            <a:r>
              <a:rPr sz="2050" spc="-10" dirty="0">
                <a:solidFill>
                  <a:srgbClr val="F4F5FB"/>
                </a:solidFill>
                <a:latin typeface="Lucida Sans Unicode"/>
                <a:cs typeface="Lucida Sans Unicode"/>
              </a:rPr>
              <a:t>t</a:t>
            </a:r>
            <a:r>
              <a:rPr sz="2050" spc="270" dirty="0">
                <a:solidFill>
                  <a:srgbClr val="F4F5FB"/>
                </a:solidFill>
                <a:latin typeface="Lucida Sans Unicode"/>
                <a:cs typeface="Lucida Sans Unicode"/>
              </a:rPr>
              <a:t>a</a:t>
            </a:r>
            <a:r>
              <a:rPr sz="2050" spc="114" dirty="0">
                <a:solidFill>
                  <a:srgbClr val="F4F5FB"/>
                </a:solidFill>
                <a:latin typeface="Lucida Sans Unicode"/>
                <a:cs typeface="Lucida Sans Unicode"/>
              </a:rPr>
              <a:t>b</a:t>
            </a:r>
            <a:r>
              <a:rPr sz="2050" spc="-80" dirty="0">
                <a:solidFill>
                  <a:srgbClr val="F4F5FB"/>
                </a:solidFill>
                <a:latin typeface="Lucida Sans Unicode"/>
                <a:cs typeface="Lucida Sans Unicode"/>
              </a:rPr>
              <a:t>li</a:t>
            </a:r>
            <a:r>
              <a:rPr sz="2050" spc="35" dirty="0">
                <a:solidFill>
                  <a:srgbClr val="F4F5FB"/>
                </a:solidFill>
                <a:latin typeface="Lucida Sans Unicode"/>
                <a:cs typeface="Lucida Sans Unicode"/>
              </a:rPr>
              <a:t>s</a:t>
            </a:r>
            <a:r>
              <a:rPr sz="2050" spc="55" dirty="0">
                <a:solidFill>
                  <a:srgbClr val="F4F5FB"/>
                </a:solidFill>
                <a:latin typeface="Lucida Sans Unicode"/>
                <a:cs typeface="Lucida Sans Unicode"/>
              </a:rPr>
              <a:t>h</a:t>
            </a:r>
            <a:r>
              <a:rPr sz="2050" spc="145" dirty="0">
                <a:solidFill>
                  <a:srgbClr val="F4F5FB"/>
                </a:solidFill>
                <a:latin typeface="Lucida Sans Unicode"/>
                <a:cs typeface="Lucida Sans Unicode"/>
              </a:rPr>
              <a:t>e</a:t>
            </a:r>
            <a:r>
              <a:rPr sz="2050" spc="40" dirty="0">
                <a:solidFill>
                  <a:srgbClr val="F4F5FB"/>
                </a:solidFill>
                <a:latin typeface="Lucida Sans Unicode"/>
                <a:cs typeface="Lucida Sans Unicode"/>
              </a:rPr>
              <a:t>s</a:t>
            </a:r>
            <a:r>
              <a:rPr sz="2050" dirty="0">
                <a:solidFill>
                  <a:srgbClr val="F4F5FB"/>
                </a:solidFill>
                <a:latin typeface="Lucida Sans Unicode"/>
                <a:cs typeface="Lucida Sans Unicode"/>
              </a:rPr>
              <a:t>	</a:t>
            </a:r>
            <a:r>
              <a:rPr sz="2050" spc="275" dirty="0">
                <a:solidFill>
                  <a:srgbClr val="F4F5FB"/>
                </a:solidFill>
                <a:latin typeface="Lucida Sans Unicode"/>
                <a:cs typeface="Lucida Sans Unicode"/>
              </a:rPr>
              <a:t>a</a:t>
            </a:r>
            <a:r>
              <a:rPr sz="2050" dirty="0">
                <a:solidFill>
                  <a:srgbClr val="F4F5FB"/>
                </a:solidFill>
                <a:latin typeface="Lucida Sans Unicode"/>
                <a:cs typeface="Lucida Sans Unicode"/>
              </a:rPr>
              <a:t>	</a:t>
            </a:r>
            <a:r>
              <a:rPr sz="2050" spc="210" dirty="0">
                <a:solidFill>
                  <a:srgbClr val="F4F5FB"/>
                </a:solidFill>
                <a:latin typeface="Lucida Sans Unicode"/>
                <a:cs typeface="Lucida Sans Unicode"/>
              </a:rPr>
              <a:t>c</a:t>
            </a:r>
            <a:r>
              <a:rPr sz="2050" spc="70" dirty="0">
                <a:solidFill>
                  <a:srgbClr val="F4F5FB"/>
                </a:solidFill>
                <a:latin typeface="Lucida Sans Unicode"/>
                <a:cs typeface="Lucida Sans Unicode"/>
              </a:rPr>
              <a:t>o</a:t>
            </a:r>
            <a:r>
              <a:rPr sz="2050" spc="55" dirty="0">
                <a:solidFill>
                  <a:srgbClr val="F4F5FB"/>
                </a:solidFill>
                <a:latin typeface="Lucida Sans Unicode"/>
                <a:cs typeface="Lucida Sans Unicode"/>
              </a:rPr>
              <a:t>nn</a:t>
            </a:r>
            <a:r>
              <a:rPr sz="2050" spc="145" dirty="0">
                <a:solidFill>
                  <a:srgbClr val="F4F5FB"/>
                </a:solidFill>
                <a:latin typeface="Lucida Sans Unicode"/>
                <a:cs typeface="Lucida Sans Unicode"/>
              </a:rPr>
              <a:t>e</a:t>
            </a:r>
            <a:r>
              <a:rPr sz="2050" spc="210" dirty="0">
                <a:solidFill>
                  <a:srgbClr val="F4F5FB"/>
                </a:solidFill>
                <a:latin typeface="Lucida Sans Unicode"/>
                <a:cs typeface="Lucida Sans Unicode"/>
              </a:rPr>
              <a:t>c</a:t>
            </a:r>
            <a:r>
              <a:rPr sz="2050" spc="-10" dirty="0">
                <a:solidFill>
                  <a:srgbClr val="F4F5FB"/>
                </a:solidFill>
                <a:latin typeface="Lucida Sans Unicode"/>
                <a:cs typeface="Lucida Sans Unicode"/>
              </a:rPr>
              <a:t>t</a:t>
            </a:r>
            <a:r>
              <a:rPr sz="2050" spc="-80" dirty="0">
                <a:solidFill>
                  <a:srgbClr val="F4F5FB"/>
                </a:solidFill>
                <a:latin typeface="Lucida Sans Unicode"/>
                <a:cs typeface="Lucida Sans Unicode"/>
              </a:rPr>
              <a:t>i</a:t>
            </a:r>
            <a:r>
              <a:rPr sz="2050" spc="70" dirty="0">
                <a:solidFill>
                  <a:srgbClr val="F4F5FB"/>
                </a:solidFill>
                <a:latin typeface="Lucida Sans Unicode"/>
                <a:cs typeface="Lucida Sans Unicode"/>
              </a:rPr>
              <a:t>o</a:t>
            </a:r>
            <a:r>
              <a:rPr sz="2050" spc="60" dirty="0">
                <a:solidFill>
                  <a:srgbClr val="F4F5FB"/>
                </a:solidFill>
                <a:latin typeface="Lucida Sans Unicode"/>
                <a:cs typeface="Lucida Sans Unicode"/>
              </a:rPr>
              <a:t>n</a:t>
            </a:r>
            <a:r>
              <a:rPr sz="2050" dirty="0">
                <a:solidFill>
                  <a:srgbClr val="F4F5FB"/>
                </a:solidFill>
                <a:latin typeface="Lucida Sans Unicode"/>
                <a:cs typeface="Lucida Sans Unicode"/>
              </a:rPr>
              <a:t>	</a:t>
            </a:r>
            <a:r>
              <a:rPr sz="2050" spc="114" dirty="0">
                <a:solidFill>
                  <a:srgbClr val="F4F5FB"/>
                </a:solidFill>
                <a:latin typeface="Lucida Sans Unicode"/>
                <a:cs typeface="Lucida Sans Unicode"/>
              </a:rPr>
              <a:t>b</a:t>
            </a:r>
            <a:r>
              <a:rPr sz="2050" spc="145" dirty="0">
                <a:solidFill>
                  <a:srgbClr val="F4F5FB"/>
                </a:solidFill>
                <a:latin typeface="Lucida Sans Unicode"/>
                <a:cs typeface="Lucida Sans Unicode"/>
              </a:rPr>
              <a:t>e</a:t>
            </a:r>
            <a:r>
              <a:rPr sz="2050" spc="-70" dirty="0">
                <a:solidFill>
                  <a:srgbClr val="F4F5FB"/>
                </a:solidFill>
                <a:latin typeface="Lucida Sans Unicode"/>
                <a:cs typeface="Lucida Sans Unicode"/>
              </a:rPr>
              <a:t>f</a:t>
            </a:r>
            <a:r>
              <a:rPr sz="2050" spc="70" dirty="0">
                <a:solidFill>
                  <a:srgbClr val="F4F5FB"/>
                </a:solidFill>
                <a:latin typeface="Lucida Sans Unicode"/>
                <a:cs typeface="Lucida Sans Unicode"/>
              </a:rPr>
              <a:t>o</a:t>
            </a:r>
            <a:r>
              <a:rPr sz="2050" spc="-65" dirty="0">
                <a:solidFill>
                  <a:srgbClr val="F4F5FB"/>
                </a:solidFill>
                <a:latin typeface="Lucida Sans Unicode"/>
                <a:cs typeface="Lucida Sans Unicode"/>
              </a:rPr>
              <a:t>r</a:t>
            </a:r>
            <a:r>
              <a:rPr sz="2050" spc="105" dirty="0">
                <a:solidFill>
                  <a:srgbClr val="F4F5FB"/>
                </a:solidFill>
                <a:latin typeface="Lucida Sans Unicode"/>
                <a:cs typeface="Lucida Sans Unicode"/>
              </a:rPr>
              <a:t>e  </a:t>
            </a:r>
            <a:r>
              <a:rPr sz="2050" spc="165" dirty="0">
                <a:solidFill>
                  <a:srgbClr val="F4F5FB"/>
                </a:solidFill>
                <a:latin typeface="Lucida Sans Unicode"/>
                <a:cs typeface="Lucida Sans Unicode"/>
              </a:rPr>
              <a:t>data</a:t>
            </a:r>
            <a:r>
              <a:rPr sz="2050" spc="-100" dirty="0">
                <a:solidFill>
                  <a:srgbClr val="F4F5FB"/>
                </a:solidFill>
                <a:latin typeface="Lucida Sans Unicode"/>
                <a:cs typeface="Lucida Sans Unicode"/>
              </a:rPr>
              <a:t> </a:t>
            </a:r>
            <a:r>
              <a:rPr sz="2050" spc="5" dirty="0">
                <a:solidFill>
                  <a:srgbClr val="F4F5FB"/>
                </a:solidFill>
                <a:latin typeface="Lucida Sans Unicode"/>
                <a:cs typeface="Lucida Sans Unicode"/>
              </a:rPr>
              <a:t>transfer,</a:t>
            </a:r>
            <a:r>
              <a:rPr sz="2050" spc="-95" dirty="0">
                <a:solidFill>
                  <a:srgbClr val="F4F5FB"/>
                </a:solidFill>
                <a:latin typeface="Lucida Sans Unicode"/>
                <a:cs typeface="Lucida Sans Unicode"/>
              </a:rPr>
              <a:t> </a:t>
            </a:r>
            <a:r>
              <a:rPr sz="2050" spc="35" dirty="0">
                <a:solidFill>
                  <a:srgbClr val="F4F5FB"/>
                </a:solidFill>
                <a:latin typeface="Lucida Sans Unicode"/>
                <a:cs typeface="Lucida Sans Unicode"/>
              </a:rPr>
              <a:t>while</a:t>
            </a:r>
            <a:r>
              <a:rPr sz="2050" spc="-95" dirty="0">
                <a:solidFill>
                  <a:srgbClr val="F4F5FB"/>
                </a:solidFill>
                <a:latin typeface="Lucida Sans Unicode"/>
                <a:cs typeface="Lucida Sans Unicode"/>
              </a:rPr>
              <a:t> </a:t>
            </a:r>
            <a:r>
              <a:rPr sz="2050" spc="-5" dirty="0">
                <a:solidFill>
                  <a:srgbClr val="F4F5FB"/>
                </a:solidFill>
                <a:latin typeface="Lucida Sans Unicode"/>
                <a:cs typeface="Lucida Sans Unicode"/>
              </a:rPr>
              <a:t>UDP</a:t>
            </a:r>
            <a:r>
              <a:rPr sz="2050" spc="-95" dirty="0">
                <a:solidFill>
                  <a:srgbClr val="F4F5FB"/>
                </a:solidFill>
                <a:latin typeface="Lucida Sans Unicode"/>
                <a:cs typeface="Lucida Sans Unicode"/>
              </a:rPr>
              <a:t> </a:t>
            </a:r>
            <a:r>
              <a:rPr sz="2050" spc="90" dirty="0">
                <a:solidFill>
                  <a:srgbClr val="F4F5FB"/>
                </a:solidFill>
                <a:latin typeface="Lucida Sans Unicode"/>
                <a:cs typeface="Lucida Sans Unicode"/>
              </a:rPr>
              <a:t>does</a:t>
            </a:r>
            <a:r>
              <a:rPr sz="2050" spc="-95" dirty="0">
                <a:solidFill>
                  <a:srgbClr val="F4F5FB"/>
                </a:solidFill>
                <a:latin typeface="Lucida Sans Unicode"/>
                <a:cs typeface="Lucida Sans Unicode"/>
              </a:rPr>
              <a:t> </a:t>
            </a:r>
            <a:r>
              <a:rPr sz="2050" spc="-25" dirty="0">
                <a:solidFill>
                  <a:srgbClr val="F4F5FB"/>
                </a:solidFill>
                <a:latin typeface="Lucida Sans Unicode"/>
                <a:cs typeface="Lucida Sans Unicode"/>
              </a:rPr>
              <a:t>not.</a:t>
            </a:r>
            <a:endParaRPr sz="2050">
              <a:latin typeface="Lucida Sans Unicode"/>
              <a:cs typeface="Lucida Sans Unicode"/>
            </a:endParaRPr>
          </a:p>
          <a:p>
            <a:pPr marL="33655">
              <a:lnSpc>
                <a:spcPts val="2570"/>
              </a:lnSpc>
              <a:tabLst>
                <a:tab pos="773430" algn="l"/>
                <a:tab pos="2080895" algn="l"/>
                <a:tab pos="3322954" algn="l"/>
                <a:tab pos="4201160" algn="l"/>
              </a:tabLst>
            </a:pPr>
            <a:r>
              <a:rPr sz="2150" spc="30" dirty="0">
                <a:solidFill>
                  <a:srgbClr val="F4F5FB"/>
                </a:solidFill>
                <a:latin typeface="Lucida Sans Unicode"/>
                <a:cs typeface="Lucida Sans Unicode"/>
              </a:rPr>
              <a:t>TCP	</a:t>
            </a:r>
            <a:r>
              <a:rPr sz="2150" spc="60" dirty="0">
                <a:solidFill>
                  <a:srgbClr val="F4F5FB"/>
                </a:solidFill>
                <a:latin typeface="Lucida Sans Unicode"/>
                <a:cs typeface="Lucida Sans Unicode"/>
              </a:rPr>
              <a:t>ensures	</a:t>
            </a:r>
            <a:r>
              <a:rPr sz="2150" spc="45" dirty="0">
                <a:solidFill>
                  <a:srgbClr val="F4F5FB"/>
                </a:solidFill>
                <a:latin typeface="Lucida Sans Unicode"/>
                <a:cs typeface="Lucida Sans Unicode"/>
              </a:rPr>
              <a:t>reliable	</a:t>
            </a:r>
            <a:r>
              <a:rPr sz="2150" spc="170" dirty="0">
                <a:solidFill>
                  <a:srgbClr val="F4F5FB"/>
                </a:solidFill>
                <a:latin typeface="Lucida Sans Unicode"/>
                <a:cs typeface="Lucida Sans Unicode"/>
              </a:rPr>
              <a:t>data	</a:t>
            </a:r>
            <a:r>
              <a:rPr sz="2150" spc="45" dirty="0">
                <a:solidFill>
                  <a:srgbClr val="F4F5FB"/>
                </a:solidFill>
                <a:latin typeface="Lucida Sans Unicode"/>
                <a:cs typeface="Lucida Sans Unicode"/>
              </a:rPr>
              <a:t>delivery</a:t>
            </a:r>
            <a:endParaRPr sz="2150">
              <a:latin typeface="Lucida Sans Unicode"/>
              <a:cs typeface="Lucida Sans Unicode"/>
            </a:endParaRPr>
          </a:p>
        </p:txBody>
      </p:sp>
      <p:sp>
        <p:nvSpPr>
          <p:cNvPr id="74" name="object 74"/>
          <p:cNvSpPr txBox="1"/>
          <p:nvPr/>
        </p:nvSpPr>
        <p:spPr>
          <a:xfrm>
            <a:off x="11217391" y="6222510"/>
            <a:ext cx="826769" cy="1025525"/>
          </a:xfrm>
          <a:prstGeom prst="rect">
            <a:avLst/>
          </a:prstGeom>
        </p:spPr>
        <p:txBody>
          <a:bodyPr vert="horz" wrap="square" lIns="0" tIns="11430" rIns="0" bIns="0" rtlCol="0">
            <a:spAutoFit/>
          </a:bodyPr>
          <a:lstStyle/>
          <a:p>
            <a:pPr marL="268605" marR="5080" indent="-8890">
              <a:lnSpc>
                <a:spcPct val="101699"/>
              </a:lnSpc>
              <a:spcBef>
                <a:spcPts val="90"/>
              </a:spcBef>
            </a:pPr>
            <a:r>
              <a:rPr sz="2150" spc="285" dirty="0">
                <a:solidFill>
                  <a:srgbClr val="F4F5FB"/>
                </a:solidFill>
                <a:latin typeface="Lucida Sans Unicode"/>
                <a:cs typeface="Lucida Sans Unicode"/>
              </a:rPr>
              <a:t>a</a:t>
            </a:r>
            <a:r>
              <a:rPr sz="2150" spc="60" dirty="0">
                <a:solidFill>
                  <a:srgbClr val="F4F5FB"/>
                </a:solidFill>
                <a:latin typeface="Lucida Sans Unicode"/>
                <a:cs typeface="Lucida Sans Unicode"/>
              </a:rPr>
              <a:t>n</a:t>
            </a:r>
            <a:r>
              <a:rPr sz="2150" spc="80" dirty="0">
                <a:solidFill>
                  <a:srgbClr val="F4F5FB"/>
                </a:solidFill>
                <a:latin typeface="Lucida Sans Unicode"/>
                <a:cs typeface="Lucida Sans Unicode"/>
              </a:rPr>
              <a:t>d  </a:t>
            </a:r>
            <a:r>
              <a:rPr sz="2150" spc="-20" dirty="0">
                <a:solidFill>
                  <a:srgbClr val="F4F5FB"/>
                </a:solidFill>
                <a:latin typeface="Lucida Sans Unicode"/>
                <a:cs typeface="Lucida Sans Unicode"/>
              </a:rPr>
              <a:t>U</a:t>
            </a:r>
            <a:r>
              <a:rPr sz="2150" spc="-70" dirty="0">
                <a:solidFill>
                  <a:srgbClr val="F4F5FB"/>
                </a:solidFill>
                <a:latin typeface="Lucida Sans Unicode"/>
                <a:cs typeface="Lucida Sans Unicode"/>
              </a:rPr>
              <a:t>D</a:t>
            </a:r>
            <a:r>
              <a:rPr sz="2150" spc="75" dirty="0">
                <a:solidFill>
                  <a:srgbClr val="F4F5FB"/>
                </a:solidFill>
                <a:latin typeface="Lucida Sans Unicode"/>
                <a:cs typeface="Lucida Sans Unicode"/>
              </a:rPr>
              <a:t>P</a:t>
            </a:r>
            <a:endParaRPr sz="2150">
              <a:latin typeface="Lucida Sans Unicode"/>
              <a:cs typeface="Lucida Sans Unicode"/>
            </a:endParaRPr>
          </a:p>
          <a:p>
            <a:pPr marL="12700">
              <a:lnSpc>
                <a:spcPct val="100000"/>
              </a:lnSpc>
              <a:spcBef>
                <a:spcPts val="45"/>
              </a:spcBef>
            </a:pPr>
            <a:r>
              <a:rPr sz="2150" spc="50" dirty="0">
                <a:solidFill>
                  <a:srgbClr val="F4F5FB"/>
                </a:solidFill>
                <a:latin typeface="Lucida Sans Unicode"/>
                <a:cs typeface="Lucida Sans Unicode"/>
              </a:rPr>
              <a:t>faster</a:t>
            </a:r>
            <a:endParaRPr sz="2150">
              <a:latin typeface="Lucida Sans Unicode"/>
              <a:cs typeface="Lucida Sans Unicode"/>
            </a:endParaRPr>
          </a:p>
        </p:txBody>
      </p:sp>
      <p:sp>
        <p:nvSpPr>
          <p:cNvPr id="75" name="object 75"/>
          <p:cNvSpPr txBox="1"/>
          <p:nvPr/>
        </p:nvSpPr>
        <p:spPr>
          <a:xfrm>
            <a:off x="6766493" y="6222510"/>
            <a:ext cx="4029075" cy="1358900"/>
          </a:xfrm>
          <a:prstGeom prst="rect">
            <a:avLst/>
          </a:prstGeom>
        </p:spPr>
        <p:txBody>
          <a:bodyPr vert="horz" wrap="square" lIns="0" tIns="11430" rIns="0" bIns="0" rtlCol="0">
            <a:spAutoFit/>
          </a:bodyPr>
          <a:lstStyle/>
          <a:p>
            <a:pPr marL="12700" marR="5080">
              <a:lnSpc>
                <a:spcPct val="101699"/>
              </a:lnSpc>
              <a:spcBef>
                <a:spcPts val="90"/>
              </a:spcBef>
              <a:tabLst>
                <a:tab pos="1431290" algn="l"/>
                <a:tab pos="1833880" algn="l"/>
                <a:tab pos="2829560" algn="l"/>
                <a:tab pos="3587115" algn="l"/>
              </a:tabLst>
            </a:pPr>
            <a:r>
              <a:rPr sz="2150" spc="20" dirty="0">
                <a:solidFill>
                  <a:srgbClr val="F4F5FB"/>
                </a:solidFill>
                <a:latin typeface="Lucida Sans Unicode"/>
                <a:cs typeface="Lucida Sans Unicode"/>
              </a:rPr>
              <a:t>with	</a:t>
            </a:r>
            <a:r>
              <a:rPr sz="2150" spc="100" dirty="0">
                <a:solidFill>
                  <a:srgbClr val="F4F5FB"/>
                </a:solidFill>
                <a:latin typeface="Lucida Sans Unicode"/>
                <a:cs typeface="Lucida Sans Unicode"/>
              </a:rPr>
              <a:t>acknowledgment </a:t>
            </a:r>
            <a:r>
              <a:rPr sz="2150" spc="105" dirty="0">
                <a:solidFill>
                  <a:srgbClr val="F4F5FB"/>
                </a:solidFill>
                <a:latin typeface="Lucida Sans Unicode"/>
                <a:cs typeface="Lucida Sans Unicode"/>
              </a:rPr>
              <a:t> </a:t>
            </a:r>
            <a:r>
              <a:rPr sz="2150" spc="-70" dirty="0">
                <a:solidFill>
                  <a:srgbClr val="F4F5FB"/>
                </a:solidFill>
                <a:latin typeface="Lucida Sans Unicode"/>
                <a:cs typeface="Lucida Sans Unicode"/>
              </a:rPr>
              <a:t>r</a:t>
            </a:r>
            <a:r>
              <a:rPr sz="2150" spc="150" dirty="0">
                <a:solidFill>
                  <a:srgbClr val="F4F5FB"/>
                </a:solidFill>
                <a:latin typeface="Lucida Sans Unicode"/>
                <a:cs typeface="Lucida Sans Unicode"/>
              </a:rPr>
              <a:t>e</a:t>
            </a:r>
            <a:r>
              <a:rPr sz="2150" spc="-15" dirty="0">
                <a:solidFill>
                  <a:srgbClr val="F4F5FB"/>
                </a:solidFill>
                <a:latin typeface="Lucida Sans Unicode"/>
                <a:cs typeface="Lucida Sans Unicode"/>
              </a:rPr>
              <a:t>t</a:t>
            </a:r>
            <a:r>
              <a:rPr sz="2150" spc="-70" dirty="0">
                <a:solidFill>
                  <a:srgbClr val="F4F5FB"/>
                </a:solidFill>
                <a:latin typeface="Lucida Sans Unicode"/>
                <a:cs typeface="Lucida Sans Unicode"/>
              </a:rPr>
              <a:t>r</a:t>
            </a:r>
            <a:r>
              <a:rPr sz="2150" spc="285" dirty="0">
                <a:solidFill>
                  <a:srgbClr val="F4F5FB"/>
                </a:solidFill>
                <a:latin typeface="Lucida Sans Unicode"/>
                <a:cs typeface="Lucida Sans Unicode"/>
              </a:rPr>
              <a:t>a</a:t>
            </a:r>
            <a:r>
              <a:rPr sz="2150" spc="60" dirty="0">
                <a:solidFill>
                  <a:srgbClr val="F4F5FB"/>
                </a:solidFill>
                <a:latin typeface="Lucida Sans Unicode"/>
                <a:cs typeface="Lucida Sans Unicode"/>
              </a:rPr>
              <a:t>n</a:t>
            </a:r>
            <a:r>
              <a:rPr sz="2150" spc="40" dirty="0">
                <a:solidFill>
                  <a:srgbClr val="F4F5FB"/>
                </a:solidFill>
                <a:latin typeface="Lucida Sans Unicode"/>
                <a:cs typeface="Lucida Sans Unicode"/>
              </a:rPr>
              <a:t>s</a:t>
            </a:r>
            <a:r>
              <a:rPr sz="2150" spc="240" dirty="0">
                <a:solidFill>
                  <a:srgbClr val="F4F5FB"/>
                </a:solidFill>
                <a:latin typeface="Lucida Sans Unicode"/>
                <a:cs typeface="Lucida Sans Unicode"/>
              </a:rPr>
              <a:t>m</a:t>
            </a:r>
            <a:r>
              <a:rPr sz="2150" spc="-90" dirty="0">
                <a:solidFill>
                  <a:srgbClr val="F4F5FB"/>
                </a:solidFill>
                <a:latin typeface="Lucida Sans Unicode"/>
                <a:cs typeface="Lucida Sans Unicode"/>
              </a:rPr>
              <a:t>i</a:t>
            </a:r>
            <a:r>
              <a:rPr sz="2150" spc="40" dirty="0">
                <a:solidFill>
                  <a:srgbClr val="F4F5FB"/>
                </a:solidFill>
                <a:latin typeface="Lucida Sans Unicode"/>
                <a:cs typeface="Lucida Sans Unicode"/>
              </a:rPr>
              <a:t>ss</a:t>
            </a:r>
            <a:r>
              <a:rPr sz="2150" spc="-90" dirty="0">
                <a:solidFill>
                  <a:srgbClr val="F4F5FB"/>
                </a:solidFill>
                <a:latin typeface="Lucida Sans Unicode"/>
                <a:cs typeface="Lucida Sans Unicode"/>
              </a:rPr>
              <a:t>i</a:t>
            </a:r>
            <a:r>
              <a:rPr sz="2150" spc="70" dirty="0">
                <a:solidFill>
                  <a:srgbClr val="F4F5FB"/>
                </a:solidFill>
                <a:latin typeface="Lucida Sans Unicode"/>
                <a:cs typeface="Lucida Sans Unicode"/>
              </a:rPr>
              <a:t>o</a:t>
            </a:r>
            <a:r>
              <a:rPr sz="2150" spc="60" dirty="0">
                <a:solidFill>
                  <a:srgbClr val="F4F5FB"/>
                </a:solidFill>
                <a:latin typeface="Lucida Sans Unicode"/>
                <a:cs typeface="Lucida Sans Unicode"/>
              </a:rPr>
              <a:t>n</a:t>
            </a:r>
            <a:r>
              <a:rPr sz="2150" spc="-250" dirty="0">
                <a:solidFill>
                  <a:srgbClr val="F4F5FB"/>
                </a:solidFill>
                <a:latin typeface="Lucida Sans Unicode"/>
                <a:cs typeface="Lucida Sans Unicode"/>
              </a:rPr>
              <a:t>,</a:t>
            </a:r>
            <a:r>
              <a:rPr sz="2150" dirty="0">
                <a:solidFill>
                  <a:srgbClr val="F4F5FB"/>
                </a:solidFill>
                <a:latin typeface="Lucida Sans Unicode"/>
                <a:cs typeface="Lucida Sans Unicode"/>
              </a:rPr>
              <a:t>	</a:t>
            </a:r>
            <a:r>
              <a:rPr sz="2150" spc="130" dirty="0">
                <a:solidFill>
                  <a:srgbClr val="F4F5FB"/>
                </a:solidFill>
                <a:latin typeface="Lucida Sans Unicode"/>
                <a:cs typeface="Lucida Sans Unicode"/>
              </a:rPr>
              <a:t>w</a:t>
            </a:r>
            <a:r>
              <a:rPr sz="2150" spc="60" dirty="0">
                <a:solidFill>
                  <a:srgbClr val="F4F5FB"/>
                </a:solidFill>
                <a:latin typeface="Lucida Sans Unicode"/>
                <a:cs typeface="Lucida Sans Unicode"/>
              </a:rPr>
              <a:t>h</a:t>
            </a:r>
            <a:r>
              <a:rPr sz="2150" spc="150" dirty="0">
                <a:solidFill>
                  <a:srgbClr val="F4F5FB"/>
                </a:solidFill>
                <a:latin typeface="Lucida Sans Unicode"/>
                <a:cs typeface="Lucida Sans Unicode"/>
              </a:rPr>
              <a:t>e</a:t>
            </a:r>
            <a:r>
              <a:rPr sz="2150" spc="-70" dirty="0">
                <a:solidFill>
                  <a:srgbClr val="F4F5FB"/>
                </a:solidFill>
                <a:latin typeface="Lucida Sans Unicode"/>
                <a:cs typeface="Lucida Sans Unicode"/>
              </a:rPr>
              <a:t>r</a:t>
            </a:r>
            <a:r>
              <a:rPr sz="2150" spc="150" dirty="0">
                <a:solidFill>
                  <a:srgbClr val="F4F5FB"/>
                </a:solidFill>
                <a:latin typeface="Lucida Sans Unicode"/>
                <a:cs typeface="Lucida Sans Unicode"/>
              </a:rPr>
              <a:t>e</a:t>
            </a:r>
            <a:r>
              <a:rPr sz="2150" spc="285" dirty="0">
                <a:solidFill>
                  <a:srgbClr val="F4F5FB"/>
                </a:solidFill>
                <a:latin typeface="Lucida Sans Unicode"/>
                <a:cs typeface="Lucida Sans Unicode"/>
              </a:rPr>
              <a:t>a</a:t>
            </a:r>
            <a:r>
              <a:rPr sz="2150" spc="30" dirty="0">
                <a:solidFill>
                  <a:srgbClr val="F4F5FB"/>
                </a:solidFill>
                <a:latin typeface="Lucida Sans Unicode"/>
                <a:cs typeface="Lucida Sans Unicode"/>
              </a:rPr>
              <a:t>s  </a:t>
            </a:r>
            <a:r>
              <a:rPr sz="2150" spc="60" dirty="0">
                <a:solidFill>
                  <a:srgbClr val="F4F5FB"/>
                </a:solidFill>
                <a:latin typeface="Lucida Sans Unicode"/>
                <a:cs typeface="Lucida Sans Unicode"/>
              </a:rPr>
              <a:t>sacrifices		</a:t>
            </a:r>
            <a:r>
              <a:rPr sz="2150" spc="10" dirty="0">
                <a:solidFill>
                  <a:srgbClr val="F4F5FB"/>
                </a:solidFill>
                <a:latin typeface="Lucida Sans Unicode"/>
                <a:cs typeface="Lucida Sans Unicode"/>
              </a:rPr>
              <a:t>reliability	</a:t>
            </a:r>
            <a:r>
              <a:rPr sz="2150" spc="-25" dirty="0">
                <a:solidFill>
                  <a:srgbClr val="F4F5FB"/>
                </a:solidFill>
                <a:latin typeface="Lucida Sans Unicode"/>
                <a:cs typeface="Lucida Sans Unicode"/>
              </a:rPr>
              <a:t>for </a:t>
            </a:r>
            <a:r>
              <a:rPr sz="2150" spc="-670" dirty="0">
                <a:solidFill>
                  <a:srgbClr val="F4F5FB"/>
                </a:solidFill>
                <a:latin typeface="Lucida Sans Unicode"/>
                <a:cs typeface="Lucida Sans Unicode"/>
              </a:rPr>
              <a:t> </a:t>
            </a:r>
            <a:r>
              <a:rPr sz="2150" spc="25" dirty="0">
                <a:solidFill>
                  <a:srgbClr val="F4F5FB"/>
                </a:solidFill>
                <a:latin typeface="Lucida Sans Unicode"/>
                <a:cs typeface="Lucida Sans Unicode"/>
              </a:rPr>
              <a:t>transmission.</a:t>
            </a:r>
            <a:endParaRPr sz="2150">
              <a:latin typeface="Lucida Sans Unicode"/>
              <a:cs typeface="Lucida Sans Unicode"/>
            </a:endParaRPr>
          </a:p>
        </p:txBody>
      </p:sp>
      <p:pic>
        <p:nvPicPr>
          <p:cNvPr id="76" name="object 76"/>
          <p:cNvPicPr/>
          <p:nvPr/>
        </p:nvPicPr>
        <p:blipFill>
          <a:blip r:embed="rId16" cstate="print"/>
          <a:stretch>
            <a:fillRect/>
          </a:stretch>
        </p:blipFill>
        <p:spPr>
          <a:xfrm>
            <a:off x="6506986" y="7703584"/>
            <a:ext cx="95250" cy="95249"/>
          </a:xfrm>
          <a:prstGeom prst="rect">
            <a:avLst/>
          </a:prstGeom>
        </p:spPr>
      </p:pic>
      <p:sp>
        <p:nvSpPr>
          <p:cNvPr id="77" name="object 77"/>
          <p:cNvSpPr txBox="1"/>
          <p:nvPr/>
        </p:nvSpPr>
        <p:spPr>
          <a:xfrm>
            <a:off x="6744913" y="7559154"/>
            <a:ext cx="5299075" cy="343535"/>
          </a:xfrm>
          <a:prstGeom prst="rect">
            <a:avLst/>
          </a:prstGeom>
        </p:spPr>
        <p:txBody>
          <a:bodyPr vert="horz" wrap="square" lIns="0" tIns="17145" rIns="0" bIns="0" rtlCol="0">
            <a:spAutoFit/>
          </a:bodyPr>
          <a:lstStyle/>
          <a:p>
            <a:pPr marL="12700">
              <a:lnSpc>
                <a:spcPct val="100000"/>
              </a:lnSpc>
              <a:spcBef>
                <a:spcPts val="135"/>
              </a:spcBef>
              <a:tabLst>
                <a:tab pos="748665" algn="l"/>
                <a:tab pos="1186815" algn="l"/>
                <a:tab pos="1999614" algn="l"/>
                <a:tab pos="3048000" algn="l"/>
                <a:tab pos="3638550" algn="l"/>
              </a:tabLst>
            </a:pPr>
            <a:r>
              <a:rPr sz="2050" spc="30" dirty="0">
                <a:solidFill>
                  <a:srgbClr val="F4F5FB"/>
                </a:solidFill>
                <a:latin typeface="Lucida Sans Unicode"/>
                <a:cs typeface="Lucida Sans Unicode"/>
              </a:rPr>
              <a:t>TCP	</a:t>
            </a:r>
            <a:r>
              <a:rPr sz="2050" spc="-20" dirty="0">
                <a:solidFill>
                  <a:srgbClr val="F4F5FB"/>
                </a:solidFill>
                <a:latin typeface="Lucida Sans Unicode"/>
                <a:cs typeface="Lucida Sans Unicode"/>
              </a:rPr>
              <a:t>is	</a:t>
            </a:r>
            <a:r>
              <a:rPr sz="2050" spc="70" dirty="0">
                <a:solidFill>
                  <a:srgbClr val="F4F5FB"/>
                </a:solidFill>
                <a:latin typeface="Lucida Sans Unicode"/>
                <a:cs typeface="Lucida Sans Unicode"/>
              </a:rPr>
              <a:t>best	</a:t>
            </a:r>
            <a:r>
              <a:rPr sz="2050" spc="45" dirty="0">
                <a:solidFill>
                  <a:srgbClr val="F4F5FB"/>
                </a:solidFill>
                <a:latin typeface="Lucida Sans Unicode"/>
                <a:cs typeface="Lucida Sans Unicode"/>
              </a:rPr>
              <a:t>suited	</a:t>
            </a:r>
            <a:r>
              <a:rPr sz="2050" spc="-20" dirty="0">
                <a:solidFill>
                  <a:srgbClr val="F4F5FB"/>
                </a:solidFill>
                <a:latin typeface="Lucida Sans Unicode"/>
                <a:cs typeface="Lucida Sans Unicode"/>
              </a:rPr>
              <a:t>for	</a:t>
            </a:r>
            <a:r>
              <a:rPr sz="2050" spc="75" dirty="0">
                <a:solidFill>
                  <a:srgbClr val="F4F5FB"/>
                </a:solidFill>
                <a:latin typeface="Lucida Sans Unicode"/>
                <a:cs typeface="Lucida Sans Unicode"/>
              </a:rPr>
              <a:t>applications</a:t>
            </a:r>
            <a:endParaRPr sz="2050">
              <a:latin typeface="Lucida Sans Unicode"/>
              <a:cs typeface="Lucida Sans Unicode"/>
            </a:endParaRPr>
          </a:p>
        </p:txBody>
      </p:sp>
      <p:sp>
        <p:nvSpPr>
          <p:cNvPr id="78" name="object 78"/>
          <p:cNvSpPr txBox="1"/>
          <p:nvPr/>
        </p:nvSpPr>
        <p:spPr>
          <a:xfrm>
            <a:off x="6744913" y="7873479"/>
            <a:ext cx="5299075" cy="343535"/>
          </a:xfrm>
          <a:prstGeom prst="rect">
            <a:avLst/>
          </a:prstGeom>
        </p:spPr>
        <p:txBody>
          <a:bodyPr vert="horz" wrap="square" lIns="0" tIns="17145" rIns="0" bIns="0" rtlCol="0">
            <a:spAutoFit/>
          </a:bodyPr>
          <a:lstStyle/>
          <a:p>
            <a:pPr marL="12700">
              <a:lnSpc>
                <a:spcPct val="100000"/>
              </a:lnSpc>
              <a:spcBef>
                <a:spcPts val="135"/>
              </a:spcBef>
            </a:pPr>
            <a:r>
              <a:rPr sz="2050" spc="80" dirty="0">
                <a:solidFill>
                  <a:srgbClr val="F4F5FB"/>
                </a:solidFill>
                <a:latin typeface="Lucida Sans Unicode"/>
                <a:cs typeface="Lucida Sans Unicode"/>
              </a:rPr>
              <a:t>where</a:t>
            </a:r>
            <a:r>
              <a:rPr sz="2050" spc="195" dirty="0">
                <a:solidFill>
                  <a:srgbClr val="F4F5FB"/>
                </a:solidFill>
                <a:latin typeface="Lucida Sans Unicode"/>
                <a:cs typeface="Lucida Sans Unicode"/>
              </a:rPr>
              <a:t> </a:t>
            </a:r>
            <a:r>
              <a:rPr sz="2050" spc="160" dirty="0">
                <a:solidFill>
                  <a:srgbClr val="F4F5FB"/>
                </a:solidFill>
                <a:latin typeface="Lucida Sans Unicode"/>
                <a:cs typeface="Lucida Sans Unicode"/>
              </a:rPr>
              <a:t>accuracy</a:t>
            </a:r>
            <a:r>
              <a:rPr sz="2050" spc="195" dirty="0">
                <a:solidFill>
                  <a:srgbClr val="F4F5FB"/>
                </a:solidFill>
                <a:latin typeface="Lucida Sans Unicode"/>
                <a:cs typeface="Lucida Sans Unicode"/>
              </a:rPr>
              <a:t> </a:t>
            </a:r>
            <a:r>
              <a:rPr sz="2050" spc="-20" dirty="0">
                <a:solidFill>
                  <a:srgbClr val="F4F5FB"/>
                </a:solidFill>
                <a:latin typeface="Lucida Sans Unicode"/>
                <a:cs typeface="Lucida Sans Unicode"/>
              </a:rPr>
              <a:t>is</a:t>
            </a:r>
            <a:r>
              <a:rPr sz="2050" spc="195" dirty="0">
                <a:solidFill>
                  <a:srgbClr val="F4F5FB"/>
                </a:solidFill>
                <a:latin typeface="Lucida Sans Unicode"/>
                <a:cs typeface="Lucida Sans Unicode"/>
              </a:rPr>
              <a:t> </a:t>
            </a:r>
            <a:r>
              <a:rPr sz="2050" spc="15" dirty="0">
                <a:solidFill>
                  <a:srgbClr val="F4F5FB"/>
                </a:solidFill>
                <a:latin typeface="Lucida Sans Unicode"/>
                <a:cs typeface="Lucida Sans Unicode"/>
              </a:rPr>
              <a:t>critical,</a:t>
            </a:r>
            <a:r>
              <a:rPr sz="2050" spc="200" dirty="0">
                <a:solidFill>
                  <a:srgbClr val="F4F5FB"/>
                </a:solidFill>
                <a:latin typeface="Lucida Sans Unicode"/>
                <a:cs typeface="Lucida Sans Unicode"/>
              </a:rPr>
              <a:t> </a:t>
            </a:r>
            <a:r>
              <a:rPr sz="2050" spc="35" dirty="0">
                <a:solidFill>
                  <a:srgbClr val="F4F5FB"/>
                </a:solidFill>
                <a:latin typeface="Lucida Sans Unicode"/>
                <a:cs typeface="Lucida Sans Unicode"/>
              </a:rPr>
              <a:t>while</a:t>
            </a:r>
            <a:r>
              <a:rPr sz="2050" spc="195" dirty="0">
                <a:solidFill>
                  <a:srgbClr val="F4F5FB"/>
                </a:solidFill>
                <a:latin typeface="Lucida Sans Unicode"/>
                <a:cs typeface="Lucida Sans Unicode"/>
              </a:rPr>
              <a:t> </a:t>
            </a:r>
            <a:r>
              <a:rPr sz="2050" spc="-5" dirty="0">
                <a:solidFill>
                  <a:srgbClr val="F4F5FB"/>
                </a:solidFill>
                <a:latin typeface="Lucida Sans Unicode"/>
                <a:cs typeface="Lucida Sans Unicode"/>
              </a:rPr>
              <a:t>UDP</a:t>
            </a:r>
            <a:r>
              <a:rPr sz="2050" spc="195" dirty="0">
                <a:solidFill>
                  <a:srgbClr val="F4F5FB"/>
                </a:solidFill>
                <a:latin typeface="Lucida Sans Unicode"/>
                <a:cs typeface="Lucida Sans Unicode"/>
              </a:rPr>
              <a:t> </a:t>
            </a:r>
            <a:r>
              <a:rPr sz="2050" spc="-20" dirty="0">
                <a:solidFill>
                  <a:srgbClr val="F4F5FB"/>
                </a:solidFill>
                <a:latin typeface="Lucida Sans Unicode"/>
                <a:cs typeface="Lucida Sans Unicode"/>
              </a:rPr>
              <a:t>is</a:t>
            </a:r>
            <a:endParaRPr sz="2050">
              <a:latin typeface="Lucida Sans Unicode"/>
              <a:cs typeface="Lucida Sans Unicode"/>
            </a:endParaRPr>
          </a:p>
        </p:txBody>
      </p:sp>
      <p:sp>
        <p:nvSpPr>
          <p:cNvPr id="79" name="object 79"/>
          <p:cNvSpPr txBox="1"/>
          <p:nvPr/>
        </p:nvSpPr>
        <p:spPr>
          <a:xfrm>
            <a:off x="6744913" y="8187804"/>
            <a:ext cx="5299075" cy="657860"/>
          </a:xfrm>
          <a:prstGeom prst="rect">
            <a:avLst/>
          </a:prstGeom>
        </p:spPr>
        <p:txBody>
          <a:bodyPr vert="horz" wrap="square" lIns="0" tIns="15240" rIns="0" bIns="0" rtlCol="0">
            <a:spAutoFit/>
          </a:bodyPr>
          <a:lstStyle/>
          <a:p>
            <a:pPr marL="12700" marR="5080">
              <a:lnSpc>
                <a:spcPct val="100600"/>
              </a:lnSpc>
              <a:spcBef>
                <a:spcPts val="120"/>
              </a:spcBef>
              <a:tabLst>
                <a:tab pos="2140585" algn="l"/>
                <a:tab pos="3389629" algn="l"/>
              </a:tabLst>
            </a:pPr>
            <a:r>
              <a:rPr sz="2050" spc="45" dirty="0">
                <a:solidFill>
                  <a:srgbClr val="F4F5FB"/>
                </a:solidFill>
                <a:latin typeface="Lucida Sans Unicode"/>
                <a:cs typeface="Lucida Sans Unicode"/>
              </a:rPr>
              <a:t>preferred	</a:t>
            </a:r>
            <a:r>
              <a:rPr sz="2050" spc="-20" dirty="0">
                <a:solidFill>
                  <a:srgbClr val="F4F5FB"/>
                </a:solidFill>
                <a:latin typeface="Lucida Sans Unicode"/>
                <a:cs typeface="Lucida Sans Unicode"/>
              </a:rPr>
              <a:t>for	</a:t>
            </a:r>
            <a:r>
              <a:rPr sz="2050" spc="40" dirty="0">
                <a:solidFill>
                  <a:srgbClr val="F4F5FB"/>
                </a:solidFill>
                <a:latin typeface="Lucida Sans Unicode"/>
                <a:cs typeface="Lucida Sans Unicode"/>
              </a:rPr>
              <a:t>time-sensitive </a:t>
            </a:r>
            <a:r>
              <a:rPr sz="2050" spc="-635" dirty="0">
                <a:solidFill>
                  <a:srgbClr val="F4F5FB"/>
                </a:solidFill>
                <a:latin typeface="Lucida Sans Unicode"/>
                <a:cs typeface="Lucida Sans Unicode"/>
              </a:rPr>
              <a:t> </a:t>
            </a:r>
            <a:r>
              <a:rPr sz="2050" spc="50" dirty="0">
                <a:solidFill>
                  <a:srgbClr val="F4F5FB"/>
                </a:solidFill>
                <a:latin typeface="Lucida Sans Unicode"/>
                <a:cs typeface="Lucida Sans Unicode"/>
              </a:rPr>
              <a:t>applications.</a:t>
            </a:r>
            <a:endParaRPr sz="2050">
              <a:latin typeface="Lucida Sans Unicode"/>
              <a:cs typeface="Lucida Sans Unicod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Box 82">
            <a:extLst>
              <a:ext uri="{FF2B5EF4-FFF2-40B4-BE49-F238E27FC236}">
                <a16:creationId xmlns:a16="http://schemas.microsoft.com/office/drawing/2014/main" id="{94870C92-FBE4-2045-B0F5-C53D8DAF0857}"/>
              </a:ext>
            </a:extLst>
          </p:cNvPr>
          <p:cNvSpPr txBox="1"/>
          <p:nvPr/>
        </p:nvSpPr>
        <p:spPr>
          <a:xfrm>
            <a:off x="0" y="0"/>
            <a:ext cx="18288000" cy="10287000"/>
          </a:xfrm>
          <a:prstGeom prst="rect">
            <a:avLst/>
          </a:prstGeom>
          <a:solidFill>
            <a:schemeClr val="bg1">
              <a:lumMod val="95000"/>
            </a:schemeClr>
          </a:solidFill>
        </p:spPr>
        <p:txBody>
          <a:bodyPr wrap="square" rtlCol="0">
            <a:spAutoFit/>
          </a:bodyPr>
          <a:lstStyle/>
          <a:p>
            <a:endParaRPr lang="en-IN" dirty="0"/>
          </a:p>
        </p:txBody>
      </p:sp>
      <p:pic>
        <p:nvPicPr>
          <p:cNvPr id="5122" name="Picture 2" descr="UDP Protocol">
            <a:extLst>
              <a:ext uri="{FF2B5EF4-FFF2-40B4-BE49-F238E27FC236}">
                <a16:creationId xmlns:a16="http://schemas.microsoft.com/office/drawing/2014/main" id="{5828D453-299B-DACB-096C-3ACC92E207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357"/>
          <a:stretch/>
        </p:blipFill>
        <p:spPr bwMode="auto">
          <a:xfrm>
            <a:off x="269793" y="3654129"/>
            <a:ext cx="9428122" cy="508635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TCP">
            <a:extLst>
              <a:ext uri="{FF2B5EF4-FFF2-40B4-BE49-F238E27FC236}">
                <a16:creationId xmlns:a16="http://schemas.microsoft.com/office/drawing/2014/main" id="{05EDDCC7-C4EC-9494-D50D-D65746206F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936"/>
          <a:stretch/>
        </p:blipFill>
        <p:spPr bwMode="auto">
          <a:xfrm>
            <a:off x="8914549" y="2634954"/>
            <a:ext cx="10229073" cy="7124700"/>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a:extLst>
              <a:ext uri="{FF2B5EF4-FFF2-40B4-BE49-F238E27FC236}">
                <a16:creationId xmlns:a16="http://schemas.microsoft.com/office/drawing/2014/main" id="{A47E4CFD-B453-9B9C-1D49-CAE6CA1992E3}"/>
              </a:ext>
            </a:extLst>
          </p:cNvPr>
          <p:cNvSpPr txBox="1"/>
          <p:nvPr/>
        </p:nvSpPr>
        <p:spPr>
          <a:xfrm>
            <a:off x="1752600" y="791807"/>
            <a:ext cx="15163800" cy="2862322"/>
          </a:xfrm>
          <a:prstGeom prst="rect">
            <a:avLst/>
          </a:prstGeom>
          <a:noFill/>
        </p:spPr>
        <p:txBody>
          <a:bodyPr wrap="square" rtlCol="0">
            <a:spAutoFit/>
          </a:bodyPr>
          <a:lstStyle/>
          <a:p>
            <a:pPr algn="just"/>
            <a:r>
              <a:rPr lang="en-IN" sz="6000" b="0" i="0" dirty="0">
                <a:solidFill>
                  <a:srgbClr val="610B38"/>
                </a:solidFill>
                <a:effectLst/>
                <a:latin typeface="Tahoma" panose="020B0604030504040204" pitchFamily="34" charset="0"/>
                <a:ea typeface="Tahoma" panose="020B0604030504040204" pitchFamily="34" charset="0"/>
                <a:cs typeface="Tahoma" panose="020B0604030504040204" pitchFamily="34" charset="0"/>
              </a:rPr>
              <a:t>TCP Header Format V/S </a:t>
            </a:r>
            <a:r>
              <a:rPr lang="en-IN" sz="6000" b="0" i="0" dirty="0">
                <a:solidFill>
                  <a:srgbClr val="610B4B"/>
                </a:solidFill>
                <a:effectLst/>
                <a:latin typeface="Tahoma" panose="020B0604030504040204" pitchFamily="34" charset="0"/>
                <a:ea typeface="Tahoma" panose="020B0604030504040204" pitchFamily="34" charset="0"/>
                <a:cs typeface="Tahoma" panose="020B0604030504040204" pitchFamily="34" charset="0"/>
              </a:rPr>
              <a:t>UDP Header Format</a:t>
            </a:r>
          </a:p>
          <a:p>
            <a:br>
              <a:rPr lang="en-IN" sz="6000" dirty="0">
                <a:latin typeface="Tahoma" panose="020B0604030504040204" pitchFamily="34" charset="0"/>
                <a:ea typeface="Tahoma" panose="020B0604030504040204" pitchFamily="34" charset="0"/>
                <a:cs typeface="Tahoma" panose="020B0604030504040204" pitchFamily="34" charset="0"/>
              </a:rPr>
            </a:br>
            <a:endParaRPr lang="en-IN" sz="6000" b="0" i="0" dirty="0">
              <a:solidFill>
                <a:srgbClr val="610B38"/>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90835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8288000" cy="10287000"/>
            <a:chOff x="0" y="0"/>
            <a:chExt cx="18288000" cy="10287000"/>
          </a:xfrm>
        </p:grpSpPr>
        <p:pic>
          <p:nvPicPr>
            <p:cNvPr id="3" name="object 3"/>
            <p:cNvPicPr/>
            <p:nvPr/>
          </p:nvPicPr>
          <p:blipFill>
            <a:blip r:embed="rId2" cstate="print"/>
            <a:stretch>
              <a:fillRect/>
            </a:stretch>
          </p:blipFill>
          <p:spPr>
            <a:xfrm>
              <a:off x="11912944" y="877430"/>
              <a:ext cx="5246756" cy="8018886"/>
            </a:xfrm>
            <a:prstGeom prst="rect">
              <a:avLst/>
            </a:prstGeom>
          </p:spPr>
        </p:pic>
        <p:sp>
          <p:nvSpPr>
            <p:cNvPr id="4" name="object 4"/>
            <p:cNvSpPr/>
            <p:nvPr/>
          </p:nvSpPr>
          <p:spPr>
            <a:xfrm>
              <a:off x="14536343" y="4895782"/>
              <a:ext cx="3752215" cy="5391785"/>
            </a:xfrm>
            <a:custGeom>
              <a:avLst/>
              <a:gdLst/>
              <a:ahLst/>
              <a:cxnLst/>
              <a:rect l="l" t="t" r="r" b="b"/>
              <a:pathLst>
                <a:path w="3752215" h="5391784">
                  <a:moveTo>
                    <a:pt x="2856170" y="5391217"/>
                  </a:moveTo>
                  <a:lnTo>
                    <a:pt x="108749" y="5391217"/>
                  </a:lnTo>
                  <a:lnTo>
                    <a:pt x="97822" y="5346700"/>
                  </a:lnTo>
                  <a:lnTo>
                    <a:pt x="86150" y="5308600"/>
                  </a:lnTo>
                  <a:lnTo>
                    <a:pt x="75269" y="5257800"/>
                  </a:lnTo>
                  <a:lnTo>
                    <a:pt x="65172" y="5207000"/>
                  </a:lnTo>
                  <a:lnTo>
                    <a:pt x="55851" y="5156200"/>
                  </a:lnTo>
                  <a:lnTo>
                    <a:pt x="47302" y="5105400"/>
                  </a:lnTo>
                  <a:lnTo>
                    <a:pt x="39516" y="5054600"/>
                  </a:lnTo>
                  <a:lnTo>
                    <a:pt x="32487" y="5003800"/>
                  </a:lnTo>
                  <a:lnTo>
                    <a:pt x="26208" y="4953000"/>
                  </a:lnTo>
                  <a:lnTo>
                    <a:pt x="20674" y="4902200"/>
                  </a:lnTo>
                  <a:lnTo>
                    <a:pt x="15876" y="4864100"/>
                  </a:lnTo>
                  <a:lnTo>
                    <a:pt x="7395" y="4749800"/>
                  </a:lnTo>
                  <a:lnTo>
                    <a:pt x="4312" y="4699000"/>
                  </a:lnTo>
                  <a:lnTo>
                    <a:pt x="2034" y="4648200"/>
                  </a:lnTo>
                  <a:lnTo>
                    <a:pt x="588" y="4597400"/>
                  </a:lnTo>
                  <a:lnTo>
                    <a:pt x="0" y="4546600"/>
                  </a:lnTo>
                  <a:lnTo>
                    <a:pt x="294" y="4495800"/>
                  </a:lnTo>
                  <a:lnTo>
                    <a:pt x="1497" y="4445000"/>
                  </a:lnTo>
                  <a:lnTo>
                    <a:pt x="3635" y="4394200"/>
                  </a:lnTo>
                  <a:lnTo>
                    <a:pt x="6734" y="4343400"/>
                  </a:lnTo>
                  <a:lnTo>
                    <a:pt x="10819" y="4292600"/>
                  </a:lnTo>
                  <a:lnTo>
                    <a:pt x="15916" y="4241800"/>
                  </a:lnTo>
                  <a:lnTo>
                    <a:pt x="22052" y="4191000"/>
                  </a:lnTo>
                  <a:lnTo>
                    <a:pt x="29251" y="4140200"/>
                  </a:lnTo>
                  <a:lnTo>
                    <a:pt x="37540" y="4089400"/>
                  </a:lnTo>
                  <a:lnTo>
                    <a:pt x="46945" y="4038600"/>
                  </a:lnTo>
                  <a:lnTo>
                    <a:pt x="53509" y="4013200"/>
                  </a:lnTo>
                  <a:lnTo>
                    <a:pt x="59680" y="3987800"/>
                  </a:lnTo>
                  <a:lnTo>
                    <a:pt x="65011" y="3949700"/>
                  </a:lnTo>
                  <a:lnTo>
                    <a:pt x="80557" y="3873500"/>
                  </a:lnTo>
                  <a:lnTo>
                    <a:pt x="92675" y="3822700"/>
                  </a:lnTo>
                  <a:lnTo>
                    <a:pt x="105436" y="3784600"/>
                  </a:lnTo>
                  <a:lnTo>
                    <a:pt x="118868" y="3733800"/>
                  </a:lnTo>
                  <a:lnTo>
                    <a:pt x="132997" y="3683000"/>
                  </a:lnTo>
                  <a:lnTo>
                    <a:pt x="147851" y="3632200"/>
                  </a:lnTo>
                  <a:lnTo>
                    <a:pt x="163457" y="3594100"/>
                  </a:lnTo>
                  <a:lnTo>
                    <a:pt x="179843" y="3543300"/>
                  </a:lnTo>
                  <a:lnTo>
                    <a:pt x="197036" y="3492500"/>
                  </a:lnTo>
                  <a:lnTo>
                    <a:pt x="215063" y="3454400"/>
                  </a:lnTo>
                  <a:lnTo>
                    <a:pt x="233951" y="3403600"/>
                  </a:lnTo>
                  <a:lnTo>
                    <a:pt x="253728" y="3365500"/>
                  </a:lnTo>
                  <a:lnTo>
                    <a:pt x="274422" y="3314700"/>
                  </a:lnTo>
                  <a:lnTo>
                    <a:pt x="296058" y="3276600"/>
                  </a:lnTo>
                  <a:lnTo>
                    <a:pt x="318666" y="3225800"/>
                  </a:lnTo>
                  <a:lnTo>
                    <a:pt x="342271" y="3187700"/>
                  </a:lnTo>
                  <a:lnTo>
                    <a:pt x="366902" y="3136900"/>
                  </a:lnTo>
                  <a:lnTo>
                    <a:pt x="392585" y="3098800"/>
                  </a:lnTo>
                  <a:lnTo>
                    <a:pt x="419349" y="3048000"/>
                  </a:lnTo>
                  <a:lnTo>
                    <a:pt x="435186" y="3035300"/>
                  </a:lnTo>
                  <a:lnTo>
                    <a:pt x="449804" y="3009900"/>
                  </a:lnTo>
                  <a:lnTo>
                    <a:pt x="463609" y="2984500"/>
                  </a:lnTo>
                  <a:lnTo>
                    <a:pt x="477008" y="2959100"/>
                  </a:lnTo>
                  <a:lnTo>
                    <a:pt x="506537" y="2921000"/>
                  </a:lnTo>
                  <a:lnTo>
                    <a:pt x="536270" y="2870200"/>
                  </a:lnTo>
                  <a:lnTo>
                    <a:pt x="596623" y="2794000"/>
                  </a:lnTo>
                  <a:lnTo>
                    <a:pt x="627377" y="2755900"/>
                  </a:lnTo>
                  <a:lnTo>
                    <a:pt x="658606" y="2717800"/>
                  </a:lnTo>
                  <a:lnTo>
                    <a:pt x="690378" y="2679700"/>
                  </a:lnTo>
                  <a:lnTo>
                    <a:pt x="722760" y="2641600"/>
                  </a:lnTo>
                  <a:lnTo>
                    <a:pt x="755821" y="2616200"/>
                  </a:lnTo>
                  <a:lnTo>
                    <a:pt x="789627" y="2578100"/>
                  </a:lnTo>
                  <a:lnTo>
                    <a:pt x="824247" y="2540000"/>
                  </a:lnTo>
                  <a:lnTo>
                    <a:pt x="859747" y="2501900"/>
                  </a:lnTo>
                  <a:lnTo>
                    <a:pt x="896196" y="2476500"/>
                  </a:lnTo>
                  <a:lnTo>
                    <a:pt x="971204" y="2400300"/>
                  </a:lnTo>
                  <a:lnTo>
                    <a:pt x="1044556" y="2349500"/>
                  </a:lnTo>
                  <a:lnTo>
                    <a:pt x="1081144" y="2311400"/>
                  </a:lnTo>
                  <a:lnTo>
                    <a:pt x="1118192" y="2286000"/>
                  </a:lnTo>
                  <a:lnTo>
                    <a:pt x="1156090" y="2260600"/>
                  </a:lnTo>
                  <a:lnTo>
                    <a:pt x="1195226" y="2235200"/>
                  </a:lnTo>
                  <a:lnTo>
                    <a:pt x="1233733" y="2209800"/>
                  </a:lnTo>
                  <a:lnTo>
                    <a:pt x="1307442" y="2159000"/>
                  </a:lnTo>
                  <a:lnTo>
                    <a:pt x="1345950" y="2133600"/>
                  </a:lnTo>
                  <a:lnTo>
                    <a:pt x="1375116" y="2108200"/>
                  </a:lnTo>
                  <a:lnTo>
                    <a:pt x="1403049" y="2095500"/>
                  </a:lnTo>
                  <a:lnTo>
                    <a:pt x="1430142" y="2082800"/>
                  </a:lnTo>
                  <a:lnTo>
                    <a:pt x="1456789" y="2057400"/>
                  </a:lnTo>
                  <a:lnTo>
                    <a:pt x="1544986" y="2006600"/>
                  </a:lnTo>
                  <a:lnTo>
                    <a:pt x="1589055" y="1993900"/>
                  </a:lnTo>
                  <a:lnTo>
                    <a:pt x="1721003" y="1917700"/>
                  </a:lnTo>
                  <a:lnTo>
                    <a:pt x="1808635" y="1879600"/>
                  </a:lnTo>
                  <a:lnTo>
                    <a:pt x="2196966" y="1651000"/>
                  </a:lnTo>
                  <a:lnTo>
                    <a:pt x="2239272" y="1625600"/>
                  </a:lnTo>
                  <a:lnTo>
                    <a:pt x="2281366" y="1587500"/>
                  </a:lnTo>
                  <a:lnTo>
                    <a:pt x="2294660" y="1587500"/>
                  </a:lnTo>
                  <a:lnTo>
                    <a:pt x="2305331" y="1574800"/>
                  </a:lnTo>
                  <a:lnTo>
                    <a:pt x="2328354" y="1549400"/>
                  </a:lnTo>
                  <a:lnTo>
                    <a:pt x="2339025" y="1536700"/>
                  </a:lnTo>
                  <a:lnTo>
                    <a:pt x="2352319" y="1536700"/>
                  </a:lnTo>
                  <a:lnTo>
                    <a:pt x="2386176" y="1498600"/>
                  </a:lnTo>
                  <a:lnTo>
                    <a:pt x="2419110" y="1460500"/>
                  </a:lnTo>
                  <a:lnTo>
                    <a:pt x="2450729" y="1435100"/>
                  </a:lnTo>
                  <a:lnTo>
                    <a:pt x="2480642" y="1397000"/>
                  </a:lnTo>
                  <a:lnTo>
                    <a:pt x="2508457" y="1358900"/>
                  </a:lnTo>
                  <a:lnTo>
                    <a:pt x="2533782" y="1320800"/>
                  </a:lnTo>
                  <a:lnTo>
                    <a:pt x="2556225" y="1270000"/>
                  </a:lnTo>
                  <a:lnTo>
                    <a:pt x="2560704" y="1270000"/>
                  </a:lnTo>
                  <a:lnTo>
                    <a:pt x="2592544" y="1206500"/>
                  </a:lnTo>
                  <a:lnTo>
                    <a:pt x="2613902" y="1155700"/>
                  </a:lnTo>
                  <a:lnTo>
                    <a:pt x="2631928" y="1104900"/>
                  </a:lnTo>
                  <a:lnTo>
                    <a:pt x="2644954" y="1041400"/>
                  </a:lnTo>
                  <a:lnTo>
                    <a:pt x="2653769" y="1028700"/>
                  </a:lnTo>
                  <a:lnTo>
                    <a:pt x="2673725" y="914400"/>
                  </a:lnTo>
                  <a:lnTo>
                    <a:pt x="2680359" y="863600"/>
                  </a:lnTo>
                  <a:lnTo>
                    <a:pt x="2689174" y="749300"/>
                  </a:lnTo>
                  <a:lnTo>
                    <a:pt x="2691381" y="698500"/>
                  </a:lnTo>
                  <a:lnTo>
                    <a:pt x="2691694" y="660400"/>
                  </a:lnTo>
                  <a:lnTo>
                    <a:pt x="2690621" y="609600"/>
                  </a:lnTo>
                  <a:lnTo>
                    <a:pt x="2688671" y="558800"/>
                  </a:lnTo>
                  <a:lnTo>
                    <a:pt x="2684170" y="457200"/>
                  </a:lnTo>
                  <a:lnTo>
                    <a:pt x="2682637" y="406400"/>
                  </a:lnTo>
                  <a:lnTo>
                    <a:pt x="2682259" y="355600"/>
                  </a:lnTo>
                  <a:lnTo>
                    <a:pt x="2683545" y="304800"/>
                  </a:lnTo>
                  <a:lnTo>
                    <a:pt x="2687003" y="254000"/>
                  </a:lnTo>
                  <a:lnTo>
                    <a:pt x="2693142" y="203200"/>
                  </a:lnTo>
                  <a:lnTo>
                    <a:pt x="2702469" y="152400"/>
                  </a:lnTo>
                  <a:lnTo>
                    <a:pt x="2729059" y="101600"/>
                  </a:lnTo>
                  <a:lnTo>
                    <a:pt x="2768944" y="50800"/>
                  </a:lnTo>
                  <a:lnTo>
                    <a:pt x="2798334" y="25400"/>
                  </a:lnTo>
                  <a:lnTo>
                    <a:pt x="2814485" y="25400"/>
                  </a:lnTo>
                  <a:lnTo>
                    <a:pt x="2831083" y="12700"/>
                  </a:lnTo>
                  <a:lnTo>
                    <a:pt x="2866506" y="12700"/>
                  </a:lnTo>
                  <a:lnTo>
                    <a:pt x="2884672" y="0"/>
                  </a:lnTo>
                  <a:lnTo>
                    <a:pt x="3004297" y="0"/>
                  </a:lnTo>
                  <a:lnTo>
                    <a:pt x="3039466" y="12700"/>
                  </a:lnTo>
                  <a:lnTo>
                    <a:pt x="3188804" y="50800"/>
                  </a:lnTo>
                  <a:lnTo>
                    <a:pt x="3236790" y="76200"/>
                  </a:lnTo>
                  <a:lnTo>
                    <a:pt x="3284010" y="88900"/>
                  </a:lnTo>
                  <a:lnTo>
                    <a:pt x="3376465" y="139700"/>
                  </a:lnTo>
                  <a:lnTo>
                    <a:pt x="3383099" y="152400"/>
                  </a:lnTo>
                  <a:lnTo>
                    <a:pt x="3403055" y="152400"/>
                  </a:lnTo>
                  <a:lnTo>
                    <a:pt x="3445615" y="177800"/>
                  </a:lnTo>
                  <a:lnTo>
                    <a:pt x="3487366" y="203200"/>
                  </a:lnTo>
                  <a:lnTo>
                    <a:pt x="3528329" y="228600"/>
                  </a:lnTo>
                  <a:lnTo>
                    <a:pt x="3568519" y="266700"/>
                  </a:lnTo>
                  <a:lnTo>
                    <a:pt x="3607956" y="292100"/>
                  </a:lnTo>
                  <a:lnTo>
                    <a:pt x="3646658" y="317500"/>
                  </a:lnTo>
                  <a:lnTo>
                    <a:pt x="3684643" y="355600"/>
                  </a:lnTo>
                  <a:lnTo>
                    <a:pt x="3721929" y="381000"/>
                  </a:lnTo>
                  <a:lnTo>
                    <a:pt x="3751657" y="411941"/>
                  </a:lnTo>
                  <a:lnTo>
                    <a:pt x="3751657" y="4831551"/>
                  </a:lnTo>
                  <a:lnTo>
                    <a:pt x="3744687" y="4838700"/>
                  </a:lnTo>
                  <a:lnTo>
                    <a:pt x="3707066" y="4864100"/>
                  </a:lnTo>
                  <a:lnTo>
                    <a:pt x="3668977" y="4902200"/>
                  </a:lnTo>
                  <a:lnTo>
                    <a:pt x="3591414" y="4953000"/>
                  </a:lnTo>
                  <a:lnTo>
                    <a:pt x="3551949" y="4991100"/>
                  </a:lnTo>
                  <a:lnTo>
                    <a:pt x="3512034" y="5016500"/>
                  </a:lnTo>
                  <a:lnTo>
                    <a:pt x="3430871" y="5067300"/>
                  </a:lnTo>
                  <a:lnTo>
                    <a:pt x="3305862" y="5143500"/>
                  </a:lnTo>
                  <a:lnTo>
                    <a:pt x="3177041" y="5219700"/>
                  </a:lnTo>
                  <a:lnTo>
                    <a:pt x="3163710" y="5219700"/>
                  </a:lnTo>
                  <a:lnTo>
                    <a:pt x="3137048" y="5245100"/>
                  </a:lnTo>
                  <a:lnTo>
                    <a:pt x="3123716" y="5245100"/>
                  </a:lnTo>
                  <a:lnTo>
                    <a:pt x="2952861" y="5346700"/>
                  </a:lnTo>
                  <a:lnTo>
                    <a:pt x="2909922" y="5359400"/>
                  </a:lnTo>
                  <a:lnTo>
                    <a:pt x="2856170" y="5391217"/>
                  </a:lnTo>
                  <a:close/>
                </a:path>
              </a:pathLst>
            </a:custGeom>
            <a:solidFill>
              <a:srgbClr val="12219D"/>
            </a:solidFill>
          </p:spPr>
          <p:txBody>
            <a:bodyPr wrap="square" lIns="0" tIns="0" rIns="0" bIns="0" rtlCol="0"/>
            <a:lstStyle/>
            <a:p>
              <a:endParaRPr/>
            </a:p>
          </p:txBody>
        </p:sp>
        <p:sp>
          <p:nvSpPr>
            <p:cNvPr id="5" name="object 5"/>
            <p:cNvSpPr/>
            <p:nvPr/>
          </p:nvSpPr>
          <p:spPr>
            <a:xfrm>
              <a:off x="12336967" y="0"/>
              <a:ext cx="3156585" cy="2407920"/>
            </a:xfrm>
            <a:custGeom>
              <a:avLst/>
              <a:gdLst/>
              <a:ahLst/>
              <a:cxnLst/>
              <a:rect l="l" t="t" r="r" b="b"/>
              <a:pathLst>
                <a:path w="3156584" h="2407920">
                  <a:moveTo>
                    <a:pt x="1594865" y="2400009"/>
                  </a:moveTo>
                  <a:lnTo>
                    <a:pt x="1517525" y="2407689"/>
                  </a:lnTo>
                  <a:lnTo>
                    <a:pt x="1404525" y="2407689"/>
                  </a:lnTo>
                  <a:lnTo>
                    <a:pt x="1300246" y="2382289"/>
                  </a:lnTo>
                  <a:lnTo>
                    <a:pt x="1198565" y="2331489"/>
                  </a:lnTo>
                  <a:lnTo>
                    <a:pt x="1178147" y="2331489"/>
                  </a:lnTo>
                  <a:lnTo>
                    <a:pt x="1132548" y="2306089"/>
                  </a:lnTo>
                  <a:lnTo>
                    <a:pt x="1087945" y="2293389"/>
                  </a:lnTo>
                  <a:lnTo>
                    <a:pt x="1044305" y="2267989"/>
                  </a:lnTo>
                  <a:lnTo>
                    <a:pt x="1001595" y="2242589"/>
                  </a:lnTo>
                  <a:lnTo>
                    <a:pt x="959782" y="2217189"/>
                  </a:lnTo>
                  <a:lnTo>
                    <a:pt x="918832" y="2179089"/>
                  </a:lnTo>
                  <a:lnTo>
                    <a:pt x="878713" y="2153689"/>
                  </a:lnTo>
                  <a:lnTo>
                    <a:pt x="839390" y="2128289"/>
                  </a:lnTo>
                  <a:lnTo>
                    <a:pt x="800831" y="2090189"/>
                  </a:lnTo>
                  <a:lnTo>
                    <a:pt x="763002" y="2064789"/>
                  </a:lnTo>
                  <a:lnTo>
                    <a:pt x="725870" y="2026689"/>
                  </a:lnTo>
                  <a:lnTo>
                    <a:pt x="689403" y="1988589"/>
                  </a:lnTo>
                  <a:lnTo>
                    <a:pt x="653565" y="1950489"/>
                  </a:lnTo>
                  <a:lnTo>
                    <a:pt x="618325" y="1925089"/>
                  </a:lnTo>
                  <a:lnTo>
                    <a:pt x="583650" y="1886989"/>
                  </a:lnTo>
                  <a:lnTo>
                    <a:pt x="549505" y="1836189"/>
                  </a:lnTo>
                  <a:lnTo>
                    <a:pt x="515857" y="1798089"/>
                  </a:lnTo>
                  <a:lnTo>
                    <a:pt x="482674" y="1759989"/>
                  </a:lnTo>
                  <a:lnTo>
                    <a:pt x="449922" y="1721889"/>
                  </a:lnTo>
                  <a:lnTo>
                    <a:pt x="445900" y="1709189"/>
                  </a:lnTo>
                  <a:lnTo>
                    <a:pt x="445538" y="1709189"/>
                  </a:lnTo>
                  <a:lnTo>
                    <a:pt x="441621" y="1696489"/>
                  </a:lnTo>
                  <a:lnTo>
                    <a:pt x="411161" y="1658332"/>
                  </a:lnTo>
                  <a:lnTo>
                    <a:pt x="381976" y="1620289"/>
                  </a:lnTo>
                  <a:lnTo>
                    <a:pt x="353922" y="1569489"/>
                  </a:lnTo>
                  <a:lnTo>
                    <a:pt x="327032" y="1531389"/>
                  </a:lnTo>
                  <a:lnTo>
                    <a:pt x="301292" y="1493289"/>
                  </a:lnTo>
                  <a:lnTo>
                    <a:pt x="276692" y="1442489"/>
                  </a:lnTo>
                  <a:lnTo>
                    <a:pt x="253217" y="1404389"/>
                  </a:lnTo>
                  <a:lnTo>
                    <a:pt x="230857" y="1353589"/>
                  </a:lnTo>
                  <a:lnTo>
                    <a:pt x="209598" y="1302789"/>
                  </a:lnTo>
                  <a:lnTo>
                    <a:pt x="189429" y="1264689"/>
                  </a:lnTo>
                  <a:lnTo>
                    <a:pt x="170338" y="1213889"/>
                  </a:lnTo>
                  <a:lnTo>
                    <a:pt x="152312" y="1175789"/>
                  </a:lnTo>
                  <a:lnTo>
                    <a:pt x="135339" y="1124989"/>
                  </a:lnTo>
                  <a:lnTo>
                    <a:pt x="119407" y="1074189"/>
                  </a:lnTo>
                  <a:lnTo>
                    <a:pt x="104503" y="1023389"/>
                  </a:lnTo>
                  <a:lnTo>
                    <a:pt x="90615" y="985289"/>
                  </a:lnTo>
                  <a:lnTo>
                    <a:pt x="77732" y="934489"/>
                  </a:lnTo>
                  <a:lnTo>
                    <a:pt x="65840" y="883689"/>
                  </a:lnTo>
                  <a:lnTo>
                    <a:pt x="54928" y="832889"/>
                  </a:lnTo>
                  <a:lnTo>
                    <a:pt x="44983" y="782089"/>
                  </a:lnTo>
                  <a:lnTo>
                    <a:pt x="35452" y="731289"/>
                  </a:lnTo>
                  <a:lnTo>
                    <a:pt x="26973" y="680489"/>
                  </a:lnTo>
                  <a:lnTo>
                    <a:pt x="19582" y="629689"/>
                  </a:lnTo>
                  <a:lnTo>
                    <a:pt x="14359" y="587365"/>
                  </a:lnTo>
                  <a:lnTo>
                    <a:pt x="7247" y="515734"/>
                  </a:lnTo>
                  <a:lnTo>
                    <a:pt x="4279" y="477289"/>
                  </a:lnTo>
                  <a:lnTo>
                    <a:pt x="1582" y="426489"/>
                  </a:lnTo>
                  <a:lnTo>
                    <a:pt x="144" y="375689"/>
                  </a:lnTo>
                  <a:lnTo>
                    <a:pt x="0" y="324889"/>
                  </a:lnTo>
                  <a:lnTo>
                    <a:pt x="1183" y="274089"/>
                  </a:lnTo>
                  <a:lnTo>
                    <a:pt x="3729" y="223289"/>
                  </a:lnTo>
                  <a:lnTo>
                    <a:pt x="7672" y="172489"/>
                  </a:lnTo>
                  <a:lnTo>
                    <a:pt x="10478" y="147089"/>
                  </a:lnTo>
                  <a:lnTo>
                    <a:pt x="13056" y="134389"/>
                  </a:lnTo>
                  <a:lnTo>
                    <a:pt x="15012" y="108989"/>
                  </a:lnTo>
                  <a:lnTo>
                    <a:pt x="15949" y="83589"/>
                  </a:lnTo>
                  <a:lnTo>
                    <a:pt x="22620" y="32789"/>
                  </a:lnTo>
                  <a:lnTo>
                    <a:pt x="27541" y="0"/>
                  </a:lnTo>
                  <a:lnTo>
                    <a:pt x="3156328" y="0"/>
                  </a:lnTo>
                  <a:lnTo>
                    <a:pt x="3149571" y="20089"/>
                  </a:lnTo>
                  <a:lnTo>
                    <a:pt x="3141427" y="32789"/>
                  </a:lnTo>
                  <a:lnTo>
                    <a:pt x="3114899" y="83589"/>
                  </a:lnTo>
                  <a:lnTo>
                    <a:pt x="3087496" y="134389"/>
                  </a:lnTo>
                  <a:lnTo>
                    <a:pt x="3059230" y="172489"/>
                  </a:lnTo>
                  <a:lnTo>
                    <a:pt x="3030111" y="223289"/>
                  </a:lnTo>
                  <a:lnTo>
                    <a:pt x="3000150" y="261389"/>
                  </a:lnTo>
                  <a:lnTo>
                    <a:pt x="2969360" y="299489"/>
                  </a:lnTo>
                  <a:lnTo>
                    <a:pt x="2937750" y="337589"/>
                  </a:lnTo>
                  <a:lnTo>
                    <a:pt x="2905332" y="388389"/>
                  </a:lnTo>
                  <a:lnTo>
                    <a:pt x="2872117" y="426489"/>
                  </a:lnTo>
                  <a:lnTo>
                    <a:pt x="2838117" y="464589"/>
                  </a:lnTo>
                  <a:lnTo>
                    <a:pt x="2803342" y="489989"/>
                  </a:lnTo>
                  <a:lnTo>
                    <a:pt x="2767803" y="528089"/>
                  </a:lnTo>
                  <a:lnTo>
                    <a:pt x="2731512" y="566189"/>
                  </a:lnTo>
                  <a:lnTo>
                    <a:pt x="2694480" y="604289"/>
                  </a:lnTo>
                  <a:lnTo>
                    <a:pt x="2656717" y="629689"/>
                  </a:lnTo>
                  <a:lnTo>
                    <a:pt x="2618236" y="667789"/>
                  </a:lnTo>
                  <a:lnTo>
                    <a:pt x="2579047" y="693189"/>
                  </a:lnTo>
                  <a:lnTo>
                    <a:pt x="2539161" y="731289"/>
                  </a:lnTo>
                  <a:lnTo>
                    <a:pt x="2457344" y="782089"/>
                  </a:lnTo>
                  <a:lnTo>
                    <a:pt x="2416574" y="819153"/>
                  </a:lnTo>
                  <a:lnTo>
                    <a:pt x="2406143" y="820189"/>
                  </a:lnTo>
                  <a:lnTo>
                    <a:pt x="2387681" y="832889"/>
                  </a:lnTo>
                  <a:lnTo>
                    <a:pt x="2378384" y="845589"/>
                  </a:lnTo>
                  <a:lnTo>
                    <a:pt x="2137547" y="997989"/>
                  </a:lnTo>
                  <a:lnTo>
                    <a:pt x="2097593" y="1036089"/>
                  </a:lnTo>
                  <a:lnTo>
                    <a:pt x="1979958" y="1112289"/>
                  </a:lnTo>
                  <a:lnTo>
                    <a:pt x="1941806" y="1150389"/>
                  </a:lnTo>
                  <a:lnTo>
                    <a:pt x="1905371" y="1187442"/>
                  </a:lnTo>
                  <a:lnTo>
                    <a:pt x="1894835" y="1188489"/>
                  </a:lnTo>
                  <a:lnTo>
                    <a:pt x="1887719" y="1201189"/>
                  </a:lnTo>
                  <a:lnTo>
                    <a:pt x="1872236" y="1213889"/>
                  </a:lnTo>
                  <a:lnTo>
                    <a:pt x="1865680" y="1225589"/>
                  </a:lnTo>
                  <a:lnTo>
                    <a:pt x="1855613" y="1226589"/>
                  </a:lnTo>
                  <a:lnTo>
                    <a:pt x="1824220" y="1264689"/>
                  </a:lnTo>
                  <a:lnTo>
                    <a:pt x="1794429" y="1315489"/>
                  </a:lnTo>
                  <a:lnTo>
                    <a:pt x="1767157" y="1353589"/>
                  </a:lnTo>
                  <a:lnTo>
                    <a:pt x="1743317" y="1391689"/>
                  </a:lnTo>
                  <a:lnTo>
                    <a:pt x="1723943" y="1442182"/>
                  </a:lnTo>
                  <a:lnTo>
                    <a:pt x="1720855" y="1442489"/>
                  </a:lnTo>
                  <a:lnTo>
                    <a:pt x="1701673" y="1493289"/>
                  </a:lnTo>
                  <a:lnTo>
                    <a:pt x="1689604" y="1531451"/>
                  </a:lnTo>
                  <a:lnTo>
                    <a:pt x="1680169" y="1569489"/>
                  </a:lnTo>
                  <a:lnTo>
                    <a:pt x="1674680" y="1619739"/>
                  </a:lnTo>
                  <a:lnTo>
                    <a:pt x="1669148" y="1620289"/>
                  </a:lnTo>
                  <a:lnTo>
                    <a:pt x="1669499" y="1632989"/>
                  </a:lnTo>
                  <a:lnTo>
                    <a:pt x="1661432" y="1747289"/>
                  </a:lnTo>
                  <a:lnTo>
                    <a:pt x="1661578" y="1772689"/>
                  </a:lnTo>
                  <a:lnTo>
                    <a:pt x="1663160" y="1810789"/>
                  </a:lnTo>
                  <a:lnTo>
                    <a:pt x="1663366" y="1836189"/>
                  </a:lnTo>
                  <a:lnTo>
                    <a:pt x="1666443" y="1886989"/>
                  </a:lnTo>
                  <a:lnTo>
                    <a:pt x="1671773" y="1937789"/>
                  </a:lnTo>
                  <a:lnTo>
                    <a:pt x="1678469" y="1988589"/>
                  </a:lnTo>
                  <a:lnTo>
                    <a:pt x="1685643" y="2026689"/>
                  </a:lnTo>
                  <a:lnTo>
                    <a:pt x="1692408" y="2077489"/>
                  </a:lnTo>
                  <a:lnTo>
                    <a:pt x="1697876" y="2128289"/>
                  </a:lnTo>
                  <a:lnTo>
                    <a:pt x="1701159" y="2179089"/>
                  </a:lnTo>
                  <a:lnTo>
                    <a:pt x="1701369" y="2229889"/>
                  </a:lnTo>
                  <a:lnTo>
                    <a:pt x="1697620" y="2280689"/>
                  </a:lnTo>
                  <a:lnTo>
                    <a:pt x="1693761" y="2293389"/>
                  </a:lnTo>
                  <a:lnTo>
                    <a:pt x="1686119" y="2318393"/>
                  </a:lnTo>
                  <a:lnTo>
                    <a:pt x="1682139" y="2318789"/>
                  </a:lnTo>
                  <a:lnTo>
                    <a:pt x="1677145" y="2331489"/>
                  </a:lnTo>
                  <a:lnTo>
                    <a:pt x="1670494" y="2344189"/>
                  </a:lnTo>
                  <a:lnTo>
                    <a:pt x="1656097" y="2356889"/>
                  </a:lnTo>
                  <a:lnTo>
                    <a:pt x="1646394" y="2369589"/>
                  </a:lnTo>
                  <a:lnTo>
                    <a:pt x="1636718" y="2381052"/>
                  </a:lnTo>
                  <a:lnTo>
                    <a:pt x="1624264" y="2382289"/>
                  </a:lnTo>
                  <a:lnTo>
                    <a:pt x="1613747" y="2393632"/>
                  </a:lnTo>
                  <a:lnTo>
                    <a:pt x="1600084" y="2394989"/>
                  </a:lnTo>
                  <a:lnTo>
                    <a:pt x="1594865" y="2400009"/>
                  </a:lnTo>
                  <a:close/>
                </a:path>
                <a:path w="3156584" h="2407920">
                  <a:moveTo>
                    <a:pt x="2415435" y="820189"/>
                  </a:moveTo>
                  <a:lnTo>
                    <a:pt x="2406143" y="820189"/>
                  </a:lnTo>
                  <a:lnTo>
                    <a:pt x="2416574" y="819153"/>
                  </a:lnTo>
                  <a:lnTo>
                    <a:pt x="2415435" y="820189"/>
                  </a:lnTo>
                  <a:close/>
                </a:path>
                <a:path w="3156584" h="2407920">
                  <a:moveTo>
                    <a:pt x="1904342" y="1188489"/>
                  </a:moveTo>
                  <a:lnTo>
                    <a:pt x="1894835" y="1188489"/>
                  </a:lnTo>
                  <a:lnTo>
                    <a:pt x="1905371" y="1187442"/>
                  </a:lnTo>
                  <a:lnTo>
                    <a:pt x="1904342" y="1188489"/>
                  </a:lnTo>
                  <a:close/>
                </a:path>
                <a:path w="3156584" h="2407920">
                  <a:moveTo>
                    <a:pt x="1865120" y="1226589"/>
                  </a:moveTo>
                  <a:lnTo>
                    <a:pt x="1855613" y="1226589"/>
                  </a:lnTo>
                  <a:lnTo>
                    <a:pt x="1865680" y="1225589"/>
                  </a:lnTo>
                  <a:lnTo>
                    <a:pt x="1865120" y="1226589"/>
                  </a:lnTo>
                  <a:close/>
                </a:path>
                <a:path w="3156584" h="2407920">
                  <a:moveTo>
                    <a:pt x="1723826" y="1442489"/>
                  </a:moveTo>
                  <a:lnTo>
                    <a:pt x="1720855" y="1442489"/>
                  </a:lnTo>
                  <a:lnTo>
                    <a:pt x="1723943" y="1442182"/>
                  </a:lnTo>
                  <a:lnTo>
                    <a:pt x="1723826" y="1442489"/>
                  </a:lnTo>
                  <a:close/>
                </a:path>
                <a:path w="3156584" h="2407920">
                  <a:moveTo>
                    <a:pt x="1674620" y="1620289"/>
                  </a:moveTo>
                  <a:lnTo>
                    <a:pt x="1669148" y="1620289"/>
                  </a:lnTo>
                  <a:lnTo>
                    <a:pt x="1674680" y="1619739"/>
                  </a:lnTo>
                  <a:lnTo>
                    <a:pt x="1674620" y="1620289"/>
                  </a:lnTo>
                  <a:close/>
                </a:path>
                <a:path w="3156584" h="2407920">
                  <a:moveTo>
                    <a:pt x="1685998" y="2318789"/>
                  </a:moveTo>
                  <a:lnTo>
                    <a:pt x="1682139" y="2318789"/>
                  </a:lnTo>
                  <a:lnTo>
                    <a:pt x="1686119" y="2318393"/>
                  </a:lnTo>
                  <a:lnTo>
                    <a:pt x="1685998" y="2318789"/>
                  </a:lnTo>
                  <a:close/>
                </a:path>
                <a:path w="3156584" h="2407920">
                  <a:moveTo>
                    <a:pt x="1635674" y="2382289"/>
                  </a:moveTo>
                  <a:lnTo>
                    <a:pt x="1624264" y="2382289"/>
                  </a:lnTo>
                  <a:lnTo>
                    <a:pt x="1636718" y="2381052"/>
                  </a:lnTo>
                  <a:lnTo>
                    <a:pt x="1635674" y="2382289"/>
                  </a:lnTo>
                  <a:close/>
                </a:path>
                <a:path w="3156584" h="2407920">
                  <a:moveTo>
                    <a:pt x="1612489" y="2394989"/>
                  </a:moveTo>
                  <a:lnTo>
                    <a:pt x="1600084" y="2394989"/>
                  </a:lnTo>
                  <a:lnTo>
                    <a:pt x="1613747" y="2393632"/>
                  </a:lnTo>
                  <a:lnTo>
                    <a:pt x="1612489" y="2394989"/>
                  </a:lnTo>
                  <a:close/>
                </a:path>
              </a:pathLst>
            </a:custGeom>
            <a:solidFill>
              <a:srgbClr val="04092F"/>
            </a:solidFill>
          </p:spPr>
          <p:txBody>
            <a:bodyPr wrap="square" lIns="0" tIns="0" rIns="0" bIns="0" rtlCol="0"/>
            <a:lstStyle/>
            <a:p>
              <a:endParaRPr/>
            </a:p>
          </p:txBody>
        </p:sp>
        <p:sp>
          <p:nvSpPr>
            <p:cNvPr id="6" name="object 6"/>
            <p:cNvSpPr/>
            <p:nvPr/>
          </p:nvSpPr>
          <p:spPr>
            <a:xfrm>
              <a:off x="0" y="9912530"/>
              <a:ext cx="18288000" cy="374650"/>
            </a:xfrm>
            <a:custGeom>
              <a:avLst/>
              <a:gdLst/>
              <a:ahLst/>
              <a:cxnLst/>
              <a:rect l="l" t="t" r="r" b="b"/>
              <a:pathLst>
                <a:path w="18288000" h="374650">
                  <a:moveTo>
                    <a:pt x="18288000" y="374469"/>
                  </a:moveTo>
                  <a:lnTo>
                    <a:pt x="0" y="374469"/>
                  </a:lnTo>
                  <a:lnTo>
                    <a:pt x="0" y="0"/>
                  </a:lnTo>
                  <a:lnTo>
                    <a:pt x="18288000" y="0"/>
                  </a:lnTo>
                  <a:lnTo>
                    <a:pt x="18288000" y="374469"/>
                  </a:lnTo>
                  <a:close/>
                </a:path>
              </a:pathLst>
            </a:custGeom>
            <a:solidFill>
              <a:srgbClr val="5CB5F9"/>
            </a:solidFill>
          </p:spPr>
          <p:txBody>
            <a:bodyPr wrap="square" lIns="0" tIns="0" rIns="0" bIns="0" rtlCol="0"/>
            <a:lstStyle/>
            <a:p>
              <a:endParaRPr/>
            </a:p>
          </p:txBody>
        </p:sp>
        <p:sp>
          <p:nvSpPr>
            <p:cNvPr id="7" name="object 7"/>
            <p:cNvSpPr/>
            <p:nvPr/>
          </p:nvSpPr>
          <p:spPr>
            <a:xfrm>
              <a:off x="2234811" y="9912530"/>
              <a:ext cx="9915525" cy="374650"/>
            </a:xfrm>
            <a:custGeom>
              <a:avLst/>
              <a:gdLst/>
              <a:ahLst/>
              <a:cxnLst/>
              <a:rect l="l" t="t" r="r" b="b"/>
              <a:pathLst>
                <a:path w="9915525" h="374650">
                  <a:moveTo>
                    <a:pt x="9915487" y="374469"/>
                  </a:moveTo>
                  <a:lnTo>
                    <a:pt x="0" y="374469"/>
                  </a:lnTo>
                  <a:lnTo>
                    <a:pt x="217873" y="0"/>
                  </a:lnTo>
                  <a:lnTo>
                    <a:pt x="9697614" y="0"/>
                  </a:lnTo>
                  <a:lnTo>
                    <a:pt x="9915487" y="374469"/>
                  </a:lnTo>
                  <a:close/>
                </a:path>
              </a:pathLst>
            </a:custGeom>
            <a:solidFill>
              <a:srgbClr val="04092F"/>
            </a:solidFill>
          </p:spPr>
          <p:txBody>
            <a:bodyPr wrap="square" lIns="0" tIns="0" rIns="0" bIns="0" rtlCol="0"/>
            <a:lstStyle/>
            <a:p>
              <a:endParaRPr/>
            </a:p>
          </p:txBody>
        </p:sp>
        <p:sp>
          <p:nvSpPr>
            <p:cNvPr id="8" name="object 8"/>
            <p:cNvSpPr/>
            <p:nvPr/>
          </p:nvSpPr>
          <p:spPr>
            <a:xfrm>
              <a:off x="0" y="9912530"/>
              <a:ext cx="5483225" cy="374650"/>
            </a:xfrm>
            <a:custGeom>
              <a:avLst/>
              <a:gdLst/>
              <a:ahLst/>
              <a:cxnLst/>
              <a:rect l="l" t="t" r="r" b="b"/>
              <a:pathLst>
                <a:path w="5483225" h="374650">
                  <a:moveTo>
                    <a:pt x="5482891" y="374469"/>
                  </a:moveTo>
                  <a:lnTo>
                    <a:pt x="0" y="374469"/>
                  </a:lnTo>
                  <a:lnTo>
                    <a:pt x="0" y="0"/>
                  </a:lnTo>
                  <a:lnTo>
                    <a:pt x="5265018" y="0"/>
                  </a:lnTo>
                  <a:lnTo>
                    <a:pt x="5482891" y="374469"/>
                  </a:lnTo>
                  <a:close/>
                </a:path>
              </a:pathLst>
            </a:custGeom>
            <a:solidFill>
              <a:srgbClr val="12219D"/>
            </a:solidFill>
          </p:spPr>
          <p:txBody>
            <a:bodyPr wrap="square" lIns="0" tIns="0" rIns="0" bIns="0" rtlCol="0"/>
            <a:lstStyle/>
            <a:p>
              <a:endParaRPr/>
            </a:p>
          </p:txBody>
        </p:sp>
        <p:sp>
          <p:nvSpPr>
            <p:cNvPr id="9" name="object 9"/>
            <p:cNvSpPr/>
            <p:nvPr/>
          </p:nvSpPr>
          <p:spPr>
            <a:xfrm>
              <a:off x="0" y="0"/>
              <a:ext cx="18288000" cy="325120"/>
            </a:xfrm>
            <a:custGeom>
              <a:avLst/>
              <a:gdLst/>
              <a:ahLst/>
              <a:cxnLst/>
              <a:rect l="l" t="t" r="r" b="b"/>
              <a:pathLst>
                <a:path w="18288000" h="325120">
                  <a:moveTo>
                    <a:pt x="18288000" y="324808"/>
                  </a:moveTo>
                  <a:lnTo>
                    <a:pt x="0" y="324808"/>
                  </a:lnTo>
                  <a:lnTo>
                    <a:pt x="0" y="0"/>
                  </a:lnTo>
                  <a:lnTo>
                    <a:pt x="18288000" y="0"/>
                  </a:lnTo>
                  <a:lnTo>
                    <a:pt x="18288000" y="324808"/>
                  </a:lnTo>
                  <a:close/>
                </a:path>
              </a:pathLst>
            </a:custGeom>
            <a:solidFill>
              <a:srgbClr val="5CB5F9"/>
            </a:solidFill>
          </p:spPr>
          <p:txBody>
            <a:bodyPr wrap="square" lIns="0" tIns="0" rIns="0" bIns="0" rtlCol="0"/>
            <a:lstStyle/>
            <a:p>
              <a:endParaRPr/>
            </a:p>
          </p:txBody>
        </p:sp>
        <p:sp>
          <p:nvSpPr>
            <p:cNvPr id="10" name="object 10"/>
            <p:cNvSpPr/>
            <p:nvPr/>
          </p:nvSpPr>
          <p:spPr>
            <a:xfrm>
              <a:off x="2684482" y="0"/>
              <a:ext cx="9857740" cy="325120"/>
            </a:xfrm>
            <a:custGeom>
              <a:avLst/>
              <a:gdLst/>
              <a:ahLst/>
              <a:cxnLst/>
              <a:rect l="l" t="t" r="r" b="b"/>
              <a:pathLst>
                <a:path w="9857740" h="325120">
                  <a:moveTo>
                    <a:pt x="9668721" y="324808"/>
                  </a:moveTo>
                  <a:lnTo>
                    <a:pt x="188979" y="324808"/>
                  </a:lnTo>
                  <a:lnTo>
                    <a:pt x="0" y="0"/>
                  </a:lnTo>
                  <a:lnTo>
                    <a:pt x="9857700" y="0"/>
                  </a:lnTo>
                  <a:lnTo>
                    <a:pt x="9668721" y="324808"/>
                  </a:lnTo>
                  <a:close/>
                </a:path>
              </a:pathLst>
            </a:custGeom>
            <a:solidFill>
              <a:srgbClr val="04092F"/>
            </a:solidFill>
          </p:spPr>
          <p:txBody>
            <a:bodyPr wrap="square" lIns="0" tIns="0" rIns="0" bIns="0" rtlCol="0"/>
            <a:lstStyle/>
            <a:p>
              <a:endParaRPr/>
            </a:p>
          </p:txBody>
        </p:sp>
        <p:sp>
          <p:nvSpPr>
            <p:cNvPr id="11" name="object 11"/>
            <p:cNvSpPr/>
            <p:nvPr/>
          </p:nvSpPr>
          <p:spPr>
            <a:xfrm>
              <a:off x="0" y="0"/>
              <a:ext cx="5875020" cy="325120"/>
            </a:xfrm>
            <a:custGeom>
              <a:avLst/>
              <a:gdLst/>
              <a:ahLst/>
              <a:cxnLst/>
              <a:rect l="l" t="t" r="r" b="b"/>
              <a:pathLst>
                <a:path w="5875020" h="325120">
                  <a:moveTo>
                    <a:pt x="5685795" y="324808"/>
                  </a:moveTo>
                  <a:lnTo>
                    <a:pt x="0" y="324808"/>
                  </a:lnTo>
                  <a:lnTo>
                    <a:pt x="0" y="0"/>
                  </a:lnTo>
                  <a:lnTo>
                    <a:pt x="5874775" y="0"/>
                  </a:lnTo>
                  <a:lnTo>
                    <a:pt x="5685795" y="324808"/>
                  </a:lnTo>
                  <a:close/>
                </a:path>
              </a:pathLst>
            </a:custGeom>
            <a:solidFill>
              <a:srgbClr val="12219D"/>
            </a:solidFill>
          </p:spPr>
          <p:txBody>
            <a:bodyPr wrap="square" lIns="0" tIns="0" rIns="0" bIns="0" rtlCol="0"/>
            <a:lstStyle/>
            <a:p>
              <a:endParaRPr/>
            </a:p>
          </p:txBody>
        </p:sp>
      </p:grpSp>
      <p:sp>
        <p:nvSpPr>
          <p:cNvPr id="12" name="object 12"/>
          <p:cNvSpPr txBox="1"/>
          <p:nvPr/>
        </p:nvSpPr>
        <p:spPr>
          <a:xfrm>
            <a:off x="1016000" y="2759350"/>
            <a:ext cx="10499725" cy="6492240"/>
          </a:xfrm>
          <a:prstGeom prst="rect">
            <a:avLst/>
          </a:prstGeom>
        </p:spPr>
        <p:txBody>
          <a:bodyPr vert="horz" wrap="square" lIns="0" tIns="36195" rIns="0" bIns="0" rtlCol="0">
            <a:spAutoFit/>
          </a:bodyPr>
          <a:lstStyle/>
          <a:p>
            <a:pPr marL="12700" marR="5080" algn="just">
              <a:lnSpc>
                <a:spcPts val="3910"/>
              </a:lnSpc>
              <a:spcBef>
                <a:spcPts val="285"/>
              </a:spcBef>
            </a:pPr>
            <a:r>
              <a:rPr sz="3300" spc="40" dirty="0">
                <a:solidFill>
                  <a:srgbClr val="04092F"/>
                </a:solidFill>
                <a:latin typeface="Lucida Sans Unicode"/>
                <a:cs typeface="Lucida Sans Unicode"/>
              </a:rPr>
              <a:t>Within</a:t>
            </a:r>
            <a:r>
              <a:rPr sz="3300" spc="45" dirty="0">
                <a:solidFill>
                  <a:srgbClr val="04092F"/>
                </a:solidFill>
                <a:latin typeface="Lucida Sans Unicode"/>
                <a:cs typeface="Lucida Sans Unicode"/>
              </a:rPr>
              <a:t> </a:t>
            </a:r>
            <a:r>
              <a:rPr sz="3300" spc="85" dirty="0">
                <a:solidFill>
                  <a:srgbClr val="04092F"/>
                </a:solidFill>
                <a:latin typeface="Lucida Sans Unicode"/>
                <a:cs typeface="Lucida Sans Unicode"/>
              </a:rPr>
              <a:t>the</a:t>
            </a:r>
            <a:r>
              <a:rPr sz="3300" spc="90" dirty="0">
                <a:solidFill>
                  <a:srgbClr val="04092F"/>
                </a:solidFill>
                <a:latin typeface="Lucida Sans Unicode"/>
                <a:cs typeface="Lucida Sans Unicode"/>
              </a:rPr>
              <a:t> </a:t>
            </a:r>
            <a:r>
              <a:rPr sz="3300" spc="25" dirty="0">
                <a:solidFill>
                  <a:srgbClr val="04092F"/>
                </a:solidFill>
                <a:latin typeface="Lucida Sans Unicode"/>
                <a:cs typeface="Lucida Sans Unicode"/>
              </a:rPr>
              <a:t>Transport</a:t>
            </a:r>
            <a:r>
              <a:rPr sz="3300" spc="30" dirty="0">
                <a:solidFill>
                  <a:srgbClr val="04092F"/>
                </a:solidFill>
                <a:latin typeface="Lucida Sans Unicode"/>
                <a:cs typeface="Lucida Sans Unicode"/>
              </a:rPr>
              <a:t> </a:t>
            </a:r>
            <a:r>
              <a:rPr sz="3300" spc="-15" dirty="0">
                <a:solidFill>
                  <a:srgbClr val="04092F"/>
                </a:solidFill>
                <a:latin typeface="Lucida Sans Unicode"/>
                <a:cs typeface="Lucida Sans Unicode"/>
              </a:rPr>
              <a:t>Layer,</a:t>
            </a:r>
            <a:r>
              <a:rPr sz="3300" spc="-10" dirty="0">
                <a:solidFill>
                  <a:srgbClr val="04092F"/>
                </a:solidFill>
                <a:latin typeface="Lucida Sans Unicode"/>
                <a:cs typeface="Lucida Sans Unicode"/>
              </a:rPr>
              <a:t> </a:t>
            </a:r>
            <a:r>
              <a:rPr sz="3300" spc="25" dirty="0">
                <a:solidFill>
                  <a:srgbClr val="04092F"/>
                </a:solidFill>
                <a:latin typeface="Lucida Sans Unicode"/>
                <a:cs typeface="Lucida Sans Unicode"/>
              </a:rPr>
              <a:t>port</a:t>
            </a:r>
            <a:r>
              <a:rPr sz="3300" spc="30" dirty="0">
                <a:solidFill>
                  <a:srgbClr val="04092F"/>
                </a:solidFill>
                <a:latin typeface="Lucida Sans Unicode"/>
                <a:cs typeface="Lucida Sans Unicode"/>
              </a:rPr>
              <a:t> </a:t>
            </a:r>
            <a:r>
              <a:rPr sz="3300" spc="110" dirty="0">
                <a:solidFill>
                  <a:srgbClr val="04092F"/>
                </a:solidFill>
                <a:latin typeface="Lucida Sans Unicode"/>
                <a:cs typeface="Lucida Sans Unicode"/>
              </a:rPr>
              <a:t>numbers</a:t>
            </a:r>
            <a:r>
              <a:rPr sz="3300" spc="114" dirty="0">
                <a:solidFill>
                  <a:srgbClr val="04092F"/>
                </a:solidFill>
                <a:latin typeface="Lucida Sans Unicode"/>
                <a:cs typeface="Lucida Sans Unicode"/>
              </a:rPr>
              <a:t> </a:t>
            </a:r>
            <a:r>
              <a:rPr sz="3300" spc="170" dirty="0">
                <a:solidFill>
                  <a:srgbClr val="04092F"/>
                </a:solidFill>
                <a:latin typeface="Lucida Sans Unicode"/>
                <a:cs typeface="Lucida Sans Unicode"/>
              </a:rPr>
              <a:t>are </a:t>
            </a:r>
            <a:r>
              <a:rPr sz="3300" spc="-1030" dirty="0">
                <a:solidFill>
                  <a:srgbClr val="04092F"/>
                </a:solidFill>
                <a:latin typeface="Lucida Sans Unicode"/>
                <a:cs typeface="Lucida Sans Unicode"/>
              </a:rPr>
              <a:t> </a:t>
            </a:r>
            <a:r>
              <a:rPr sz="3300" spc="100" dirty="0">
                <a:solidFill>
                  <a:srgbClr val="04092F"/>
                </a:solidFill>
                <a:latin typeface="Lucida Sans Unicode"/>
                <a:cs typeface="Lucida Sans Unicode"/>
              </a:rPr>
              <a:t>crucial </a:t>
            </a:r>
            <a:r>
              <a:rPr sz="3300" dirty="0">
                <a:solidFill>
                  <a:srgbClr val="04092F"/>
                </a:solidFill>
                <a:latin typeface="Lucida Sans Unicode"/>
                <a:cs typeface="Lucida Sans Unicode"/>
              </a:rPr>
              <a:t>identifiers </a:t>
            </a:r>
            <a:r>
              <a:rPr sz="3300" spc="-50" dirty="0">
                <a:solidFill>
                  <a:srgbClr val="04092F"/>
                </a:solidFill>
                <a:latin typeface="Lucida Sans Unicode"/>
                <a:cs typeface="Lucida Sans Unicode"/>
              </a:rPr>
              <a:t>for </a:t>
            </a:r>
            <a:r>
              <a:rPr sz="3300" spc="55" dirty="0">
                <a:solidFill>
                  <a:srgbClr val="04092F"/>
                </a:solidFill>
                <a:latin typeface="Lucida Sans Unicode"/>
                <a:cs typeface="Lucida Sans Unicode"/>
              </a:rPr>
              <a:t>directing </a:t>
            </a:r>
            <a:r>
              <a:rPr sz="3300" spc="95" dirty="0">
                <a:solidFill>
                  <a:srgbClr val="04092F"/>
                </a:solidFill>
                <a:latin typeface="Lucida Sans Unicode"/>
                <a:cs typeface="Lucida Sans Unicode"/>
              </a:rPr>
              <a:t>incoming </a:t>
            </a:r>
            <a:r>
              <a:rPr sz="3300" spc="240" dirty="0">
                <a:solidFill>
                  <a:srgbClr val="04092F"/>
                </a:solidFill>
                <a:latin typeface="Lucida Sans Unicode"/>
                <a:cs typeface="Lucida Sans Unicode"/>
              </a:rPr>
              <a:t>data </a:t>
            </a:r>
            <a:r>
              <a:rPr sz="3300" spc="30" dirty="0">
                <a:solidFill>
                  <a:srgbClr val="04092F"/>
                </a:solidFill>
                <a:latin typeface="Lucida Sans Unicode"/>
                <a:cs typeface="Lucida Sans Unicode"/>
              </a:rPr>
              <a:t>to </a:t>
            </a:r>
            <a:r>
              <a:rPr sz="3300" spc="35" dirty="0">
                <a:solidFill>
                  <a:srgbClr val="04092F"/>
                </a:solidFill>
                <a:latin typeface="Lucida Sans Unicode"/>
                <a:cs typeface="Lucida Sans Unicode"/>
              </a:rPr>
              <a:t> </a:t>
            </a:r>
            <a:r>
              <a:rPr sz="3300" spc="80" dirty="0">
                <a:solidFill>
                  <a:srgbClr val="04092F"/>
                </a:solidFill>
                <a:latin typeface="Lucida Sans Unicode"/>
                <a:cs typeface="Lucida Sans Unicode"/>
              </a:rPr>
              <a:t>specific</a:t>
            </a:r>
            <a:r>
              <a:rPr sz="3300" spc="-40" dirty="0">
                <a:solidFill>
                  <a:srgbClr val="04092F"/>
                </a:solidFill>
                <a:latin typeface="Lucida Sans Unicode"/>
                <a:cs typeface="Lucida Sans Unicode"/>
              </a:rPr>
              <a:t> </a:t>
            </a:r>
            <a:r>
              <a:rPr sz="3300" spc="110" dirty="0">
                <a:solidFill>
                  <a:srgbClr val="04092F"/>
                </a:solidFill>
                <a:latin typeface="Lucida Sans Unicode"/>
                <a:cs typeface="Lucida Sans Unicode"/>
              </a:rPr>
              <a:t>processes</a:t>
            </a:r>
            <a:r>
              <a:rPr sz="3300" spc="-40" dirty="0">
                <a:solidFill>
                  <a:srgbClr val="04092F"/>
                </a:solidFill>
                <a:latin typeface="Lucida Sans Unicode"/>
                <a:cs typeface="Lucida Sans Unicode"/>
              </a:rPr>
              <a:t> </a:t>
            </a:r>
            <a:r>
              <a:rPr sz="3300" spc="-10" dirty="0">
                <a:solidFill>
                  <a:srgbClr val="04092F"/>
                </a:solidFill>
                <a:latin typeface="Lucida Sans Unicode"/>
                <a:cs typeface="Lucida Sans Unicode"/>
              </a:rPr>
              <a:t>or</a:t>
            </a:r>
            <a:r>
              <a:rPr sz="3300" spc="-35" dirty="0">
                <a:solidFill>
                  <a:srgbClr val="04092F"/>
                </a:solidFill>
                <a:latin typeface="Lucida Sans Unicode"/>
                <a:cs typeface="Lucida Sans Unicode"/>
              </a:rPr>
              <a:t> </a:t>
            </a:r>
            <a:r>
              <a:rPr sz="3300" spc="90" dirty="0">
                <a:solidFill>
                  <a:srgbClr val="04092F"/>
                </a:solidFill>
                <a:latin typeface="Lucida Sans Unicode"/>
                <a:cs typeface="Lucida Sans Unicode"/>
              </a:rPr>
              <a:t>services</a:t>
            </a:r>
            <a:r>
              <a:rPr sz="3300" spc="-40" dirty="0">
                <a:solidFill>
                  <a:srgbClr val="04092F"/>
                </a:solidFill>
                <a:latin typeface="Lucida Sans Unicode"/>
                <a:cs typeface="Lucida Sans Unicode"/>
              </a:rPr>
              <a:t> </a:t>
            </a:r>
            <a:r>
              <a:rPr sz="3300" spc="30" dirty="0">
                <a:solidFill>
                  <a:srgbClr val="04092F"/>
                </a:solidFill>
                <a:latin typeface="Lucida Sans Unicode"/>
                <a:cs typeface="Lucida Sans Unicode"/>
              </a:rPr>
              <a:t>running</a:t>
            </a:r>
            <a:r>
              <a:rPr sz="3300" spc="-35" dirty="0">
                <a:solidFill>
                  <a:srgbClr val="04092F"/>
                </a:solidFill>
                <a:latin typeface="Lucida Sans Unicode"/>
                <a:cs typeface="Lucida Sans Unicode"/>
              </a:rPr>
              <a:t> </a:t>
            </a:r>
            <a:r>
              <a:rPr sz="3300" spc="85" dirty="0">
                <a:solidFill>
                  <a:srgbClr val="04092F"/>
                </a:solidFill>
                <a:latin typeface="Lucida Sans Unicode"/>
                <a:cs typeface="Lucida Sans Unicode"/>
              </a:rPr>
              <a:t>on</a:t>
            </a:r>
            <a:r>
              <a:rPr sz="3300" spc="-40" dirty="0">
                <a:solidFill>
                  <a:srgbClr val="04092F"/>
                </a:solidFill>
                <a:latin typeface="Lucida Sans Unicode"/>
                <a:cs typeface="Lucida Sans Unicode"/>
              </a:rPr>
              <a:t> </a:t>
            </a:r>
            <a:r>
              <a:rPr sz="3300" spc="135" dirty="0">
                <a:solidFill>
                  <a:srgbClr val="04092F"/>
                </a:solidFill>
                <a:latin typeface="Lucida Sans Unicode"/>
                <a:cs typeface="Lucida Sans Unicode"/>
              </a:rPr>
              <a:t>devices </a:t>
            </a:r>
            <a:r>
              <a:rPr sz="3300" spc="-1030" dirty="0">
                <a:solidFill>
                  <a:srgbClr val="04092F"/>
                </a:solidFill>
                <a:latin typeface="Lucida Sans Unicode"/>
                <a:cs typeface="Lucida Sans Unicode"/>
              </a:rPr>
              <a:t> </a:t>
            </a:r>
            <a:r>
              <a:rPr sz="3300" spc="204" dirty="0">
                <a:solidFill>
                  <a:srgbClr val="04092F"/>
                </a:solidFill>
                <a:latin typeface="Lucida Sans Unicode"/>
                <a:cs typeface="Lucida Sans Unicode"/>
              </a:rPr>
              <a:t>engaged </a:t>
            </a:r>
            <a:r>
              <a:rPr sz="3300" spc="-35" dirty="0">
                <a:solidFill>
                  <a:srgbClr val="04092F"/>
                </a:solidFill>
                <a:latin typeface="Lucida Sans Unicode"/>
                <a:cs typeface="Lucida Sans Unicode"/>
              </a:rPr>
              <a:t>in</a:t>
            </a:r>
            <a:r>
              <a:rPr sz="3300" spc="-30" dirty="0">
                <a:solidFill>
                  <a:srgbClr val="04092F"/>
                </a:solidFill>
                <a:latin typeface="Lucida Sans Unicode"/>
                <a:cs typeface="Lucida Sans Unicode"/>
              </a:rPr>
              <a:t> </a:t>
            </a:r>
            <a:r>
              <a:rPr sz="3300" spc="100" dirty="0">
                <a:solidFill>
                  <a:srgbClr val="04092F"/>
                </a:solidFill>
                <a:latin typeface="Lucida Sans Unicode"/>
                <a:cs typeface="Lucida Sans Unicode"/>
              </a:rPr>
              <a:t>communication. </a:t>
            </a:r>
            <a:r>
              <a:rPr sz="3300" spc="-105" dirty="0">
                <a:solidFill>
                  <a:srgbClr val="04092F"/>
                </a:solidFill>
                <a:latin typeface="Lucida Sans Unicode"/>
                <a:cs typeface="Lucida Sans Unicode"/>
              </a:rPr>
              <a:t>Think</a:t>
            </a:r>
            <a:r>
              <a:rPr sz="3300" spc="-100" dirty="0">
                <a:solidFill>
                  <a:srgbClr val="04092F"/>
                </a:solidFill>
                <a:latin typeface="Lucida Sans Unicode"/>
                <a:cs typeface="Lucida Sans Unicode"/>
              </a:rPr>
              <a:t> </a:t>
            </a:r>
            <a:r>
              <a:rPr sz="3300" spc="-15" dirty="0">
                <a:solidFill>
                  <a:srgbClr val="04092F"/>
                </a:solidFill>
                <a:latin typeface="Lucida Sans Unicode"/>
                <a:cs typeface="Lucida Sans Unicode"/>
              </a:rPr>
              <a:t>of</a:t>
            </a:r>
            <a:r>
              <a:rPr sz="3300" spc="-10" dirty="0">
                <a:solidFill>
                  <a:srgbClr val="04092F"/>
                </a:solidFill>
                <a:latin typeface="Lucida Sans Unicode"/>
                <a:cs typeface="Lucida Sans Unicode"/>
              </a:rPr>
              <a:t> </a:t>
            </a:r>
            <a:r>
              <a:rPr sz="3300" spc="30" dirty="0">
                <a:solidFill>
                  <a:srgbClr val="04092F"/>
                </a:solidFill>
                <a:latin typeface="Lucida Sans Unicode"/>
                <a:cs typeface="Lucida Sans Unicode"/>
              </a:rPr>
              <a:t>ports</a:t>
            </a:r>
            <a:r>
              <a:rPr sz="3300" spc="35" dirty="0">
                <a:solidFill>
                  <a:srgbClr val="04092F"/>
                </a:solidFill>
                <a:latin typeface="Lucida Sans Unicode"/>
                <a:cs typeface="Lucida Sans Unicode"/>
              </a:rPr>
              <a:t> </a:t>
            </a:r>
            <a:r>
              <a:rPr sz="3300" spc="229" dirty="0">
                <a:solidFill>
                  <a:srgbClr val="04092F"/>
                </a:solidFill>
                <a:latin typeface="Lucida Sans Unicode"/>
                <a:cs typeface="Lucida Sans Unicode"/>
              </a:rPr>
              <a:t>as </a:t>
            </a:r>
            <a:r>
              <a:rPr sz="3300" spc="235" dirty="0">
                <a:solidFill>
                  <a:srgbClr val="04092F"/>
                </a:solidFill>
                <a:latin typeface="Lucida Sans Unicode"/>
                <a:cs typeface="Lucida Sans Unicode"/>
              </a:rPr>
              <a:t> </a:t>
            </a:r>
            <a:r>
              <a:rPr sz="3300" spc="55" dirty="0">
                <a:solidFill>
                  <a:srgbClr val="04092F"/>
                </a:solidFill>
                <a:latin typeface="Lucida Sans Unicode"/>
                <a:cs typeface="Lucida Sans Unicode"/>
              </a:rPr>
              <a:t>doors</a:t>
            </a:r>
            <a:r>
              <a:rPr sz="3300" spc="60" dirty="0">
                <a:solidFill>
                  <a:srgbClr val="04092F"/>
                </a:solidFill>
                <a:latin typeface="Lucida Sans Unicode"/>
                <a:cs typeface="Lucida Sans Unicode"/>
              </a:rPr>
              <a:t> </a:t>
            </a:r>
            <a:r>
              <a:rPr sz="3300" spc="-10" dirty="0">
                <a:solidFill>
                  <a:srgbClr val="04092F"/>
                </a:solidFill>
                <a:latin typeface="Lucida Sans Unicode"/>
                <a:cs typeface="Lucida Sans Unicode"/>
              </a:rPr>
              <a:t>or</a:t>
            </a:r>
            <a:r>
              <a:rPr sz="3300" spc="-5" dirty="0">
                <a:solidFill>
                  <a:srgbClr val="04092F"/>
                </a:solidFill>
                <a:latin typeface="Lucida Sans Unicode"/>
                <a:cs typeface="Lucida Sans Unicode"/>
              </a:rPr>
              <a:t> </a:t>
            </a:r>
            <a:r>
              <a:rPr sz="3300" spc="55" dirty="0">
                <a:solidFill>
                  <a:srgbClr val="04092F"/>
                </a:solidFill>
                <a:latin typeface="Lucida Sans Unicode"/>
                <a:cs typeface="Lucida Sans Unicode"/>
              </a:rPr>
              <a:t>entry</a:t>
            </a:r>
            <a:r>
              <a:rPr sz="3300" spc="60" dirty="0">
                <a:solidFill>
                  <a:srgbClr val="04092F"/>
                </a:solidFill>
                <a:latin typeface="Lucida Sans Unicode"/>
                <a:cs typeface="Lucida Sans Unicode"/>
              </a:rPr>
              <a:t> </a:t>
            </a:r>
            <a:r>
              <a:rPr sz="3300" spc="30" dirty="0">
                <a:solidFill>
                  <a:srgbClr val="04092F"/>
                </a:solidFill>
                <a:latin typeface="Lucida Sans Unicode"/>
                <a:cs typeface="Lucida Sans Unicode"/>
              </a:rPr>
              <a:t>points</a:t>
            </a:r>
            <a:r>
              <a:rPr sz="3300" spc="35" dirty="0">
                <a:solidFill>
                  <a:srgbClr val="04092F"/>
                </a:solidFill>
                <a:latin typeface="Lucida Sans Unicode"/>
                <a:cs typeface="Lucida Sans Unicode"/>
              </a:rPr>
              <a:t> </a:t>
            </a:r>
            <a:r>
              <a:rPr sz="3300" spc="85" dirty="0">
                <a:solidFill>
                  <a:srgbClr val="04092F"/>
                </a:solidFill>
                <a:latin typeface="Lucida Sans Unicode"/>
                <a:cs typeface="Lucida Sans Unicode"/>
              </a:rPr>
              <a:t>on</a:t>
            </a:r>
            <a:r>
              <a:rPr sz="3300" spc="90" dirty="0">
                <a:solidFill>
                  <a:srgbClr val="04092F"/>
                </a:solidFill>
                <a:latin typeface="Lucida Sans Unicode"/>
                <a:cs typeface="Lucida Sans Unicode"/>
              </a:rPr>
              <a:t> </a:t>
            </a:r>
            <a:r>
              <a:rPr sz="3300" spc="420" dirty="0">
                <a:solidFill>
                  <a:srgbClr val="04092F"/>
                </a:solidFill>
                <a:latin typeface="Lucida Sans Unicode"/>
                <a:cs typeface="Lucida Sans Unicode"/>
              </a:rPr>
              <a:t>a</a:t>
            </a:r>
            <a:r>
              <a:rPr sz="3300" spc="425" dirty="0">
                <a:solidFill>
                  <a:srgbClr val="04092F"/>
                </a:solidFill>
                <a:latin typeface="Lucida Sans Unicode"/>
                <a:cs typeface="Lucida Sans Unicode"/>
              </a:rPr>
              <a:t> </a:t>
            </a:r>
            <a:r>
              <a:rPr sz="3300" spc="80" dirty="0">
                <a:solidFill>
                  <a:srgbClr val="04092F"/>
                </a:solidFill>
                <a:latin typeface="Lucida Sans Unicode"/>
                <a:cs typeface="Lucida Sans Unicode"/>
              </a:rPr>
              <a:t>device.</a:t>
            </a:r>
            <a:r>
              <a:rPr sz="3300" spc="85" dirty="0">
                <a:solidFill>
                  <a:srgbClr val="04092F"/>
                </a:solidFill>
                <a:latin typeface="Lucida Sans Unicode"/>
                <a:cs typeface="Lucida Sans Unicode"/>
              </a:rPr>
              <a:t> </a:t>
            </a:r>
            <a:r>
              <a:rPr sz="3300" spc="180" dirty="0">
                <a:solidFill>
                  <a:srgbClr val="04092F"/>
                </a:solidFill>
                <a:latin typeface="Lucida Sans Unicode"/>
                <a:cs typeface="Lucida Sans Unicode"/>
              </a:rPr>
              <a:t>Each </a:t>
            </a:r>
            <a:r>
              <a:rPr sz="3300" spc="185" dirty="0">
                <a:solidFill>
                  <a:srgbClr val="04092F"/>
                </a:solidFill>
                <a:latin typeface="Lucida Sans Unicode"/>
                <a:cs typeface="Lucida Sans Unicode"/>
              </a:rPr>
              <a:t> </a:t>
            </a:r>
            <a:r>
              <a:rPr sz="3300" spc="105" dirty="0">
                <a:solidFill>
                  <a:srgbClr val="04092F"/>
                </a:solidFill>
                <a:latin typeface="Lucida Sans Unicode"/>
                <a:cs typeface="Lucida Sans Unicode"/>
              </a:rPr>
              <a:t>application</a:t>
            </a:r>
            <a:r>
              <a:rPr sz="3300" spc="110" dirty="0">
                <a:solidFill>
                  <a:srgbClr val="04092F"/>
                </a:solidFill>
                <a:latin typeface="Lucida Sans Unicode"/>
                <a:cs typeface="Lucida Sans Unicode"/>
              </a:rPr>
              <a:t> </a:t>
            </a:r>
            <a:r>
              <a:rPr sz="3300" spc="-10" dirty="0">
                <a:solidFill>
                  <a:srgbClr val="04092F"/>
                </a:solidFill>
                <a:latin typeface="Lucida Sans Unicode"/>
                <a:cs typeface="Lucida Sans Unicode"/>
              </a:rPr>
              <a:t>or</a:t>
            </a:r>
            <a:r>
              <a:rPr sz="3300" spc="-5" dirty="0">
                <a:solidFill>
                  <a:srgbClr val="04092F"/>
                </a:solidFill>
                <a:latin typeface="Lucida Sans Unicode"/>
                <a:cs typeface="Lucida Sans Unicode"/>
              </a:rPr>
              <a:t> </a:t>
            </a:r>
            <a:r>
              <a:rPr sz="3300" spc="95" dirty="0">
                <a:solidFill>
                  <a:srgbClr val="04092F"/>
                </a:solidFill>
                <a:latin typeface="Lucida Sans Unicode"/>
                <a:cs typeface="Lucida Sans Unicode"/>
              </a:rPr>
              <a:t>service</a:t>
            </a:r>
            <a:r>
              <a:rPr sz="3300" spc="100" dirty="0">
                <a:solidFill>
                  <a:srgbClr val="04092F"/>
                </a:solidFill>
                <a:latin typeface="Lucida Sans Unicode"/>
                <a:cs typeface="Lucida Sans Unicode"/>
              </a:rPr>
              <a:t> </a:t>
            </a:r>
            <a:r>
              <a:rPr sz="3300" spc="-65" dirty="0">
                <a:solidFill>
                  <a:srgbClr val="04092F"/>
                </a:solidFill>
                <a:latin typeface="Lucida Sans Unicode"/>
                <a:cs typeface="Lucida Sans Unicode"/>
              </a:rPr>
              <a:t>utilizes</a:t>
            </a:r>
            <a:r>
              <a:rPr sz="3300" spc="-60" dirty="0">
                <a:solidFill>
                  <a:srgbClr val="04092F"/>
                </a:solidFill>
                <a:latin typeface="Lucida Sans Unicode"/>
                <a:cs typeface="Lucida Sans Unicode"/>
              </a:rPr>
              <a:t> </a:t>
            </a:r>
            <a:r>
              <a:rPr sz="3300" spc="420" dirty="0">
                <a:solidFill>
                  <a:srgbClr val="04092F"/>
                </a:solidFill>
                <a:latin typeface="Lucida Sans Unicode"/>
                <a:cs typeface="Lucida Sans Unicode"/>
              </a:rPr>
              <a:t>a </a:t>
            </a:r>
            <a:r>
              <a:rPr sz="3300" spc="75" dirty="0">
                <a:solidFill>
                  <a:srgbClr val="04092F"/>
                </a:solidFill>
                <a:latin typeface="Lucida Sans Unicode"/>
                <a:cs typeface="Lucida Sans Unicode"/>
              </a:rPr>
              <a:t>unique</a:t>
            </a:r>
            <a:r>
              <a:rPr sz="3300" spc="80" dirty="0">
                <a:solidFill>
                  <a:srgbClr val="04092F"/>
                </a:solidFill>
                <a:latin typeface="Lucida Sans Unicode"/>
                <a:cs typeface="Lucida Sans Unicode"/>
              </a:rPr>
              <a:t> </a:t>
            </a:r>
            <a:r>
              <a:rPr sz="3300" spc="25" dirty="0">
                <a:solidFill>
                  <a:srgbClr val="04092F"/>
                </a:solidFill>
                <a:latin typeface="Lucida Sans Unicode"/>
                <a:cs typeface="Lucida Sans Unicode"/>
              </a:rPr>
              <a:t>port </a:t>
            </a:r>
            <a:r>
              <a:rPr sz="3300" spc="30" dirty="0">
                <a:solidFill>
                  <a:srgbClr val="04092F"/>
                </a:solidFill>
                <a:latin typeface="Lucida Sans Unicode"/>
                <a:cs typeface="Lucida Sans Unicode"/>
              </a:rPr>
              <a:t> </a:t>
            </a:r>
            <a:r>
              <a:rPr sz="3300" spc="50" dirty="0">
                <a:solidFill>
                  <a:srgbClr val="04092F"/>
                </a:solidFill>
                <a:latin typeface="Lucida Sans Unicode"/>
                <a:cs typeface="Lucida Sans Unicode"/>
              </a:rPr>
              <a:t>number,</a:t>
            </a:r>
            <a:r>
              <a:rPr sz="3300" spc="-80" dirty="0">
                <a:solidFill>
                  <a:srgbClr val="04092F"/>
                </a:solidFill>
                <a:latin typeface="Lucida Sans Unicode"/>
                <a:cs typeface="Lucida Sans Unicode"/>
              </a:rPr>
              <a:t> </a:t>
            </a:r>
            <a:r>
              <a:rPr sz="3300" spc="60" dirty="0">
                <a:solidFill>
                  <a:srgbClr val="04092F"/>
                </a:solidFill>
                <a:latin typeface="Lucida Sans Unicode"/>
                <a:cs typeface="Lucida Sans Unicode"/>
              </a:rPr>
              <a:t>allowing</a:t>
            </a:r>
            <a:r>
              <a:rPr sz="3300" spc="-80" dirty="0">
                <a:solidFill>
                  <a:srgbClr val="04092F"/>
                </a:solidFill>
                <a:latin typeface="Lucida Sans Unicode"/>
                <a:cs typeface="Lucida Sans Unicode"/>
              </a:rPr>
              <a:t> </a:t>
            </a:r>
            <a:r>
              <a:rPr sz="3300" spc="-50" dirty="0">
                <a:solidFill>
                  <a:srgbClr val="04092F"/>
                </a:solidFill>
                <a:latin typeface="Lucida Sans Unicode"/>
                <a:cs typeface="Lucida Sans Unicode"/>
              </a:rPr>
              <a:t>for</a:t>
            </a:r>
            <a:r>
              <a:rPr sz="3300" spc="-75" dirty="0">
                <a:solidFill>
                  <a:srgbClr val="04092F"/>
                </a:solidFill>
                <a:latin typeface="Lucida Sans Unicode"/>
                <a:cs typeface="Lucida Sans Unicode"/>
              </a:rPr>
              <a:t> </a:t>
            </a:r>
            <a:r>
              <a:rPr sz="3300" spc="55" dirty="0">
                <a:solidFill>
                  <a:srgbClr val="04092F"/>
                </a:solidFill>
                <a:latin typeface="Lucida Sans Unicode"/>
                <a:cs typeface="Lucida Sans Unicode"/>
              </a:rPr>
              <a:t>organized</a:t>
            </a:r>
            <a:r>
              <a:rPr sz="3300" spc="-80" dirty="0">
                <a:solidFill>
                  <a:srgbClr val="04092F"/>
                </a:solidFill>
                <a:latin typeface="Lucida Sans Unicode"/>
                <a:cs typeface="Lucida Sans Unicode"/>
              </a:rPr>
              <a:t> </a:t>
            </a:r>
            <a:r>
              <a:rPr sz="3300" spc="215" dirty="0">
                <a:solidFill>
                  <a:srgbClr val="04092F"/>
                </a:solidFill>
                <a:latin typeface="Lucida Sans Unicode"/>
                <a:cs typeface="Lucida Sans Unicode"/>
              </a:rPr>
              <a:t>and</a:t>
            </a:r>
            <a:r>
              <a:rPr sz="3300" spc="-80" dirty="0">
                <a:solidFill>
                  <a:srgbClr val="04092F"/>
                </a:solidFill>
                <a:latin typeface="Lucida Sans Unicode"/>
                <a:cs typeface="Lucida Sans Unicode"/>
              </a:rPr>
              <a:t> </a:t>
            </a:r>
            <a:r>
              <a:rPr sz="3300" spc="25" dirty="0">
                <a:solidFill>
                  <a:srgbClr val="04092F"/>
                </a:solidFill>
                <a:latin typeface="Lucida Sans Unicode"/>
                <a:cs typeface="Lucida Sans Unicode"/>
              </a:rPr>
              <a:t>efficient</a:t>
            </a:r>
            <a:r>
              <a:rPr sz="3300" spc="-75" dirty="0">
                <a:solidFill>
                  <a:srgbClr val="04092F"/>
                </a:solidFill>
                <a:latin typeface="Lucida Sans Unicode"/>
                <a:cs typeface="Lucida Sans Unicode"/>
              </a:rPr>
              <a:t> </a:t>
            </a:r>
            <a:r>
              <a:rPr sz="3300" spc="240" dirty="0">
                <a:solidFill>
                  <a:srgbClr val="04092F"/>
                </a:solidFill>
                <a:latin typeface="Lucida Sans Unicode"/>
                <a:cs typeface="Lucida Sans Unicode"/>
              </a:rPr>
              <a:t>data </a:t>
            </a:r>
            <a:r>
              <a:rPr sz="3300" spc="-1035" dirty="0">
                <a:solidFill>
                  <a:srgbClr val="04092F"/>
                </a:solidFill>
                <a:latin typeface="Lucida Sans Unicode"/>
                <a:cs typeface="Lucida Sans Unicode"/>
              </a:rPr>
              <a:t> </a:t>
            </a:r>
            <a:r>
              <a:rPr sz="3300" spc="75" dirty="0">
                <a:solidFill>
                  <a:srgbClr val="04092F"/>
                </a:solidFill>
                <a:latin typeface="Lucida Sans Unicode"/>
                <a:cs typeface="Lucida Sans Unicode"/>
              </a:rPr>
              <a:t>exchange. </a:t>
            </a:r>
            <a:r>
              <a:rPr sz="3300" spc="45" dirty="0">
                <a:solidFill>
                  <a:srgbClr val="04092F"/>
                </a:solidFill>
                <a:latin typeface="Lucida Sans Unicode"/>
                <a:cs typeface="Lucida Sans Unicode"/>
              </a:rPr>
              <a:t>Well-known </a:t>
            </a:r>
            <a:r>
              <a:rPr sz="3300" spc="-40" dirty="0">
                <a:solidFill>
                  <a:srgbClr val="04092F"/>
                </a:solidFill>
                <a:latin typeface="Lucida Sans Unicode"/>
                <a:cs typeface="Lucida Sans Unicode"/>
              </a:rPr>
              <a:t>ports, </a:t>
            </a:r>
            <a:r>
              <a:rPr sz="3300" spc="-75" dirty="0">
                <a:solidFill>
                  <a:srgbClr val="04092F"/>
                </a:solidFill>
                <a:latin typeface="Lucida Sans Unicode"/>
                <a:cs typeface="Lucida Sans Unicode"/>
              </a:rPr>
              <a:t>like </a:t>
            </a:r>
            <a:r>
              <a:rPr sz="3300" spc="10" dirty="0">
                <a:solidFill>
                  <a:srgbClr val="04092F"/>
                </a:solidFill>
                <a:latin typeface="Lucida Sans Unicode"/>
                <a:cs typeface="Lucida Sans Unicode"/>
              </a:rPr>
              <a:t>Port </a:t>
            </a:r>
            <a:r>
              <a:rPr sz="3300" dirty="0">
                <a:solidFill>
                  <a:srgbClr val="04092F"/>
                </a:solidFill>
                <a:latin typeface="Lucida Sans Unicode"/>
                <a:cs typeface="Lucida Sans Unicode"/>
              </a:rPr>
              <a:t>80 </a:t>
            </a:r>
            <a:r>
              <a:rPr sz="3300" spc="-50" dirty="0">
                <a:solidFill>
                  <a:srgbClr val="04092F"/>
                </a:solidFill>
                <a:latin typeface="Lucida Sans Unicode"/>
                <a:cs typeface="Lucida Sans Unicode"/>
              </a:rPr>
              <a:t>for </a:t>
            </a:r>
            <a:r>
              <a:rPr sz="3300" spc="-160" dirty="0">
                <a:solidFill>
                  <a:srgbClr val="04092F"/>
                </a:solidFill>
                <a:latin typeface="Lucida Sans Unicode"/>
                <a:cs typeface="Lucida Sans Unicode"/>
              </a:rPr>
              <a:t>HTTP </a:t>
            </a:r>
            <a:r>
              <a:rPr sz="3300" spc="-155" dirty="0">
                <a:solidFill>
                  <a:srgbClr val="04092F"/>
                </a:solidFill>
                <a:latin typeface="Lucida Sans Unicode"/>
                <a:cs typeface="Lucida Sans Unicode"/>
              </a:rPr>
              <a:t> </a:t>
            </a:r>
            <a:r>
              <a:rPr sz="3300" spc="215" dirty="0">
                <a:solidFill>
                  <a:srgbClr val="04092F"/>
                </a:solidFill>
                <a:latin typeface="Lucida Sans Unicode"/>
                <a:cs typeface="Lucida Sans Unicode"/>
              </a:rPr>
              <a:t>and </a:t>
            </a:r>
            <a:r>
              <a:rPr sz="3300" spc="10" dirty="0">
                <a:solidFill>
                  <a:srgbClr val="04092F"/>
                </a:solidFill>
                <a:latin typeface="Lucida Sans Unicode"/>
                <a:cs typeface="Lucida Sans Unicode"/>
              </a:rPr>
              <a:t>Port </a:t>
            </a:r>
            <a:r>
              <a:rPr sz="3300" spc="-50" dirty="0">
                <a:solidFill>
                  <a:srgbClr val="04092F"/>
                </a:solidFill>
                <a:latin typeface="Lucida Sans Unicode"/>
                <a:cs typeface="Lucida Sans Unicode"/>
              </a:rPr>
              <a:t>443 for </a:t>
            </a:r>
            <a:r>
              <a:rPr sz="3300" spc="-145" dirty="0">
                <a:solidFill>
                  <a:srgbClr val="04092F"/>
                </a:solidFill>
                <a:latin typeface="Lucida Sans Unicode"/>
                <a:cs typeface="Lucida Sans Unicode"/>
              </a:rPr>
              <a:t>HTTPS,</a:t>
            </a:r>
            <a:r>
              <a:rPr sz="3300" spc="-140" dirty="0">
                <a:solidFill>
                  <a:srgbClr val="04092F"/>
                </a:solidFill>
                <a:latin typeface="Lucida Sans Unicode"/>
                <a:cs typeface="Lucida Sans Unicode"/>
              </a:rPr>
              <a:t> </a:t>
            </a:r>
            <a:r>
              <a:rPr sz="3300" spc="170" dirty="0">
                <a:solidFill>
                  <a:srgbClr val="04092F"/>
                </a:solidFill>
                <a:latin typeface="Lucida Sans Unicode"/>
                <a:cs typeface="Lucida Sans Unicode"/>
              </a:rPr>
              <a:t>are </a:t>
            </a:r>
            <a:r>
              <a:rPr sz="3300" spc="100" dirty="0">
                <a:solidFill>
                  <a:srgbClr val="04092F"/>
                </a:solidFill>
                <a:latin typeface="Lucida Sans Unicode"/>
                <a:cs typeface="Lucida Sans Unicode"/>
              </a:rPr>
              <a:t>examples </a:t>
            </a:r>
            <a:r>
              <a:rPr sz="3300" spc="-15" dirty="0">
                <a:solidFill>
                  <a:srgbClr val="04092F"/>
                </a:solidFill>
                <a:latin typeface="Lucida Sans Unicode"/>
                <a:cs typeface="Lucida Sans Unicode"/>
              </a:rPr>
              <a:t>of </a:t>
            </a:r>
            <a:r>
              <a:rPr sz="3300" spc="100" dirty="0">
                <a:solidFill>
                  <a:srgbClr val="04092F"/>
                </a:solidFill>
                <a:latin typeface="Lucida Sans Unicode"/>
                <a:cs typeface="Lucida Sans Unicode"/>
              </a:rPr>
              <a:t>these </a:t>
            </a:r>
            <a:r>
              <a:rPr sz="3300" spc="105" dirty="0">
                <a:solidFill>
                  <a:srgbClr val="04092F"/>
                </a:solidFill>
                <a:latin typeface="Lucida Sans Unicode"/>
                <a:cs typeface="Lucida Sans Unicode"/>
              </a:rPr>
              <a:t> </a:t>
            </a:r>
            <a:r>
              <a:rPr sz="3300" spc="-30" dirty="0">
                <a:solidFill>
                  <a:srgbClr val="04092F"/>
                </a:solidFill>
                <a:latin typeface="Lucida Sans Unicode"/>
                <a:cs typeface="Lucida Sans Unicode"/>
              </a:rPr>
              <a:t>identifiers.</a:t>
            </a:r>
            <a:r>
              <a:rPr sz="3300" spc="-25" dirty="0">
                <a:solidFill>
                  <a:srgbClr val="04092F"/>
                </a:solidFill>
                <a:latin typeface="Lucida Sans Unicode"/>
                <a:cs typeface="Lucida Sans Unicode"/>
              </a:rPr>
              <a:t> </a:t>
            </a:r>
            <a:r>
              <a:rPr sz="3300" spc="-40" dirty="0">
                <a:solidFill>
                  <a:srgbClr val="04092F"/>
                </a:solidFill>
                <a:latin typeface="Lucida Sans Unicode"/>
                <a:cs typeface="Lucida Sans Unicode"/>
              </a:rPr>
              <a:t>For</a:t>
            </a:r>
            <a:r>
              <a:rPr sz="3300" spc="-35" dirty="0">
                <a:solidFill>
                  <a:srgbClr val="04092F"/>
                </a:solidFill>
                <a:latin typeface="Lucida Sans Unicode"/>
                <a:cs typeface="Lucida Sans Unicode"/>
              </a:rPr>
              <a:t> </a:t>
            </a:r>
            <a:r>
              <a:rPr sz="3300" spc="60" dirty="0">
                <a:solidFill>
                  <a:srgbClr val="04092F"/>
                </a:solidFill>
                <a:latin typeface="Lucida Sans Unicode"/>
                <a:cs typeface="Lucida Sans Unicode"/>
              </a:rPr>
              <a:t>instance,</a:t>
            </a:r>
            <a:r>
              <a:rPr sz="3300" spc="65" dirty="0">
                <a:solidFill>
                  <a:srgbClr val="04092F"/>
                </a:solidFill>
                <a:latin typeface="Lucida Sans Unicode"/>
                <a:cs typeface="Lucida Sans Unicode"/>
              </a:rPr>
              <a:t> </a:t>
            </a:r>
            <a:r>
              <a:rPr sz="3300" spc="10" dirty="0">
                <a:solidFill>
                  <a:srgbClr val="04092F"/>
                </a:solidFill>
                <a:latin typeface="Lucida Sans Unicode"/>
                <a:cs typeface="Lucida Sans Unicode"/>
              </a:rPr>
              <a:t>Port</a:t>
            </a:r>
            <a:r>
              <a:rPr sz="3300" spc="15" dirty="0">
                <a:solidFill>
                  <a:srgbClr val="04092F"/>
                </a:solidFill>
                <a:latin typeface="Lucida Sans Unicode"/>
                <a:cs typeface="Lucida Sans Unicode"/>
              </a:rPr>
              <a:t> </a:t>
            </a:r>
            <a:r>
              <a:rPr sz="3300" spc="-180" dirty="0">
                <a:solidFill>
                  <a:srgbClr val="04092F"/>
                </a:solidFill>
                <a:latin typeface="Lucida Sans Unicode"/>
                <a:cs typeface="Lucida Sans Unicode"/>
              </a:rPr>
              <a:t>22</a:t>
            </a:r>
            <a:r>
              <a:rPr sz="3300" spc="-175" dirty="0">
                <a:solidFill>
                  <a:srgbClr val="04092F"/>
                </a:solidFill>
                <a:latin typeface="Lucida Sans Unicode"/>
                <a:cs typeface="Lucida Sans Unicode"/>
              </a:rPr>
              <a:t> </a:t>
            </a:r>
            <a:r>
              <a:rPr sz="3300" spc="-50" dirty="0">
                <a:solidFill>
                  <a:srgbClr val="04092F"/>
                </a:solidFill>
                <a:latin typeface="Lucida Sans Unicode"/>
                <a:cs typeface="Lucida Sans Unicode"/>
              </a:rPr>
              <a:t>is</a:t>
            </a:r>
            <a:r>
              <a:rPr sz="3300" spc="-45" dirty="0">
                <a:solidFill>
                  <a:srgbClr val="04092F"/>
                </a:solidFill>
                <a:latin typeface="Lucida Sans Unicode"/>
                <a:cs typeface="Lucida Sans Unicode"/>
              </a:rPr>
              <a:t> </a:t>
            </a:r>
            <a:r>
              <a:rPr sz="3300" spc="155" dirty="0">
                <a:solidFill>
                  <a:srgbClr val="04092F"/>
                </a:solidFill>
                <a:latin typeface="Lucida Sans Unicode"/>
                <a:cs typeface="Lucida Sans Unicode"/>
              </a:rPr>
              <a:t>commonly </a:t>
            </a:r>
            <a:r>
              <a:rPr sz="3300" spc="160" dirty="0">
                <a:solidFill>
                  <a:srgbClr val="04092F"/>
                </a:solidFill>
                <a:latin typeface="Lucida Sans Unicode"/>
                <a:cs typeface="Lucida Sans Unicode"/>
              </a:rPr>
              <a:t> </a:t>
            </a:r>
            <a:r>
              <a:rPr sz="3300" spc="155" dirty="0">
                <a:solidFill>
                  <a:srgbClr val="04092F"/>
                </a:solidFill>
                <a:latin typeface="Lucida Sans Unicode"/>
                <a:cs typeface="Lucida Sans Unicode"/>
              </a:rPr>
              <a:t>associated </a:t>
            </a:r>
            <a:r>
              <a:rPr sz="3300" spc="15" dirty="0">
                <a:solidFill>
                  <a:srgbClr val="04092F"/>
                </a:solidFill>
                <a:latin typeface="Lucida Sans Unicode"/>
                <a:cs typeface="Lucida Sans Unicode"/>
              </a:rPr>
              <a:t>with </a:t>
            </a:r>
            <a:r>
              <a:rPr sz="3300" spc="145" dirty="0">
                <a:solidFill>
                  <a:srgbClr val="04092F"/>
                </a:solidFill>
                <a:latin typeface="Lucida Sans Unicode"/>
                <a:cs typeface="Lucida Sans Unicode"/>
              </a:rPr>
              <a:t>Secure </a:t>
            </a:r>
            <a:r>
              <a:rPr sz="3300" spc="35" dirty="0">
                <a:solidFill>
                  <a:srgbClr val="04092F"/>
                </a:solidFill>
                <a:latin typeface="Lucida Sans Unicode"/>
                <a:cs typeface="Lucida Sans Unicode"/>
              </a:rPr>
              <a:t>Shell </a:t>
            </a:r>
            <a:r>
              <a:rPr sz="3300" spc="110" dirty="0">
                <a:solidFill>
                  <a:srgbClr val="04092F"/>
                </a:solidFill>
                <a:latin typeface="Lucida Sans Unicode"/>
                <a:cs typeface="Lucida Sans Unicode"/>
              </a:rPr>
              <a:t>(SSH), </a:t>
            </a:r>
            <a:r>
              <a:rPr sz="3300" spc="125" dirty="0">
                <a:solidFill>
                  <a:srgbClr val="04092F"/>
                </a:solidFill>
                <a:latin typeface="Lucida Sans Unicode"/>
                <a:cs typeface="Lucida Sans Unicode"/>
              </a:rPr>
              <a:t>showcasing </a:t>
            </a:r>
            <a:r>
              <a:rPr sz="3300" spc="130" dirty="0">
                <a:solidFill>
                  <a:srgbClr val="04092F"/>
                </a:solidFill>
                <a:latin typeface="Lucida Sans Unicode"/>
                <a:cs typeface="Lucida Sans Unicode"/>
              </a:rPr>
              <a:t> </a:t>
            </a:r>
            <a:r>
              <a:rPr sz="3300" spc="114" dirty="0">
                <a:solidFill>
                  <a:srgbClr val="04092F"/>
                </a:solidFill>
                <a:latin typeface="Lucida Sans Unicode"/>
                <a:cs typeface="Lucida Sans Unicode"/>
              </a:rPr>
              <a:t>how</a:t>
            </a:r>
            <a:r>
              <a:rPr sz="3300" spc="30" dirty="0">
                <a:solidFill>
                  <a:srgbClr val="04092F"/>
                </a:solidFill>
                <a:latin typeface="Lucida Sans Unicode"/>
                <a:cs typeface="Lucida Sans Unicode"/>
              </a:rPr>
              <a:t> </a:t>
            </a:r>
            <a:r>
              <a:rPr sz="3300" spc="25" dirty="0">
                <a:solidFill>
                  <a:srgbClr val="04092F"/>
                </a:solidFill>
                <a:latin typeface="Lucida Sans Unicode"/>
                <a:cs typeface="Lucida Sans Unicode"/>
              </a:rPr>
              <a:t>port</a:t>
            </a:r>
            <a:r>
              <a:rPr sz="3300" spc="40" dirty="0">
                <a:solidFill>
                  <a:srgbClr val="04092F"/>
                </a:solidFill>
                <a:latin typeface="Lucida Sans Unicode"/>
                <a:cs typeface="Lucida Sans Unicode"/>
              </a:rPr>
              <a:t> </a:t>
            </a:r>
            <a:r>
              <a:rPr sz="3300" spc="110" dirty="0">
                <a:solidFill>
                  <a:srgbClr val="04092F"/>
                </a:solidFill>
                <a:latin typeface="Lucida Sans Unicode"/>
                <a:cs typeface="Lucida Sans Unicode"/>
              </a:rPr>
              <a:t>numbers</a:t>
            </a:r>
            <a:r>
              <a:rPr sz="3300" spc="40" dirty="0">
                <a:solidFill>
                  <a:srgbClr val="04092F"/>
                </a:solidFill>
                <a:latin typeface="Lucida Sans Unicode"/>
                <a:cs typeface="Lucida Sans Unicode"/>
              </a:rPr>
              <a:t> </a:t>
            </a:r>
            <a:r>
              <a:rPr sz="3300" spc="75" dirty="0">
                <a:solidFill>
                  <a:srgbClr val="04092F"/>
                </a:solidFill>
                <a:latin typeface="Lucida Sans Unicode"/>
                <a:cs typeface="Lucida Sans Unicode"/>
              </a:rPr>
              <a:t>facilitate</a:t>
            </a:r>
            <a:r>
              <a:rPr sz="3300" spc="40" dirty="0">
                <a:solidFill>
                  <a:srgbClr val="04092F"/>
                </a:solidFill>
                <a:latin typeface="Lucida Sans Unicode"/>
                <a:cs typeface="Lucida Sans Unicode"/>
              </a:rPr>
              <a:t> </a:t>
            </a:r>
            <a:r>
              <a:rPr sz="3300" spc="85" dirty="0">
                <a:solidFill>
                  <a:srgbClr val="04092F"/>
                </a:solidFill>
                <a:latin typeface="Lucida Sans Unicode"/>
                <a:cs typeface="Lucida Sans Unicode"/>
              </a:rPr>
              <a:t>the</a:t>
            </a:r>
            <a:r>
              <a:rPr sz="3300" spc="40" dirty="0">
                <a:solidFill>
                  <a:srgbClr val="04092F"/>
                </a:solidFill>
                <a:latin typeface="Lucida Sans Unicode"/>
                <a:cs typeface="Lucida Sans Unicode"/>
              </a:rPr>
              <a:t> </a:t>
            </a:r>
            <a:r>
              <a:rPr sz="3300" spc="65" dirty="0">
                <a:solidFill>
                  <a:srgbClr val="04092F"/>
                </a:solidFill>
                <a:latin typeface="Lucida Sans Unicode"/>
                <a:cs typeface="Lucida Sans Unicode"/>
              </a:rPr>
              <a:t>proper</a:t>
            </a:r>
            <a:r>
              <a:rPr sz="3300" spc="40" dirty="0">
                <a:solidFill>
                  <a:srgbClr val="04092F"/>
                </a:solidFill>
                <a:latin typeface="Lucida Sans Unicode"/>
                <a:cs typeface="Lucida Sans Unicode"/>
              </a:rPr>
              <a:t> </a:t>
            </a:r>
            <a:r>
              <a:rPr sz="3300" spc="15" dirty="0">
                <a:solidFill>
                  <a:srgbClr val="04092F"/>
                </a:solidFill>
                <a:latin typeface="Lucida Sans Unicode"/>
                <a:cs typeface="Lucida Sans Unicode"/>
              </a:rPr>
              <a:t>routing</a:t>
            </a:r>
            <a:r>
              <a:rPr sz="3300" spc="40" dirty="0">
                <a:solidFill>
                  <a:srgbClr val="04092F"/>
                </a:solidFill>
                <a:latin typeface="Lucida Sans Unicode"/>
                <a:cs typeface="Lucida Sans Unicode"/>
              </a:rPr>
              <a:t> </a:t>
            </a:r>
            <a:r>
              <a:rPr sz="3300" spc="-15" dirty="0">
                <a:solidFill>
                  <a:srgbClr val="04092F"/>
                </a:solidFill>
                <a:latin typeface="Lucida Sans Unicode"/>
                <a:cs typeface="Lucida Sans Unicode"/>
              </a:rPr>
              <a:t>of </a:t>
            </a:r>
            <a:r>
              <a:rPr sz="3300" spc="-1030" dirty="0">
                <a:solidFill>
                  <a:srgbClr val="04092F"/>
                </a:solidFill>
                <a:latin typeface="Lucida Sans Unicode"/>
                <a:cs typeface="Lucida Sans Unicode"/>
              </a:rPr>
              <a:t> </a:t>
            </a:r>
            <a:r>
              <a:rPr sz="3300" spc="240" dirty="0">
                <a:solidFill>
                  <a:srgbClr val="04092F"/>
                </a:solidFill>
                <a:latin typeface="Lucida Sans Unicode"/>
                <a:cs typeface="Lucida Sans Unicode"/>
              </a:rPr>
              <a:t>data</a:t>
            </a:r>
            <a:r>
              <a:rPr sz="3300" spc="-165" dirty="0">
                <a:solidFill>
                  <a:srgbClr val="04092F"/>
                </a:solidFill>
                <a:latin typeface="Lucida Sans Unicode"/>
                <a:cs typeface="Lucida Sans Unicode"/>
              </a:rPr>
              <a:t> </a:t>
            </a:r>
            <a:r>
              <a:rPr sz="3300" spc="30" dirty="0">
                <a:solidFill>
                  <a:srgbClr val="04092F"/>
                </a:solidFill>
                <a:latin typeface="Lucida Sans Unicode"/>
                <a:cs typeface="Lucida Sans Unicode"/>
              </a:rPr>
              <a:t>to</a:t>
            </a:r>
            <a:r>
              <a:rPr sz="3300" spc="-160" dirty="0">
                <a:solidFill>
                  <a:srgbClr val="04092F"/>
                </a:solidFill>
                <a:latin typeface="Lucida Sans Unicode"/>
                <a:cs typeface="Lucida Sans Unicode"/>
              </a:rPr>
              <a:t> </a:t>
            </a:r>
            <a:r>
              <a:rPr sz="3300" spc="-45" dirty="0">
                <a:solidFill>
                  <a:srgbClr val="04092F"/>
                </a:solidFill>
                <a:latin typeface="Lucida Sans Unicode"/>
                <a:cs typeface="Lucida Sans Unicode"/>
              </a:rPr>
              <a:t>its</a:t>
            </a:r>
            <a:r>
              <a:rPr sz="3300" spc="-160" dirty="0">
                <a:solidFill>
                  <a:srgbClr val="04092F"/>
                </a:solidFill>
                <a:latin typeface="Lucida Sans Unicode"/>
                <a:cs typeface="Lucida Sans Unicode"/>
              </a:rPr>
              <a:t> </a:t>
            </a:r>
            <a:r>
              <a:rPr sz="3300" spc="90" dirty="0">
                <a:solidFill>
                  <a:srgbClr val="04092F"/>
                </a:solidFill>
                <a:latin typeface="Lucida Sans Unicode"/>
                <a:cs typeface="Lucida Sans Unicode"/>
              </a:rPr>
              <a:t>intended</a:t>
            </a:r>
            <a:r>
              <a:rPr sz="3300" spc="-160" dirty="0">
                <a:solidFill>
                  <a:srgbClr val="04092F"/>
                </a:solidFill>
                <a:latin typeface="Lucida Sans Unicode"/>
                <a:cs typeface="Lucida Sans Unicode"/>
              </a:rPr>
              <a:t> </a:t>
            </a:r>
            <a:r>
              <a:rPr sz="3300" spc="65" dirty="0">
                <a:solidFill>
                  <a:srgbClr val="04092F"/>
                </a:solidFill>
                <a:latin typeface="Lucida Sans Unicode"/>
                <a:cs typeface="Lucida Sans Unicode"/>
              </a:rPr>
              <a:t>destination</a:t>
            </a:r>
            <a:r>
              <a:rPr sz="3300" spc="-160" dirty="0">
                <a:solidFill>
                  <a:srgbClr val="04092F"/>
                </a:solidFill>
                <a:latin typeface="Lucida Sans Unicode"/>
                <a:cs typeface="Lucida Sans Unicode"/>
              </a:rPr>
              <a:t> </a:t>
            </a:r>
            <a:r>
              <a:rPr sz="3300" spc="50" dirty="0">
                <a:solidFill>
                  <a:srgbClr val="04092F"/>
                </a:solidFill>
                <a:latin typeface="Lucida Sans Unicode"/>
                <a:cs typeface="Lucida Sans Unicode"/>
              </a:rPr>
              <a:t>process.</a:t>
            </a:r>
            <a:endParaRPr sz="3300">
              <a:latin typeface="Lucida Sans Unicode"/>
              <a:cs typeface="Lucida Sans Unicode"/>
            </a:endParaRPr>
          </a:p>
        </p:txBody>
      </p:sp>
      <p:sp>
        <p:nvSpPr>
          <p:cNvPr id="13" name="object 13"/>
          <p:cNvSpPr txBox="1">
            <a:spLocks noGrp="1"/>
          </p:cNvSpPr>
          <p:nvPr>
            <p:ph type="title"/>
          </p:nvPr>
        </p:nvSpPr>
        <p:spPr>
          <a:xfrm>
            <a:off x="1016000" y="333844"/>
            <a:ext cx="6520180" cy="2216150"/>
          </a:xfrm>
          <a:prstGeom prst="rect">
            <a:avLst/>
          </a:prstGeom>
        </p:spPr>
        <p:txBody>
          <a:bodyPr vert="horz" wrap="square" lIns="0" tIns="12700" rIns="0" bIns="0" rtlCol="0">
            <a:spAutoFit/>
          </a:bodyPr>
          <a:lstStyle/>
          <a:p>
            <a:pPr marL="12700" marR="5080">
              <a:lnSpc>
                <a:spcPct val="115900"/>
              </a:lnSpc>
              <a:spcBef>
                <a:spcPts val="100"/>
              </a:spcBef>
            </a:pPr>
            <a:r>
              <a:rPr sz="6200" spc="-60" dirty="0"/>
              <a:t>T</a:t>
            </a:r>
            <a:r>
              <a:rPr sz="6200" spc="75" dirty="0"/>
              <a:t>r</a:t>
            </a:r>
            <a:r>
              <a:rPr sz="6200" spc="495" dirty="0"/>
              <a:t>a</a:t>
            </a:r>
            <a:r>
              <a:rPr sz="6200" spc="275" dirty="0"/>
              <a:t>n</a:t>
            </a:r>
            <a:r>
              <a:rPr sz="6200" spc="325" dirty="0"/>
              <a:t>s</a:t>
            </a:r>
            <a:r>
              <a:rPr sz="6200" spc="305" dirty="0"/>
              <a:t>p</a:t>
            </a:r>
            <a:r>
              <a:rPr sz="6200" spc="110" dirty="0"/>
              <a:t>o</a:t>
            </a:r>
            <a:r>
              <a:rPr sz="6200" spc="75" dirty="0"/>
              <a:t>r</a:t>
            </a:r>
            <a:r>
              <a:rPr sz="6200" spc="30" dirty="0"/>
              <a:t>t</a:t>
            </a:r>
            <a:r>
              <a:rPr sz="6200" spc="-635" dirty="0"/>
              <a:t> </a:t>
            </a:r>
            <a:r>
              <a:rPr sz="6200" spc="-509" dirty="0"/>
              <a:t>L</a:t>
            </a:r>
            <a:r>
              <a:rPr sz="6200" spc="495" dirty="0"/>
              <a:t>a</a:t>
            </a:r>
            <a:r>
              <a:rPr sz="6200" spc="484" dirty="0"/>
              <a:t>y</a:t>
            </a:r>
            <a:r>
              <a:rPr sz="6200" spc="130" dirty="0"/>
              <a:t>e</a:t>
            </a:r>
            <a:r>
              <a:rPr sz="6200" spc="65" dirty="0"/>
              <a:t>r  </a:t>
            </a:r>
            <a:r>
              <a:rPr sz="6200" spc="80" dirty="0"/>
              <a:t>Ports</a:t>
            </a:r>
            <a:endParaRPr sz="6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06503" y="352392"/>
            <a:ext cx="4275455" cy="1797050"/>
          </a:xfrm>
          <a:prstGeom prst="rect">
            <a:avLst/>
          </a:prstGeom>
        </p:spPr>
        <p:txBody>
          <a:bodyPr vert="horz" wrap="square" lIns="0" tIns="82550" rIns="0" bIns="0" rtlCol="0">
            <a:spAutoFit/>
          </a:bodyPr>
          <a:lstStyle/>
          <a:p>
            <a:pPr marL="991869" marR="5080" indent="-979805">
              <a:lnSpc>
                <a:spcPts val="6750"/>
              </a:lnSpc>
              <a:spcBef>
                <a:spcPts val="650"/>
              </a:spcBef>
            </a:pPr>
            <a:r>
              <a:rPr sz="6000" spc="715" dirty="0">
                <a:latin typeface="Trebuchet MS"/>
                <a:cs typeface="Trebuchet MS"/>
              </a:rPr>
              <a:t>C</a:t>
            </a:r>
            <a:r>
              <a:rPr sz="6000" spc="300" dirty="0">
                <a:latin typeface="Trebuchet MS"/>
                <a:cs typeface="Trebuchet MS"/>
              </a:rPr>
              <a:t>h</a:t>
            </a:r>
            <a:r>
              <a:rPr sz="6000" spc="690" dirty="0">
                <a:latin typeface="Trebuchet MS"/>
                <a:cs typeface="Trebuchet MS"/>
              </a:rPr>
              <a:t>a</a:t>
            </a:r>
            <a:r>
              <a:rPr sz="6000" spc="-185" dirty="0">
                <a:latin typeface="Trebuchet MS"/>
                <a:cs typeface="Trebuchet MS"/>
              </a:rPr>
              <a:t>ll</a:t>
            </a:r>
            <a:r>
              <a:rPr sz="6000" spc="60" dirty="0">
                <a:latin typeface="Trebuchet MS"/>
                <a:cs typeface="Trebuchet MS"/>
              </a:rPr>
              <a:t>e</a:t>
            </a:r>
            <a:r>
              <a:rPr sz="6000" spc="315" dirty="0">
                <a:latin typeface="Trebuchet MS"/>
                <a:cs typeface="Trebuchet MS"/>
              </a:rPr>
              <a:t>n</a:t>
            </a:r>
            <a:r>
              <a:rPr sz="6000" spc="875" dirty="0">
                <a:latin typeface="Trebuchet MS"/>
                <a:cs typeface="Trebuchet MS"/>
              </a:rPr>
              <a:t>g</a:t>
            </a:r>
            <a:r>
              <a:rPr sz="6000" spc="60" dirty="0">
                <a:latin typeface="Trebuchet MS"/>
                <a:cs typeface="Trebuchet MS"/>
              </a:rPr>
              <a:t>e</a:t>
            </a:r>
            <a:r>
              <a:rPr sz="6000" spc="610" dirty="0">
                <a:latin typeface="Trebuchet MS"/>
                <a:cs typeface="Trebuchet MS"/>
              </a:rPr>
              <a:t>s  </a:t>
            </a:r>
            <a:r>
              <a:rPr sz="6000" spc="260" dirty="0">
                <a:latin typeface="Trebuchet MS"/>
                <a:cs typeface="Trebuchet MS"/>
              </a:rPr>
              <a:t>Faced</a:t>
            </a:r>
            <a:endParaRPr sz="6000">
              <a:latin typeface="Trebuchet MS"/>
              <a:cs typeface="Trebuchet MS"/>
            </a:endParaRPr>
          </a:p>
        </p:txBody>
      </p:sp>
      <p:sp>
        <p:nvSpPr>
          <p:cNvPr id="3" name="object 3"/>
          <p:cNvSpPr txBox="1"/>
          <p:nvPr/>
        </p:nvSpPr>
        <p:spPr>
          <a:xfrm>
            <a:off x="790504" y="4028261"/>
            <a:ext cx="7620000" cy="2691765"/>
          </a:xfrm>
          <a:prstGeom prst="rect">
            <a:avLst/>
          </a:prstGeom>
        </p:spPr>
        <p:txBody>
          <a:bodyPr vert="horz" wrap="square" lIns="0" tIns="13335" rIns="0" bIns="0" rtlCol="0">
            <a:spAutoFit/>
          </a:bodyPr>
          <a:lstStyle/>
          <a:p>
            <a:pPr marR="1129030" algn="ctr">
              <a:lnSpc>
                <a:spcPts val="3950"/>
              </a:lnSpc>
              <a:spcBef>
                <a:spcPts val="105"/>
              </a:spcBef>
            </a:pPr>
            <a:r>
              <a:rPr sz="3300" b="1" spc="500" dirty="0">
                <a:solidFill>
                  <a:srgbClr val="04092F"/>
                </a:solidFill>
                <a:latin typeface="Trebuchet MS"/>
                <a:cs typeface="Trebuchet MS"/>
              </a:rPr>
              <a:t>C</a:t>
            </a:r>
            <a:r>
              <a:rPr sz="3300" b="1" spc="270" dirty="0">
                <a:solidFill>
                  <a:srgbClr val="04092F"/>
                </a:solidFill>
                <a:latin typeface="Trebuchet MS"/>
                <a:cs typeface="Trebuchet MS"/>
              </a:rPr>
              <a:t>h</a:t>
            </a:r>
            <a:r>
              <a:rPr sz="3300" b="1" spc="484" dirty="0">
                <a:solidFill>
                  <a:srgbClr val="04092F"/>
                </a:solidFill>
                <a:latin typeface="Trebuchet MS"/>
                <a:cs typeface="Trebuchet MS"/>
              </a:rPr>
              <a:t>a</a:t>
            </a:r>
            <a:r>
              <a:rPr sz="3300" b="1" dirty="0">
                <a:solidFill>
                  <a:srgbClr val="04092F"/>
                </a:solidFill>
                <a:latin typeface="Trebuchet MS"/>
                <a:cs typeface="Trebuchet MS"/>
              </a:rPr>
              <a:t>ll</a:t>
            </a:r>
            <a:r>
              <a:rPr sz="3300" b="1" spc="140" dirty="0">
                <a:solidFill>
                  <a:srgbClr val="04092F"/>
                </a:solidFill>
                <a:latin typeface="Trebuchet MS"/>
                <a:cs typeface="Trebuchet MS"/>
              </a:rPr>
              <a:t>e</a:t>
            </a:r>
            <a:r>
              <a:rPr sz="3300" b="1" spc="280" dirty="0">
                <a:solidFill>
                  <a:srgbClr val="04092F"/>
                </a:solidFill>
                <a:latin typeface="Trebuchet MS"/>
                <a:cs typeface="Trebuchet MS"/>
              </a:rPr>
              <a:t>n</a:t>
            </a:r>
            <a:r>
              <a:rPr sz="3300" b="1" spc="585" dirty="0">
                <a:solidFill>
                  <a:srgbClr val="04092F"/>
                </a:solidFill>
                <a:latin typeface="Trebuchet MS"/>
                <a:cs typeface="Trebuchet MS"/>
              </a:rPr>
              <a:t>g</a:t>
            </a:r>
            <a:r>
              <a:rPr sz="3300" b="1" spc="140" dirty="0">
                <a:solidFill>
                  <a:srgbClr val="04092F"/>
                </a:solidFill>
                <a:latin typeface="Trebuchet MS"/>
                <a:cs typeface="Trebuchet MS"/>
              </a:rPr>
              <a:t>e</a:t>
            </a:r>
            <a:r>
              <a:rPr sz="3300" b="1" spc="420" dirty="0">
                <a:solidFill>
                  <a:srgbClr val="04092F"/>
                </a:solidFill>
                <a:latin typeface="Trebuchet MS"/>
                <a:cs typeface="Trebuchet MS"/>
              </a:rPr>
              <a:t>s</a:t>
            </a:r>
            <a:r>
              <a:rPr sz="3300" b="1" spc="-295" dirty="0">
                <a:solidFill>
                  <a:srgbClr val="04092F"/>
                </a:solidFill>
                <a:latin typeface="Trebuchet MS"/>
                <a:cs typeface="Trebuchet MS"/>
              </a:rPr>
              <a:t> </a:t>
            </a:r>
            <a:r>
              <a:rPr sz="3300" b="1" spc="-120" dirty="0">
                <a:solidFill>
                  <a:srgbClr val="04092F"/>
                </a:solidFill>
                <a:latin typeface="Trebuchet MS"/>
                <a:cs typeface="Trebuchet MS"/>
              </a:rPr>
              <a:t>F</a:t>
            </a:r>
            <a:r>
              <a:rPr sz="3300" b="1" spc="484" dirty="0">
                <a:solidFill>
                  <a:srgbClr val="04092F"/>
                </a:solidFill>
                <a:latin typeface="Trebuchet MS"/>
                <a:cs typeface="Trebuchet MS"/>
              </a:rPr>
              <a:t>a</a:t>
            </a:r>
            <a:r>
              <a:rPr sz="3300" b="1" spc="310" dirty="0">
                <a:solidFill>
                  <a:srgbClr val="04092F"/>
                </a:solidFill>
                <a:latin typeface="Trebuchet MS"/>
                <a:cs typeface="Trebuchet MS"/>
              </a:rPr>
              <a:t>c</a:t>
            </a:r>
            <a:r>
              <a:rPr sz="3300" b="1" spc="140" dirty="0">
                <a:solidFill>
                  <a:srgbClr val="04092F"/>
                </a:solidFill>
                <a:latin typeface="Trebuchet MS"/>
                <a:cs typeface="Trebuchet MS"/>
              </a:rPr>
              <a:t>e</a:t>
            </a:r>
            <a:r>
              <a:rPr sz="3300" b="1" spc="330" dirty="0">
                <a:solidFill>
                  <a:srgbClr val="04092F"/>
                </a:solidFill>
                <a:latin typeface="Trebuchet MS"/>
                <a:cs typeface="Trebuchet MS"/>
              </a:rPr>
              <a:t>d</a:t>
            </a:r>
            <a:endParaRPr sz="3300" dirty="0">
              <a:latin typeface="Trebuchet MS"/>
              <a:cs typeface="Trebuchet MS"/>
            </a:endParaRPr>
          </a:p>
          <a:p>
            <a:pPr marL="12700" marR="5080" algn="just">
              <a:lnSpc>
                <a:spcPts val="3370"/>
              </a:lnSpc>
              <a:spcBef>
                <a:spcPts val="245"/>
              </a:spcBef>
            </a:pPr>
            <a:r>
              <a:rPr sz="2950" u="heavy" spc="45" dirty="0">
                <a:solidFill>
                  <a:srgbClr val="04092F"/>
                </a:solidFill>
                <a:uFill>
                  <a:solidFill>
                    <a:srgbClr val="04092F"/>
                  </a:solidFill>
                </a:uFill>
                <a:latin typeface="Lucida Sans Unicode"/>
                <a:cs typeface="Lucida Sans Unicode"/>
              </a:rPr>
              <a:t>Con</a:t>
            </a:r>
            <a:r>
              <a:rPr sz="2950" spc="45" dirty="0">
                <a:solidFill>
                  <a:srgbClr val="04092F"/>
                </a:solidFill>
                <a:latin typeface="Lucida Sans Unicode"/>
                <a:cs typeface="Lucida Sans Unicode"/>
              </a:rPr>
              <a:t>g</a:t>
            </a:r>
            <a:r>
              <a:rPr sz="2950" u="heavy" spc="45" dirty="0">
                <a:solidFill>
                  <a:srgbClr val="04092F"/>
                </a:solidFill>
                <a:uFill>
                  <a:solidFill>
                    <a:srgbClr val="04092F"/>
                  </a:solidFill>
                </a:uFill>
                <a:latin typeface="Lucida Sans Unicode"/>
                <a:cs typeface="Lucida Sans Unicode"/>
              </a:rPr>
              <a:t>estion:</a:t>
            </a:r>
            <a:r>
              <a:rPr sz="2950" spc="45" dirty="0">
                <a:solidFill>
                  <a:srgbClr val="04092F"/>
                </a:solidFill>
                <a:latin typeface="Lucida Sans Unicode"/>
                <a:cs typeface="Lucida Sans Unicode"/>
              </a:rPr>
              <a:t> </a:t>
            </a:r>
            <a:r>
              <a:rPr sz="2950" dirty="0">
                <a:solidFill>
                  <a:srgbClr val="04092F"/>
                </a:solidFill>
                <a:latin typeface="Lucida Sans Unicode"/>
                <a:cs typeface="Lucida Sans Unicode"/>
              </a:rPr>
              <a:t>The </a:t>
            </a:r>
            <a:r>
              <a:rPr sz="2950" spc="125" dirty="0">
                <a:solidFill>
                  <a:srgbClr val="04092F"/>
                </a:solidFill>
                <a:latin typeface="Lucida Sans Unicode"/>
                <a:cs typeface="Lucida Sans Unicode"/>
              </a:rPr>
              <a:t>challenge </a:t>
            </a:r>
            <a:r>
              <a:rPr sz="2950" spc="-10" dirty="0">
                <a:solidFill>
                  <a:srgbClr val="04092F"/>
                </a:solidFill>
                <a:latin typeface="Lucida Sans Unicode"/>
                <a:cs typeface="Lucida Sans Unicode"/>
              </a:rPr>
              <a:t>of</a:t>
            </a:r>
            <a:r>
              <a:rPr sz="2950" spc="-5" dirty="0">
                <a:solidFill>
                  <a:srgbClr val="04092F"/>
                </a:solidFill>
                <a:latin typeface="Lucida Sans Unicode"/>
                <a:cs typeface="Lucida Sans Unicode"/>
              </a:rPr>
              <a:t> </a:t>
            </a:r>
            <a:r>
              <a:rPr sz="2950" spc="25" dirty="0">
                <a:solidFill>
                  <a:srgbClr val="04092F"/>
                </a:solidFill>
                <a:latin typeface="Lucida Sans Unicode"/>
                <a:cs typeface="Lucida Sans Unicode"/>
              </a:rPr>
              <a:t>network </a:t>
            </a:r>
            <a:r>
              <a:rPr sz="2950" spc="30" dirty="0">
                <a:solidFill>
                  <a:srgbClr val="04092F"/>
                </a:solidFill>
                <a:latin typeface="Lucida Sans Unicode"/>
                <a:cs typeface="Lucida Sans Unicode"/>
              </a:rPr>
              <a:t> </a:t>
            </a:r>
            <a:r>
              <a:rPr sz="2950" spc="45" dirty="0">
                <a:solidFill>
                  <a:srgbClr val="04092F"/>
                </a:solidFill>
                <a:latin typeface="Lucida Sans Unicode"/>
                <a:cs typeface="Lucida Sans Unicode"/>
              </a:rPr>
              <a:t>congestion,</a:t>
            </a:r>
            <a:r>
              <a:rPr sz="2950" spc="50" dirty="0">
                <a:solidFill>
                  <a:srgbClr val="04092F"/>
                </a:solidFill>
                <a:latin typeface="Lucida Sans Unicode"/>
                <a:cs typeface="Lucida Sans Unicode"/>
              </a:rPr>
              <a:t> </a:t>
            </a:r>
            <a:r>
              <a:rPr sz="2950" spc="105" dirty="0">
                <a:solidFill>
                  <a:srgbClr val="04092F"/>
                </a:solidFill>
                <a:latin typeface="Lucida Sans Unicode"/>
                <a:cs typeface="Lucida Sans Unicode"/>
              </a:rPr>
              <a:t>where</a:t>
            </a:r>
            <a:r>
              <a:rPr sz="2950" spc="110" dirty="0">
                <a:solidFill>
                  <a:srgbClr val="04092F"/>
                </a:solidFill>
                <a:latin typeface="Lucida Sans Unicode"/>
                <a:cs typeface="Lucida Sans Unicode"/>
              </a:rPr>
              <a:t> </a:t>
            </a:r>
            <a:r>
              <a:rPr sz="2950" spc="120" dirty="0">
                <a:solidFill>
                  <a:srgbClr val="04092F"/>
                </a:solidFill>
                <a:latin typeface="Lucida Sans Unicode"/>
                <a:cs typeface="Lucida Sans Unicode"/>
              </a:rPr>
              <a:t>increased</a:t>
            </a:r>
            <a:r>
              <a:rPr sz="2950" spc="125" dirty="0">
                <a:solidFill>
                  <a:srgbClr val="04092F"/>
                </a:solidFill>
                <a:latin typeface="Lucida Sans Unicode"/>
                <a:cs typeface="Lucida Sans Unicode"/>
              </a:rPr>
              <a:t> </a:t>
            </a:r>
            <a:r>
              <a:rPr sz="2950" spc="25" dirty="0">
                <a:solidFill>
                  <a:srgbClr val="04092F"/>
                </a:solidFill>
                <a:latin typeface="Lucida Sans Unicode"/>
                <a:cs typeface="Lucida Sans Unicode"/>
              </a:rPr>
              <a:t>traffic </a:t>
            </a:r>
            <a:r>
              <a:rPr sz="2950" spc="-919" dirty="0">
                <a:solidFill>
                  <a:srgbClr val="04092F"/>
                </a:solidFill>
                <a:latin typeface="Lucida Sans Unicode"/>
                <a:cs typeface="Lucida Sans Unicode"/>
              </a:rPr>
              <a:t> </a:t>
            </a:r>
            <a:r>
              <a:rPr sz="2950" spc="130" dirty="0">
                <a:solidFill>
                  <a:srgbClr val="04092F"/>
                </a:solidFill>
                <a:latin typeface="Lucida Sans Unicode"/>
                <a:cs typeface="Lucida Sans Unicode"/>
              </a:rPr>
              <a:t>leads</a:t>
            </a:r>
            <a:r>
              <a:rPr sz="2950" spc="135" dirty="0">
                <a:solidFill>
                  <a:srgbClr val="04092F"/>
                </a:solidFill>
                <a:latin typeface="Lucida Sans Unicode"/>
                <a:cs typeface="Lucida Sans Unicode"/>
              </a:rPr>
              <a:t> </a:t>
            </a:r>
            <a:r>
              <a:rPr sz="2950" spc="30" dirty="0">
                <a:solidFill>
                  <a:srgbClr val="04092F"/>
                </a:solidFill>
                <a:latin typeface="Lucida Sans Unicode"/>
                <a:cs typeface="Lucida Sans Unicode"/>
              </a:rPr>
              <a:t>to</a:t>
            </a:r>
            <a:r>
              <a:rPr sz="2950" spc="35" dirty="0">
                <a:solidFill>
                  <a:srgbClr val="04092F"/>
                </a:solidFill>
                <a:latin typeface="Lucida Sans Unicode"/>
                <a:cs typeface="Lucida Sans Unicode"/>
              </a:rPr>
              <a:t> </a:t>
            </a:r>
            <a:r>
              <a:rPr sz="2950" spc="25" dirty="0">
                <a:solidFill>
                  <a:srgbClr val="04092F"/>
                </a:solidFill>
                <a:latin typeface="Lucida Sans Unicode"/>
                <a:cs typeface="Lucida Sans Unicode"/>
              </a:rPr>
              <a:t>bottlenecks,</a:t>
            </a:r>
            <a:r>
              <a:rPr sz="2950" spc="30" dirty="0">
                <a:solidFill>
                  <a:srgbClr val="04092F"/>
                </a:solidFill>
                <a:latin typeface="Lucida Sans Unicode"/>
                <a:cs typeface="Lucida Sans Unicode"/>
              </a:rPr>
              <a:t> </a:t>
            </a:r>
            <a:r>
              <a:rPr sz="2950" spc="80" dirty="0">
                <a:solidFill>
                  <a:srgbClr val="04092F"/>
                </a:solidFill>
                <a:latin typeface="Lucida Sans Unicode"/>
                <a:cs typeface="Lucida Sans Unicode"/>
              </a:rPr>
              <a:t>affecting</a:t>
            </a:r>
            <a:r>
              <a:rPr sz="2950" spc="85" dirty="0">
                <a:solidFill>
                  <a:srgbClr val="04092F"/>
                </a:solidFill>
                <a:latin typeface="Lucida Sans Unicode"/>
                <a:cs typeface="Lucida Sans Unicode"/>
              </a:rPr>
              <a:t> </a:t>
            </a:r>
            <a:r>
              <a:rPr sz="2950" spc="80" dirty="0">
                <a:solidFill>
                  <a:srgbClr val="04092F"/>
                </a:solidFill>
                <a:latin typeface="Lucida Sans Unicode"/>
                <a:cs typeface="Lucida Sans Unicode"/>
              </a:rPr>
              <a:t>the </a:t>
            </a:r>
            <a:r>
              <a:rPr sz="2950" spc="-919" dirty="0">
                <a:solidFill>
                  <a:srgbClr val="04092F"/>
                </a:solidFill>
                <a:latin typeface="Lucida Sans Unicode"/>
                <a:cs typeface="Lucida Sans Unicode"/>
              </a:rPr>
              <a:t> </a:t>
            </a:r>
            <a:r>
              <a:rPr sz="2950" spc="30" dirty="0">
                <a:solidFill>
                  <a:srgbClr val="04092F"/>
                </a:solidFill>
                <a:latin typeface="Lucida Sans Unicode"/>
                <a:cs typeface="Lucida Sans Unicode"/>
              </a:rPr>
              <a:t>efficient</a:t>
            </a:r>
            <a:r>
              <a:rPr sz="2950" spc="-145" dirty="0">
                <a:solidFill>
                  <a:srgbClr val="04092F"/>
                </a:solidFill>
                <a:latin typeface="Lucida Sans Unicode"/>
                <a:cs typeface="Lucida Sans Unicode"/>
              </a:rPr>
              <a:t> </a:t>
            </a:r>
            <a:r>
              <a:rPr sz="2950" spc="5" dirty="0">
                <a:solidFill>
                  <a:srgbClr val="04092F"/>
                </a:solidFill>
                <a:latin typeface="Lucida Sans Unicode"/>
                <a:cs typeface="Lucida Sans Unicode"/>
              </a:rPr>
              <a:t>flow</a:t>
            </a:r>
            <a:r>
              <a:rPr sz="2950" spc="-140" dirty="0">
                <a:solidFill>
                  <a:srgbClr val="04092F"/>
                </a:solidFill>
                <a:latin typeface="Lucida Sans Unicode"/>
                <a:cs typeface="Lucida Sans Unicode"/>
              </a:rPr>
              <a:t> </a:t>
            </a:r>
            <a:r>
              <a:rPr sz="2950" spc="-10" dirty="0">
                <a:solidFill>
                  <a:srgbClr val="04092F"/>
                </a:solidFill>
                <a:latin typeface="Lucida Sans Unicode"/>
                <a:cs typeface="Lucida Sans Unicode"/>
              </a:rPr>
              <a:t>of</a:t>
            </a:r>
            <a:r>
              <a:rPr sz="2950" spc="-140" dirty="0">
                <a:solidFill>
                  <a:srgbClr val="04092F"/>
                </a:solidFill>
                <a:latin typeface="Lucida Sans Unicode"/>
                <a:cs typeface="Lucida Sans Unicode"/>
              </a:rPr>
              <a:t> </a:t>
            </a:r>
            <a:r>
              <a:rPr sz="2950" spc="110" dirty="0">
                <a:solidFill>
                  <a:srgbClr val="04092F"/>
                </a:solidFill>
                <a:latin typeface="Lucida Sans Unicode"/>
                <a:cs typeface="Lucida Sans Unicode"/>
              </a:rPr>
              <a:t>data.</a:t>
            </a:r>
            <a:endParaRPr lang="en-IN" sz="2950" spc="110" dirty="0">
              <a:solidFill>
                <a:srgbClr val="04092F"/>
              </a:solidFill>
              <a:latin typeface="Lucida Sans Unicode"/>
              <a:cs typeface="Lucida Sans Unicode"/>
            </a:endParaRPr>
          </a:p>
          <a:p>
            <a:pPr marL="12700" algn="just">
              <a:lnSpc>
                <a:spcPts val="3304"/>
              </a:lnSpc>
            </a:pPr>
            <a:r>
              <a:rPr lang="en-US" sz="2950" u="heavy" spc="-55" dirty="0">
                <a:solidFill>
                  <a:srgbClr val="04092F"/>
                </a:solidFill>
                <a:uFill>
                  <a:solidFill>
                    <a:srgbClr val="04092F"/>
                  </a:solidFill>
                </a:uFill>
                <a:latin typeface="Lucida Sans Unicode"/>
                <a:cs typeface="Lucida Sans Unicode"/>
              </a:rPr>
              <a:t>Flow:</a:t>
            </a:r>
            <a:r>
              <a:rPr lang="en-US" sz="2950" spc="25" dirty="0">
                <a:solidFill>
                  <a:srgbClr val="04092F"/>
                </a:solidFill>
                <a:latin typeface="Lucida Sans Unicode"/>
                <a:cs typeface="Lucida Sans Unicode"/>
              </a:rPr>
              <a:t> </a:t>
            </a:r>
            <a:r>
              <a:rPr lang="en-US" sz="2950" spc="10" dirty="0">
                <a:solidFill>
                  <a:srgbClr val="04092F"/>
                </a:solidFill>
                <a:latin typeface="Lucida Sans Unicode"/>
                <a:cs typeface="Lucida Sans Unicode"/>
              </a:rPr>
              <a:t>Flow</a:t>
            </a:r>
            <a:r>
              <a:rPr lang="en-US" sz="2950" spc="25" dirty="0">
                <a:solidFill>
                  <a:srgbClr val="04092F"/>
                </a:solidFill>
                <a:latin typeface="Lucida Sans Unicode"/>
                <a:cs typeface="Lucida Sans Unicode"/>
              </a:rPr>
              <a:t> </a:t>
            </a:r>
            <a:r>
              <a:rPr lang="en-US" sz="2950" spc="114" dirty="0">
                <a:solidFill>
                  <a:srgbClr val="04092F"/>
                </a:solidFill>
                <a:latin typeface="Lucida Sans Unicode"/>
                <a:cs typeface="Lucida Sans Unicode"/>
              </a:rPr>
              <a:t>challenges</a:t>
            </a:r>
            <a:r>
              <a:rPr lang="en-US" sz="2950" spc="30" dirty="0">
                <a:solidFill>
                  <a:srgbClr val="04092F"/>
                </a:solidFill>
                <a:latin typeface="Lucida Sans Unicode"/>
                <a:cs typeface="Lucida Sans Unicode"/>
              </a:rPr>
              <a:t> </a:t>
            </a:r>
            <a:r>
              <a:rPr lang="en-US" sz="2950" spc="190" dirty="0">
                <a:solidFill>
                  <a:srgbClr val="04092F"/>
                </a:solidFill>
                <a:latin typeface="Lucida Sans Unicode"/>
                <a:cs typeface="Lucida Sans Unicode"/>
              </a:rPr>
              <a:t>balance</a:t>
            </a:r>
            <a:r>
              <a:rPr lang="en-US" sz="2950" spc="25" dirty="0">
                <a:solidFill>
                  <a:srgbClr val="04092F"/>
                </a:solidFill>
                <a:latin typeface="Lucida Sans Unicode"/>
                <a:cs typeface="Lucida Sans Unicode"/>
              </a:rPr>
              <a:t> </a:t>
            </a:r>
            <a:r>
              <a:rPr lang="en-US" sz="2950" spc="80" dirty="0">
                <a:solidFill>
                  <a:srgbClr val="04092F"/>
                </a:solidFill>
                <a:latin typeface="Lucida Sans Unicode"/>
                <a:cs typeface="Lucida Sans Unicode"/>
              </a:rPr>
              <a:t>the</a:t>
            </a:r>
            <a:r>
              <a:rPr lang="en-US" sz="2950" spc="30" dirty="0">
                <a:solidFill>
                  <a:srgbClr val="04092F"/>
                </a:solidFill>
                <a:latin typeface="Lucida Sans Unicode"/>
                <a:cs typeface="Lucida Sans Unicode"/>
              </a:rPr>
              <a:t> </a:t>
            </a:r>
            <a:r>
              <a:rPr lang="en-US" sz="2950" spc="254" dirty="0">
                <a:solidFill>
                  <a:srgbClr val="04092F"/>
                </a:solidFill>
                <a:latin typeface="Lucida Sans Unicode"/>
                <a:cs typeface="Lucida Sans Unicode"/>
              </a:rPr>
              <a:t>pace</a:t>
            </a:r>
            <a:endParaRPr lang="en-US" sz="2950" dirty="0">
              <a:latin typeface="Lucida Sans Unicode"/>
              <a:cs typeface="Lucida Sans Unicode"/>
            </a:endParaRPr>
          </a:p>
        </p:txBody>
      </p:sp>
      <p:sp>
        <p:nvSpPr>
          <p:cNvPr id="4" name="object 4"/>
          <p:cNvSpPr txBox="1"/>
          <p:nvPr/>
        </p:nvSpPr>
        <p:spPr>
          <a:xfrm>
            <a:off x="790504" y="6669305"/>
            <a:ext cx="4753610" cy="479425"/>
          </a:xfrm>
          <a:prstGeom prst="rect">
            <a:avLst/>
          </a:prstGeom>
        </p:spPr>
        <p:txBody>
          <a:bodyPr vert="horz" wrap="square" lIns="0" tIns="15875" rIns="0" bIns="0" rtlCol="0">
            <a:spAutoFit/>
          </a:bodyPr>
          <a:lstStyle/>
          <a:p>
            <a:pPr marL="12700">
              <a:lnSpc>
                <a:spcPct val="100000"/>
              </a:lnSpc>
              <a:spcBef>
                <a:spcPts val="125"/>
              </a:spcBef>
              <a:tabLst>
                <a:tab pos="893444" algn="l"/>
                <a:tab pos="2312670" algn="l"/>
              </a:tabLst>
            </a:pPr>
            <a:r>
              <a:rPr lang="en-IN" sz="2950" spc="-10" dirty="0">
                <a:solidFill>
                  <a:srgbClr val="04092F"/>
                </a:solidFill>
                <a:latin typeface="Lucida Sans Unicode"/>
                <a:cs typeface="Lucida Sans Unicode"/>
              </a:rPr>
              <a:t>of	</a:t>
            </a:r>
            <a:r>
              <a:rPr lang="en-IN" sz="2950" spc="220" dirty="0">
                <a:solidFill>
                  <a:srgbClr val="04092F"/>
                </a:solidFill>
                <a:latin typeface="Lucida Sans Unicode"/>
                <a:cs typeface="Lucida Sans Unicode"/>
              </a:rPr>
              <a:t>data	</a:t>
            </a:r>
            <a:r>
              <a:rPr lang="en-IN" sz="2950" spc="55" dirty="0">
                <a:solidFill>
                  <a:srgbClr val="04092F"/>
                </a:solidFill>
                <a:latin typeface="Lucida Sans Unicode"/>
                <a:cs typeface="Lucida Sans Unicode"/>
              </a:rPr>
              <a:t>transmission</a:t>
            </a:r>
            <a:endParaRPr lang="en-IN" sz="2950" dirty="0">
              <a:latin typeface="Lucida Sans Unicode"/>
              <a:cs typeface="Lucida Sans Unicode"/>
            </a:endParaRPr>
          </a:p>
        </p:txBody>
      </p:sp>
      <p:sp>
        <p:nvSpPr>
          <p:cNvPr id="5" name="object 5"/>
          <p:cNvSpPr txBox="1"/>
          <p:nvPr/>
        </p:nvSpPr>
        <p:spPr>
          <a:xfrm>
            <a:off x="790504" y="7097931"/>
            <a:ext cx="4959985" cy="479425"/>
          </a:xfrm>
          <a:prstGeom prst="rect">
            <a:avLst/>
          </a:prstGeom>
        </p:spPr>
        <p:txBody>
          <a:bodyPr vert="horz" wrap="square" lIns="0" tIns="15875" rIns="0" bIns="0" rtlCol="0">
            <a:spAutoFit/>
          </a:bodyPr>
          <a:lstStyle/>
          <a:p>
            <a:pPr marL="12700">
              <a:lnSpc>
                <a:spcPct val="100000"/>
              </a:lnSpc>
              <a:spcBef>
                <a:spcPts val="125"/>
              </a:spcBef>
              <a:tabLst>
                <a:tab pos="3088640" algn="l"/>
              </a:tabLst>
            </a:pPr>
            <a:r>
              <a:rPr lang="en-IN" sz="2950" spc="85" dirty="0">
                <a:solidFill>
                  <a:srgbClr val="04092F"/>
                </a:solidFill>
                <a:latin typeface="Lucida Sans Unicode"/>
                <a:cs typeface="Lucida Sans Unicode"/>
              </a:rPr>
              <a:t>overwhelming	</a:t>
            </a:r>
            <a:r>
              <a:rPr lang="en-IN" sz="2950" spc="55" dirty="0">
                <a:solidFill>
                  <a:srgbClr val="04092F"/>
                </a:solidFill>
                <a:latin typeface="Lucida Sans Unicode"/>
                <a:cs typeface="Lucida Sans Unicode"/>
              </a:rPr>
              <a:t>recipients</a:t>
            </a:r>
            <a:endParaRPr lang="en-IN" sz="2950" dirty="0">
              <a:latin typeface="Lucida Sans Unicode"/>
              <a:cs typeface="Lucida Sans Unicode"/>
            </a:endParaRPr>
          </a:p>
        </p:txBody>
      </p:sp>
      <p:sp>
        <p:nvSpPr>
          <p:cNvPr id="6" name="object 6"/>
          <p:cNvSpPr txBox="1"/>
          <p:nvPr/>
        </p:nvSpPr>
        <p:spPr>
          <a:xfrm>
            <a:off x="790504" y="7526555"/>
            <a:ext cx="4929505" cy="479425"/>
          </a:xfrm>
          <a:prstGeom prst="rect">
            <a:avLst/>
          </a:prstGeom>
        </p:spPr>
        <p:txBody>
          <a:bodyPr vert="horz" wrap="square" lIns="0" tIns="15875" rIns="0" bIns="0" rtlCol="0">
            <a:spAutoFit/>
          </a:bodyPr>
          <a:lstStyle/>
          <a:p>
            <a:pPr marL="12700">
              <a:lnSpc>
                <a:spcPct val="100000"/>
              </a:lnSpc>
              <a:spcBef>
                <a:spcPts val="125"/>
              </a:spcBef>
              <a:tabLst>
                <a:tab pos="3268979" algn="l"/>
              </a:tabLst>
            </a:pPr>
            <a:r>
              <a:rPr lang="en-IN" sz="2950" spc="290" dirty="0">
                <a:solidFill>
                  <a:srgbClr val="04092F"/>
                </a:solidFill>
                <a:latin typeface="Lucida Sans Unicode"/>
                <a:cs typeface="Lucida Sans Unicode"/>
              </a:rPr>
              <a:t>c</a:t>
            </a:r>
            <a:r>
              <a:rPr lang="en-IN" sz="2950" spc="85" dirty="0">
                <a:solidFill>
                  <a:srgbClr val="04092F"/>
                </a:solidFill>
                <a:latin typeface="Lucida Sans Unicode"/>
                <a:cs typeface="Lucida Sans Unicode"/>
              </a:rPr>
              <a:t>o</a:t>
            </a:r>
            <a:r>
              <a:rPr lang="en-IN" sz="2950" spc="65" dirty="0">
                <a:solidFill>
                  <a:srgbClr val="04092F"/>
                </a:solidFill>
                <a:latin typeface="Lucida Sans Unicode"/>
                <a:cs typeface="Lucida Sans Unicode"/>
              </a:rPr>
              <a:t>n</a:t>
            </a:r>
            <a:r>
              <a:rPr lang="en-IN" sz="2950" spc="165" dirty="0">
                <a:solidFill>
                  <a:srgbClr val="04092F"/>
                </a:solidFill>
                <a:latin typeface="Lucida Sans Unicode"/>
                <a:cs typeface="Lucida Sans Unicode"/>
              </a:rPr>
              <a:t>g</a:t>
            </a:r>
            <a:r>
              <a:rPr lang="en-IN" sz="2950" spc="195" dirty="0">
                <a:solidFill>
                  <a:srgbClr val="04092F"/>
                </a:solidFill>
                <a:latin typeface="Lucida Sans Unicode"/>
                <a:cs typeface="Lucida Sans Unicode"/>
              </a:rPr>
              <a:t>e</a:t>
            </a:r>
            <a:r>
              <a:rPr lang="en-IN" sz="2950" spc="45" dirty="0">
                <a:solidFill>
                  <a:srgbClr val="04092F"/>
                </a:solidFill>
                <a:latin typeface="Lucida Sans Unicode"/>
                <a:cs typeface="Lucida Sans Unicode"/>
              </a:rPr>
              <a:t>s</a:t>
            </a:r>
            <a:r>
              <a:rPr lang="en-IN" sz="2950" spc="-25" dirty="0">
                <a:solidFill>
                  <a:srgbClr val="04092F"/>
                </a:solidFill>
                <a:latin typeface="Lucida Sans Unicode"/>
                <a:cs typeface="Lucida Sans Unicode"/>
              </a:rPr>
              <a:t>t</a:t>
            </a:r>
            <a:r>
              <a:rPr lang="en-IN" sz="2950" spc="-125" dirty="0">
                <a:solidFill>
                  <a:srgbClr val="04092F"/>
                </a:solidFill>
                <a:latin typeface="Lucida Sans Unicode"/>
                <a:cs typeface="Lucida Sans Unicode"/>
              </a:rPr>
              <a:t>i</a:t>
            </a:r>
            <a:r>
              <a:rPr lang="en-IN" sz="2950" spc="85" dirty="0">
                <a:solidFill>
                  <a:srgbClr val="04092F"/>
                </a:solidFill>
                <a:latin typeface="Lucida Sans Unicode"/>
                <a:cs typeface="Lucida Sans Unicode"/>
              </a:rPr>
              <a:t>o</a:t>
            </a:r>
            <a:r>
              <a:rPr lang="en-IN" sz="2950" spc="65" dirty="0">
                <a:solidFill>
                  <a:srgbClr val="04092F"/>
                </a:solidFill>
                <a:latin typeface="Lucida Sans Unicode"/>
                <a:cs typeface="Lucida Sans Unicode"/>
              </a:rPr>
              <a:t>n</a:t>
            </a:r>
            <a:r>
              <a:rPr lang="en-IN" sz="2950" spc="-345" dirty="0">
                <a:solidFill>
                  <a:srgbClr val="04092F"/>
                </a:solidFill>
                <a:latin typeface="Lucida Sans Unicode"/>
                <a:cs typeface="Lucida Sans Unicode"/>
              </a:rPr>
              <a:t>,</a:t>
            </a:r>
            <a:r>
              <a:rPr lang="en-IN" sz="2950" dirty="0">
                <a:solidFill>
                  <a:srgbClr val="04092F"/>
                </a:solidFill>
                <a:latin typeface="Lucida Sans Unicode"/>
                <a:cs typeface="Lucida Sans Unicode"/>
              </a:rPr>
              <a:t>	</a:t>
            </a:r>
            <a:r>
              <a:rPr lang="en-IN" sz="2950" spc="195" dirty="0">
                <a:solidFill>
                  <a:srgbClr val="04092F"/>
                </a:solidFill>
                <a:latin typeface="Lucida Sans Unicode"/>
                <a:cs typeface="Lucida Sans Unicode"/>
              </a:rPr>
              <a:t>e</a:t>
            </a:r>
            <a:r>
              <a:rPr lang="en-IN" sz="2950" spc="65" dirty="0">
                <a:solidFill>
                  <a:srgbClr val="04092F"/>
                </a:solidFill>
                <a:latin typeface="Lucida Sans Unicode"/>
                <a:cs typeface="Lucida Sans Unicode"/>
              </a:rPr>
              <a:t>n</a:t>
            </a:r>
            <a:r>
              <a:rPr lang="en-IN" sz="2950" spc="45" dirty="0">
                <a:solidFill>
                  <a:srgbClr val="04092F"/>
                </a:solidFill>
                <a:latin typeface="Lucida Sans Unicode"/>
                <a:cs typeface="Lucida Sans Unicode"/>
              </a:rPr>
              <a:t>s</a:t>
            </a:r>
            <a:r>
              <a:rPr lang="en-IN" sz="2950" spc="65" dirty="0">
                <a:solidFill>
                  <a:srgbClr val="04092F"/>
                </a:solidFill>
                <a:latin typeface="Lucida Sans Unicode"/>
                <a:cs typeface="Lucida Sans Unicode"/>
              </a:rPr>
              <a:t>u</a:t>
            </a:r>
            <a:r>
              <a:rPr lang="en-IN" sz="2950" spc="-105" dirty="0">
                <a:solidFill>
                  <a:srgbClr val="04092F"/>
                </a:solidFill>
                <a:latin typeface="Lucida Sans Unicode"/>
                <a:cs typeface="Lucida Sans Unicode"/>
              </a:rPr>
              <a:t>r</a:t>
            </a:r>
            <a:r>
              <a:rPr lang="en-IN" sz="2950" spc="-125" dirty="0">
                <a:solidFill>
                  <a:srgbClr val="04092F"/>
                </a:solidFill>
                <a:latin typeface="Lucida Sans Unicode"/>
                <a:cs typeface="Lucida Sans Unicode"/>
              </a:rPr>
              <a:t>i</a:t>
            </a:r>
            <a:r>
              <a:rPr lang="en-IN" sz="2950" spc="65" dirty="0">
                <a:solidFill>
                  <a:srgbClr val="04092F"/>
                </a:solidFill>
                <a:latin typeface="Lucida Sans Unicode"/>
                <a:cs typeface="Lucida Sans Unicode"/>
              </a:rPr>
              <a:t>n</a:t>
            </a:r>
            <a:r>
              <a:rPr lang="en-IN" sz="2950" spc="170" dirty="0">
                <a:solidFill>
                  <a:srgbClr val="04092F"/>
                </a:solidFill>
                <a:latin typeface="Lucida Sans Unicode"/>
                <a:cs typeface="Lucida Sans Unicode"/>
              </a:rPr>
              <a:t>g</a:t>
            </a:r>
            <a:endParaRPr lang="en-IN" sz="2950" dirty="0">
              <a:latin typeface="Lucida Sans Unicode"/>
              <a:cs typeface="Lucida Sans Unicode"/>
            </a:endParaRPr>
          </a:p>
        </p:txBody>
      </p:sp>
      <p:sp>
        <p:nvSpPr>
          <p:cNvPr id="7" name="object 7"/>
          <p:cNvSpPr txBox="1"/>
          <p:nvPr/>
        </p:nvSpPr>
        <p:spPr>
          <a:xfrm>
            <a:off x="6033347" y="6669305"/>
            <a:ext cx="2377440" cy="1336675"/>
          </a:xfrm>
          <a:prstGeom prst="rect">
            <a:avLst/>
          </a:prstGeom>
        </p:spPr>
        <p:txBody>
          <a:bodyPr vert="horz" wrap="square" lIns="0" tIns="46990" rIns="0" bIns="0" rtlCol="0">
            <a:spAutoFit/>
          </a:bodyPr>
          <a:lstStyle/>
          <a:p>
            <a:pPr marL="91440" marR="5080" indent="-79375" algn="r">
              <a:lnSpc>
                <a:spcPts val="3379"/>
              </a:lnSpc>
              <a:spcBef>
                <a:spcPts val="370"/>
              </a:spcBef>
              <a:tabLst>
                <a:tab pos="862330" algn="l"/>
                <a:tab pos="906780" algn="l"/>
              </a:tabLst>
            </a:pPr>
            <a:r>
              <a:rPr lang="en-IN" sz="2950" spc="-25" dirty="0">
                <a:solidFill>
                  <a:srgbClr val="04092F"/>
                </a:solidFill>
                <a:latin typeface="Lucida Sans Unicode"/>
                <a:cs typeface="Lucida Sans Unicode"/>
              </a:rPr>
              <a:t>t</a:t>
            </a:r>
            <a:r>
              <a:rPr lang="en-IN" sz="2950" spc="90" dirty="0">
                <a:solidFill>
                  <a:srgbClr val="04092F"/>
                </a:solidFill>
                <a:latin typeface="Lucida Sans Unicode"/>
                <a:cs typeface="Lucida Sans Unicode"/>
              </a:rPr>
              <a:t>o</a:t>
            </a:r>
            <a:r>
              <a:rPr lang="en-IN" sz="2950" dirty="0">
                <a:solidFill>
                  <a:srgbClr val="04092F"/>
                </a:solidFill>
                <a:latin typeface="Lucida Sans Unicode"/>
                <a:cs typeface="Lucida Sans Unicode"/>
              </a:rPr>
              <a:t>		</a:t>
            </a:r>
            <a:r>
              <a:rPr lang="en-IN" sz="2950" spc="150" dirty="0">
                <a:solidFill>
                  <a:srgbClr val="04092F"/>
                </a:solidFill>
                <a:latin typeface="Lucida Sans Unicode"/>
                <a:cs typeface="Lucida Sans Unicode"/>
              </a:rPr>
              <a:t>p</a:t>
            </a:r>
            <a:r>
              <a:rPr lang="en-IN" sz="2950" spc="-105" dirty="0">
                <a:solidFill>
                  <a:srgbClr val="04092F"/>
                </a:solidFill>
                <a:latin typeface="Lucida Sans Unicode"/>
                <a:cs typeface="Lucida Sans Unicode"/>
              </a:rPr>
              <a:t>r</a:t>
            </a:r>
            <a:r>
              <a:rPr lang="en-IN" sz="2950" spc="195" dirty="0">
                <a:solidFill>
                  <a:srgbClr val="04092F"/>
                </a:solidFill>
                <a:latin typeface="Lucida Sans Unicode"/>
                <a:cs typeface="Lucida Sans Unicode"/>
              </a:rPr>
              <a:t>e</a:t>
            </a:r>
            <a:r>
              <a:rPr lang="en-IN" sz="2950" spc="135" dirty="0">
                <a:solidFill>
                  <a:srgbClr val="04092F"/>
                </a:solidFill>
                <a:latin typeface="Lucida Sans Unicode"/>
                <a:cs typeface="Lucida Sans Unicode"/>
              </a:rPr>
              <a:t>v</a:t>
            </a:r>
            <a:r>
              <a:rPr lang="en-IN" sz="2950" spc="195" dirty="0">
                <a:solidFill>
                  <a:srgbClr val="04092F"/>
                </a:solidFill>
                <a:latin typeface="Lucida Sans Unicode"/>
                <a:cs typeface="Lucida Sans Unicode"/>
              </a:rPr>
              <a:t>e</a:t>
            </a:r>
            <a:r>
              <a:rPr lang="en-IN" sz="2950" spc="65" dirty="0">
                <a:solidFill>
                  <a:srgbClr val="04092F"/>
                </a:solidFill>
                <a:latin typeface="Lucida Sans Unicode"/>
                <a:cs typeface="Lucida Sans Unicode"/>
              </a:rPr>
              <a:t>n</a:t>
            </a:r>
            <a:r>
              <a:rPr lang="en-IN" sz="2950" spc="-20" dirty="0">
                <a:solidFill>
                  <a:srgbClr val="04092F"/>
                </a:solidFill>
                <a:latin typeface="Lucida Sans Unicode"/>
                <a:cs typeface="Lucida Sans Unicode"/>
              </a:rPr>
              <a:t>t  </a:t>
            </a:r>
            <a:r>
              <a:rPr lang="en-IN" sz="2950" spc="85" dirty="0">
                <a:solidFill>
                  <a:srgbClr val="04092F"/>
                </a:solidFill>
                <a:latin typeface="Lucida Sans Unicode"/>
                <a:cs typeface="Lucida Sans Unicode"/>
              </a:rPr>
              <a:t>o</a:t>
            </a:r>
            <a:r>
              <a:rPr lang="en-IN" sz="2950" spc="-100" dirty="0">
                <a:solidFill>
                  <a:srgbClr val="04092F"/>
                </a:solidFill>
                <a:latin typeface="Lucida Sans Unicode"/>
                <a:cs typeface="Lucida Sans Unicode"/>
              </a:rPr>
              <a:t>r</a:t>
            </a:r>
            <a:r>
              <a:rPr lang="en-IN" sz="2950" dirty="0">
                <a:solidFill>
                  <a:srgbClr val="04092F"/>
                </a:solidFill>
                <a:latin typeface="Lucida Sans Unicode"/>
                <a:cs typeface="Lucida Sans Unicode"/>
              </a:rPr>
              <a:t>	</a:t>
            </a:r>
            <a:r>
              <a:rPr lang="en-IN" sz="2950" spc="65" dirty="0">
                <a:solidFill>
                  <a:srgbClr val="04092F"/>
                </a:solidFill>
                <a:latin typeface="Lucida Sans Unicode"/>
                <a:cs typeface="Lucida Sans Unicode"/>
              </a:rPr>
              <a:t>n</a:t>
            </a:r>
            <a:r>
              <a:rPr lang="en-IN" sz="2950" spc="195" dirty="0">
                <a:solidFill>
                  <a:srgbClr val="04092F"/>
                </a:solidFill>
                <a:latin typeface="Lucida Sans Unicode"/>
                <a:cs typeface="Lucida Sans Unicode"/>
              </a:rPr>
              <a:t>e</a:t>
            </a:r>
            <a:r>
              <a:rPr lang="en-IN" sz="2950" spc="-25" dirty="0">
                <a:solidFill>
                  <a:srgbClr val="04092F"/>
                </a:solidFill>
                <a:latin typeface="Lucida Sans Unicode"/>
                <a:cs typeface="Lucida Sans Unicode"/>
              </a:rPr>
              <a:t>t</a:t>
            </a:r>
            <a:r>
              <a:rPr lang="en-IN" sz="2950" spc="160" dirty="0">
                <a:solidFill>
                  <a:srgbClr val="04092F"/>
                </a:solidFill>
                <a:latin typeface="Lucida Sans Unicode"/>
                <a:cs typeface="Lucida Sans Unicode"/>
              </a:rPr>
              <a:t>w</a:t>
            </a:r>
            <a:r>
              <a:rPr lang="en-IN" sz="2950" spc="85" dirty="0">
                <a:solidFill>
                  <a:srgbClr val="04092F"/>
                </a:solidFill>
                <a:latin typeface="Lucida Sans Unicode"/>
                <a:cs typeface="Lucida Sans Unicode"/>
              </a:rPr>
              <a:t>o</a:t>
            </a:r>
            <a:r>
              <a:rPr lang="en-IN" sz="2950" spc="-105" dirty="0">
                <a:solidFill>
                  <a:srgbClr val="04092F"/>
                </a:solidFill>
                <a:latin typeface="Lucida Sans Unicode"/>
                <a:cs typeface="Lucida Sans Unicode"/>
              </a:rPr>
              <a:t>r</a:t>
            </a:r>
            <a:r>
              <a:rPr lang="en-IN" sz="2950" spc="-135" dirty="0">
                <a:solidFill>
                  <a:srgbClr val="04092F"/>
                </a:solidFill>
                <a:latin typeface="Lucida Sans Unicode"/>
                <a:cs typeface="Lucida Sans Unicode"/>
              </a:rPr>
              <a:t>k  </a:t>
            </a:r>
            <a:r>
              <a:rPr lang="en-IN" sz="2950" spc="70" dirty="0">
                <a:solidFill>
                  <a:srgbClr val="04092F"/>
                </a:solidFill>
                <a:latin typeface="Lucida Sans Unicode"/>
                <a:cs typeface="Lucida Sans Unicode"/>
              </a:rPr>
              <a:t>effective</a:t>
            </a:r>
            <a:endParaRPr lang="en-IN" sz="2950" dirty="0">
              <a:latin typeface="Lucida Sans Unicode"/>
              <a:cs typeface="Lucida Sans Unicode"/>
            </a:endParaRPr>
          </a:p>
        </p:txBody>
      </p:sp>
      <p:sp>
        <p:nvSpPr>
          <p:cNvPr id="8" name="object 8"/>
          <p:cNvSpPr/>
          <p:nvPr/>
        </p:nvSpPr>
        <p:spPr>
          <a:xfrm>
            <a:off x="2253258" y="8793602"/>
            <a:ext cx="142875" cy="28575"/>
          </a:xfrm>
          <a:custGeom>
            <a:avLst/>
            <a:gdLst/>
            <a:ahLst/>
            <a:cxnLst/>
            <a:rect l="l" t="t" r="r" b="b"/>
            <a:pathLst>
              <a:path w="142875" h="28575">
                <a:moveTo>
                  <a:pt x="142555" y="28574"/>
                </a:moveTo>
                <a:lnTo>
                  <a:pt x="0" y="28574"/>
                </a:lnTo>
                <a:lnTo>
                  <a:pt x="0" y="0"/>
                </a:lnTo>
                <a:lnTo>
                  <a:pt x="142555" y="0"/>
                </a:lnTo>
                <a:lnTo>
                  <a:pt x="142555" y="28574"/>
                </a:lnTo>
                <a:close/>
              </a:path>
            </a:pathLst>
          </a:custGeom>
          <a:solidFill>
            <a:srgbClr val="04092F"/>
          </a:solidFill>
        </p:spPr>
        <p:txBody>
          <a:bodyPr wrap="square" lIns="0" tIns="0" rIns="0" bIns="0" rtlCol="0"/>
          <a:lstStyle/>
          <a:p>
            <a:endParaRPr/>
          </a:p>
        </p:txBody>
      </p:sp>
      <p:sp>
        <p:nvSpPr>
          <p:cNvPr id="9" name="object 9"/>
          <p:cNvSpPr txBox="1"/>
          <p:nvPr/>
        </p:nvSpPr>
        <p:spPr>
          <a:xfrm>
            <a:off x="790504" y="7955180"/>
            <a:ext cx="7620000" cy="466153"/>
          </a:xfrm>
          <a:prstGeom prst="rect">
            <a:avLst/>
          </a:prstGeom>
        </p:spPr>
        <p:txBody>
          <a:bodyPr vert="horz" wrap="square" lIns="0" tIns="15875" rIns="0" bIns="0" rtlCol="0">
            <a:spAutoFit/>
          </a:bodyPr>
          <a:lstStyle/>
          <a:p>
            <a:pPr marL="12700">
              <a:lnSpc>
                <a:spcPts val="3460"/>
              </a:lnSpc>
              <a:spcBef>
                <a:spcPts val="125"/>
              </a:spcBef>
            </a:pPr>
            <a:r>
              <a:rPr sz="2950" spc="95" dirty="0">
                <a:solidFill>
                  <a:srgbClr val="04092F"/>
                </a:solidFill>
                <a:latin typeface="Lucida Sans Unicode"/>
                <a:cs typeface="Lucida Sans Unicode"/>
              </a:rPr>
              <a:t>communication.</a:t>
            </a:r>
            <a:endParaRPr lang="en-IN" sz="2950" spc="95" dirty="0">
              <a:solidFill>
                <a:srgbClr val="04092F"/>
              </a:solidFill>
              <a:latin typeface="Lucida Sans Unicode"/>
              <a:cs typeface="Lucida Sans Unicode"/>
            </a:endParaRPr>
          </a:p>
        </p:txBody>
      </p:sp>
      <p:pic>
        <p:nvPicPr>
          <p:cNvPr id="10" name="object 10"/>
          <p:cNvPicPr/>
          <p:nvPr/>
        </p:nvPicPr>
        <p:blipFill>
          <a:blip r:embed="rId2" cstate="print"/>
          <a:stretch>
            <a:fillRect/>
          </a:stretch>
        </p:blipFill>
        <p:spPr>
          <a:xfrm>
            <a:off x="10037482" y="4716903"/>
            <a:ext cx="133350" cy="133349"/>
          </a:xfrm>
          <a:prstGeom prst="rect">
            <a:avLst/>
          </a:prstGeom>
        </p:spPr>
      </p:pic>
      <p:pic>
        <p:nvPicPr>
          <p:cNvPr id="11" name="object 11"/>
          <p:cNvPicPr/>
          <p:nvPr/>
        </p:nvPicPr>
        <p:blipFill>
          <a:blip r:embed="rId3" cstate="print"/>
          <a:stretch>
            <a:fillRect/>
          </a:stretch>
        </p:blipFill>
        <p:spPr>
          <a:xfrm>
            <a:off x="10037482" y="7524751"/>
            <a:ext cx="133350" cy="133349"/>
          </a:xfrm>
          <a:prstGeom prst="rect">
            <a:avLst/>
          </a:prstGeom>
        </p:spPr>
      </p:pic>
      <p:sp>
        <p:nvSpPr>
          <p:cNvPr id="13" name="object 13"/>
          <p:cNvSpPr txBox="1"/>
          <p:nvPr/>
        </p:nvSpPr>
        <p:spPr>
          <a:xfrm>
            <a:off x="10362622" y="4028261"/>
            <a:ext cx="7479030" cy="3140924"/>
          </a:xfrm>
          <a:prstGeom prst="rect">
            <a:avLst/>
          </a:prstGeom>
        </p:spPr>
        <p:txBody>
          <a:bodyPr vert="horz" wrap="square" lIns="0" tIns="33655" rIns="0" bIns="0" rtlCol="0">
            <a:spAutoFit/>
          </a:bodyPr>
          <a:lstStyle/>
          <a:p>
            <a:pPr marL="12700" marR="5080" indent="466090">
              <a:lnSpc>
                <a:spcPct val="96000"/>
              </a:lnSpc>
              <a:spcBef>
                <a:spcPts val="265"/>
              </a:spcBef>
              <a:tabLst>
                <a:tab pos="852169" algn="l"/>
                <a:tab pos="1985010" algn="l"/>
                <a:tab pos="2419350" algn="l"/>
                <a:tab pos="3005455" algn="l"/>
                <a:tab pos="3192145" algn="l"/>
                <a:tab pos="3369310" algn="l"/>
                <a:tab pos="4594225" algn="l"/>
                <a:tab pos="5160010" algn="l"/>
                <a:tab pos="5222875" algn="l"/>
                <a:tab pos="5419725" algn="l"/>
                <a:tab pos="5705475" algn="l"/>
                <a:tab pos="6360795" algn="l"/>
                <a:tab pos="6619875" algn="l"/>
                <a:tab pos="7257415" algn="l"/>
              </a:tabLst>
            </a:pPr>
            <a:r>
              <a:rPr sz="3300" b="1" spc="200" dirty="0">
                <a:solidFill>
                  <a:srgbClr val="04092F"/>
                </a:solidFill>
                <a:latin typeface="Trebuchet MS"/>
                <a:cs typeface="Trebuchet MS"/>
              </a:rPr>
              <a:t>Solutions </a:t>
            </a:r>
            <a:r>
              <a:rPr sz="3300" b="1" spc="365" dirty="0">
                <a:solidFill>
                  <a:srgbClr val="04092F"/>
                </a:solidFill>
                <a:latin typeface="Trebuchet MS"/>
                <a:cs typeface="Trebuchet MS"/>
              </a:rPr>
              <a:t>and </a:t>
            </a:r>
            <a:r>
              <a:rPr sz="3300" b="1" spc="210" dirty="0">
                <a:solidFill>
                  <a:srgbClr val="04092F"/>
                </a:solidFill>
                <a:latin typeface="Trebuchet MS"/>
                <a:cs typeface="Trebuchet MS"/>
              </a:rPr>
              <a:t>Technologies </a:t>
            </a:r>
            <a:r>
              <a:rPr sz="3300" b="1" spc="215" dirty="0">
                <a:solidFill>
                  <a:srgbClr val="04092F"/>
                </a:solidFill>
                <a:latin typeface="Trebuchet MS"/>
                <a:cs typeface="Trebuchet MS"/>
              </a:rPr>
              <a:t> </a:t>
            </a:r>
            <a:r>
              <a:rPr sz="2950" spc="-80" dirty="0">
                <a:solidFill>
                  <a:srgbClr val="04092F"/>
                </a:solidFill>
                <a:latin typeface="Lucida Sans Unicode"/>
                <a:cs typeface="Lucida Sans Unicode"/>
              </a:rPr>
              <a:t>E</a:t>
            </a:r>
            <a:r>
              <a:rPr sz="2950" spc="305" dirty="0">
                <a:solidFill>
                  <a:srgbClr val="04092F"/>
                </a:solidFill>
                <a:latin typeface="Lucida Sans Unicode"/>
                <a:cs typeface="Lucida Sans Unicode"/>
              </a:rPr>
              <a:t>m</a:t>
            </a:r>
            <a:r>
              <a:rPr sz="2950" spc="150" dirty="0">
                <a:solidFill>
                  <a:srgbClr val="04092F"/>
                </a:solidFill>
                <a:latin typeface="Lucida Sans Unicode"/>
                <a:cs typeface="Lucida Sans Unicode"/>
              </a:rPr>
              <a:t>p</a:t>
            </a:r>
            <a:r>
              <a:rPr sz="2950" spc="-125" dirty="0">
                <a:solidFill>
                  <a:srgbClr val="04092F"/>
                </a:solidFill>
                <a:latin typeface="Lucida Sans Unicode"/>
                <a:cs typeface="Lucida Sans Unicode"/>
              </a:rPr>
              <a:t>l</a:t>
            </a:r>
            <a:r>
              <a:rPr sz="2950" spc="85" dirty="0">
                <a:solidFill>
                  <a:srgbClr val="04092F"/>
                </a:solidFill>
                <a:latin typeface="Lucida Sans Unicode"/>
                <a:cs typeface="Lucida Sans Unicode"/>
              </a:rPr>
              <a:t>o</a:t>
            </a:r>
            <a:r>
              <a:rPr sz="2950" spc="125" dirty="0">
                <a:solidFill>
                  <a:srgbClr val="04092F"/>
                </a:solidFill>
                <a:latin typeface="Lucida Sans Unicode"/>
                <a:cs typeface="Lucida Sans Unicode"/>
              </a:rPr>
              <a:t>y</a:t>
            </a:r>
            <a:r>
              <a:rPr sz="2950" spc="-125" dirty="0">
                <a:solidFill>
                  <a:srgbClr val="04092F"/>
                </a:solidFill>
                <a:latin typeface="Lucida Sans Unicode"/>
                <a:cs typeface="Lucida Sans Unicode"/>
              </a:rPr>
              <a:t>i</a:t>
            </a:r>
            <a:r>
              <a:rPr sz="2950" spc="65" dirty="0">
                <a:solidFill>
                  <a:srgbClr val="04092F"/>
                </a:solidFill>
                <a:latin typeface="Lucida Sans Unicode"/>
                <a:cs typeface="Lucida Sans Unicode"/>
              </a:rPr>
              <a:t>n</a:t>
            </a:r>
            <a:r>
              <a:rPr sz="2950" spc="170" dirty="0">
                <a:solidFill>
                  <a:srgbClr val="04092F"/>
                </a:solidFill>
                <a:latin typeface="Lucida Sans Unicode"/>
                <a:cs typeface="Lucida Sans Unicode"/>
              </a:rPr>
              <a:t>g</a:t>
            </a:r>
            <a:r>
              <a:rPr sz="2950" dirty="0">
                <a:solidFill>
                  <a:srgbClr val="04092F"/>
                </a:solidFill>
                <a:latin typeface="Lucida Sans Unicode"/>
                <a:cs typeface="Lucida Sans Unicode"/>
              </a:rPr>
              <a:t>	</a:t>
            </a:r>
            <a:r>
              <a:rPr sz="2950" spc="45" dirty="0">
                <a:solidFill>
                  <a:srgbClr val="04092F"/>
                </a:solidFill>
                <a:latin typeface="Lucida Sans Unicode"/>
                <a:cs typeface="Lucida Sans Unicode"/>
              </a:rPr>
              <a:t>s</a:t>
            </a:r>
            <a:r>
              <a:rPr sz="2950" spc="85" dirty="0">
                <a:solidFill>
                  <a:srgbClr val="04092F"/>
                </a:solidFill>
                <a:latin typeface="Lucida Sans Unicode"/>
                <a:cs typeface="Lucida Sans Unicode"/>
              </a:rPr>
              <a:t>o</a:t>
            </a:r>
            <a:r>
              <a:rPr sz="2950" spc="150" dirty="0">
                <a:solidFill>
                  <a:srgbClr val="04092F"/>
                </a:solidFill>
                <a:latin typeface="Lucida Sans Unicode"/>
                <a:cs typeface="Lucida Sans Unicode"/>
              </a:rPr>
              <a:t>p</a:t>
            </a:r>
            <a:r>
              <a:rPr sz="2950" spc="65" dirty="0">
                <a:solidFill>
                  <a:srgbClr val="04092F"/>
                </a:solidFill>
                <a:latin typeface="Lucida Sans Unicode"/>
                <a:cs typeface="Lucida Sans Unicode"/>
              </a:rPr>
              <a:t>h</a:t>
            </a:r>
            <a:r>
              <a:rPr sz="2950" spc="-125" dirty="0">
                <a:solidFill>
                  <a:srgbClr val="04092F"/>
                </a:solidFill>
                <a:latin typeface="Lucida Sans Unicode"/>
                <a:cs typeface="Lucida Sans Unicode"/>
              </a:rPr>
              <a:t>i</a:t>
            </a:r>
            <a:r>
              <a:rPr sz="2950" spc="45" dirty="0">
                <a:solidFill>
                  <a:srgbClr val="04092F"/>
                </a:solidFill>
                <a:latin typeface="Lucida Sans Unicode"/>
                <a:cs typeface="Lucida Sans Unicode"/>
              </a:rPr>
              <a:t>s</a:t>
            </a:r>
            <a:r>
              <a:rPr sz="2950" spc="-25" dirty="0">
                <a:solidFill>
                  <a:srgbClr val="04092F"/>
                </a:solidFill>
                <a:latin typeface="Lucida Sans Unicode"/>
                <a:cs typeface="Lucida Sans Unicode"/>
              </a:rPr>
              <a:t>t</a:t>
            </a:r>
            <a:r>
              <a:rPr sz="2950" spc="-125" dirty="0">
                <a:solidFill>
                  <a:srgbClr val="04092F"/>
                </a:solidFill>
                <a:latin typeface="Lucida Sans Unicode"/>
                <a:cs typeface="Lucida Sans Unicode"/>
              </a:rPr>
              <a:t>i</a:t>
            </a:r>
            <a:r>
              <a:rPr sz="2950" spc="290" dirty="0">
                <a:solidFill>
                  <a:srgbClr val="04092F"/>
                </a:solidFill>
                <a:latin typeface="Lucida Sans Unicode"/>
                <a:cs typeface="Lucida Sans Unicode"/>
              </a:rPr>
              <a:t>c</a:t>
            </a:r>
            <a:r>
              <a:rPr sz="2950" spc="375" dirty="0">
                <a:solidFill>
                  <a:srgbClr val="04092F"/>
                </a:solidFill>
                <a:latin typeface="Lucida Sans Unicode"/>
                <a:cs typeface="Lucida Sans Unicode"/>
              </a:rPr>
              <a:t>a</a:t>
            </a:r>
            <a:r>
              <a:rPr sz="2950" spc="-25" dirty="0">
                <a:solidFill>
                  <a:srgbClr val="04092F"/>
                </a:solidFill>
                <a:latin typeface="Lucida Sans Unicode"/>
                <a:cs typeface="Lucida Sans Unicode"/>
              </a:rPr>
              <a:t>t</a:t>
            </a:r>
            <a:r>
              <a:rPr sz="2950" spc="195" dirty="0">
                <a:solidFill>
                  <a:srgbClr val="04092F"/>
                </a:solidFill>
                <a:latin typeface="Lucida Sans Unicode"/>
                <a:cs typeface="Lucida Sans Unicode"/>
              </a:rPr>
              <a:t>e</a:t>
            </a:r>
            <a:r>
              <a:rPr sz="2950" spc="155" dirty="0">
                <a:solidFill>
                  <a:srgbClr val="04092F"/>
                </a:solidFill>
                <a:latin typeface="Lucida Sans Unicode"/>
                <a:cs typeface="Lucida Sans Unicode"/>
              </a:rPr>
              <a:t>d</a:t>
            </a:r>
            <a:r>
              <a:rPr sz="2950" dirty="0">
                <a:solidFill>
                  <a:srgbClr val="04092F"/>
                </a:solidFill>
                <a:latin typeface="Lucida Sans Unicode"/>
                <a:cs typeface="Lucida Sans Unicode"/>
              </a:rPr>
              <a:t>			</a:t>
            </a:r>
            <a:r>
              <a:rPr sz="2950" spc="375" dirty="0">
                <a:solidFill>
                  <a:srgbClr val="04092F"/>
                </a:solidFill>
                <a:latin typeface="Lucida Sans Unicode"/>
                <a:cs typeface="Lucida Sans Unicode"/>
              </a:rPr>
              <a:t>a</a:t>
            </a:r>
            <a:r>
              <a:rPr sz="2950" spc="-125" dirty="0">
                <a:solidFill>
                  <a:srgbClr val="04092F"/>
                </a:solidFill>
                <a:latin typeface="Lucida Sans Unicode"/>
                <a:cs typeface="Lucida Sans Unicode"/>
              </a:rPr>
              <a:t>l</a:t>
            </a:r>
            <a:r>
              <a:rPr sz="2950" spc="165" dirty="0">
                <a:solidFill>
                  <a:srgbClr val="04092F"/>
                </a:solidFill>
                <a:latin typeface="Lucida Sans Unicode"/>
                <a:cs typeface="Lucida Sans Unicode"/>
              </a:rPr>
              <a:t>g</a:t>
            </a:r>
            <a:r>
              <a:rPr sz="2950" spc="85" dirty="0">
                <a:solidFill>
                  <a:srgbClr val="04092F"/>
                </a:solidFill>
                <a:latin typeface="Lucida Sans Unicode"/>
                <a:cs typeface="Lucida Sans Unicode"/>
              </a:rPr>
              <a:t>o</a:t>
            </a:r>
            <a:r>
              <a:rPr sz="2950" spc="-105" dirty="0">
                <a:solidFill>
                  <a:srgbClr val="04092F"/>
                </a:solidFill>
                <a:latin typeface="Lucida Sans Unicode"/>
                <a:cs typeface="Lucida Sans Unicode"/>
              </a:rPr>
              <a:t>r</a:t>
            </a:r>
            <a:r>
              <a:rPr sz="2950" spc="-125" dirty="0">
                <a:solidFill>
                  <a:srgbClr val="04092F"/>
                </a:solidFill>
                <a:latin typeface="Lucida Sans Unicode"/>
                <a:cs typeface="Lucida Sans Unicode"/>
              </a:rPr>
              <a:t>i</a:t>
            </a:r>
            <a:r>
              <a:rPr sz="2950" spc="-25" dirty="0">
                <a:solidFill>
                  <a:srgbClr val="04092F"/>
                </a:solidFill>
                <a:latin typeface="Lucida Sans Unicode"/>
                <a:cs typeface="Lucida Sans Unicode"/>
              </a:rPr>
              <a:t>t</a:t>
            </a:r>
            <a:r>
              <a:rPr sz="2950" spc="65" dirty="0">
                <a:solidFill>
                  <a:srgbClr val="04092F"/>
                </a:solidFill>
                <a:latin typeface="Lucida Sans Unicode"/>
                <a:cs typeface="Lucida Sans Unicode"/>
              </a:rPr>
              <a:t>h</a:t>
            </a:r>
            <a:r>
              <a:rPr sz="2950" spc="305" dirty="0">
                <a:solidFill>
                  <a:srgbClr val="04092F"/>
                </a:solidFill>
                <a:latin typeface="Lucida Sans Unicode"/>
                <a:cs typeface="Lucida Sans Unicode"/>
              </a:rPr>
              <a:t>m</a:t>
            </a:r>
            <a:r>
              <a:rPr sz="2950" spc="35" dirty="0">
                <a:solidFill>
                  <a:srgbClr val="04092F"/>
                </a:solidFill>
                <a:latin typeface="Lucida Sans Unicode"/>
                <a:cs typeface="Lucida Sans Unicode"/>
              </a:rPr>
              <a:t>s  </a:t>
            </a:r>
            <a:r>
              <a:rPr sz="2950" spc="-125" dirty="0">
                <a:solidFill>
                  <a:srgbClr val="04092F"/>
                </a:solidFill>
                <a:latin typeface="Lucida Sans Unicode"/>
                <a:cs typeface="Lucida Sans Unicode"/>
              </a:rPr>
              <a:t>li</a:t>
            </a:r>
            <a:r>
              <a:rPr sz="2950" spc="-200" dirty="0">
                <a:solidFill>
                  <a:srgbClr val="04092F"/>
                </a:solidFill>
                <a:latin typeface="Lucida Sans Unicode"/>
                <a:cs typeface="Lucida Sans Unicode"/>
              </a:rPr>
              <a:t>k</a:t>
            </a:r>
            <a:r>
              <a:rPr sz="2950" spc="200" dirty="0">
                <a:solidFill>
                  <a:srgbClr val="04092F"/>
                </a:solidFill>
                <a:latin typeface="Lucida Sans Unicode"/>
                <a:cs typeface="Lucida Sans Unicode"/>
              </a:rPr>
              <a:t>e</a:t>
            </a:r>
            <a:r>
              <a:rPr sz="2950" dirty="0">
                <a:solidFill>
                  <a:srgbClr val="04092F"/>
                </a:solidFill>
                <a:latin typeface="Lucida Sans Unicode"/>
                <a:cs typeface="Lucida Sans Unicode"/>
              </a:rPr>
              <a:t>	</a:t>
            </a:r>
            <a:r>
              <a:rPr sz="2950" spc="290" dirty="0">
                <a:solidFill>
                  <a:srgbClr val="04092F"/>
                </a:solidFill>
                <a:latin typeface="Lucida Sans Unicode"/>
                <a:cs typeface="Lucida Sans Unicode"/>
              </a:rPr>
              <a:t>c</a:t>
            </a:r>
            <a:r>
              <a:rPr sz="2950" spc="85" dirty="0">
                <a:solidFill>
                  <a:srgbClr val="04092F"/>
                </a:solidFill>
                <a:latin typeface="Lucida Sans Unicode"/>
                <a:cs typeface="Lucida Sans Unicode"/>
              </a:rPr>
              <a:t>o</a:t>
            </a:r>
            <a:r>
              <a:rPr sz="2950" spc="65" dirty="0">
                <a:solidFill>
                  <a:srgbClr val="04092F"/>
                </a:solidFill>
                <a:latin typeface="Lucida Sans Unicode"/>
                <a:cs typeface="Lucida Sans Unicode"/>
              </a:rPr>
              <a:t>n</a:t>
            </a:r>
            <a:r>
              <a:rPr sz="2950" spc="165" dirty="0">
                <a:solidFill>
                  <a:srgbClr val="04092F"/>
                </a:solidFill>
                <a:latin typeface="Lucida Sans Unicode"/>
                <a:cs typeface="Lucida Sans Unicode"/>
              </a:rPr>
              <a:t>g</a:t>
            </a:r>
            <a:r>
              <a:rPr sz="2950" spc="195" dirty="0">
                <a:solidFill>
                  <a:srgbClr val="04092F"/>
                </a:solidFill>
                <a:latin typeface="Lucida Sans Unicode"/>
                <a:cs typeface="Lucida Sans Unicode"/>
              </a:rPr>
              <a:t>e</a:t>
            </a:r>
            <a:r>
              <a:rPr sz="2950" spc="45" dirty="0">
                <a:solidFill>
                  <a:srgbClr val="04092F"/>
                </a:solidFill>
                <a:latin typeface="Lucida Sans Unicode"/>
                <a:cs typeface="Lucida Sans Unicode"/>
              </a:rPr>
              <a:t>s</a:t>
            </a:r>
            <a:r>
              <a:rPr sz="2950" spc="-25" dirty="0">
                <a:solidFill>
                  <a:srgbClr val="04092F"/>
                </a:solidFill>
                <a:latin typeface="Lucida Sans Unicode"/>
                <a:cs typeface="Lucida Sans Unicode"/>
              </a:rPr>
              <a:t>t</a:t>
            </a:r>
            <a:r>
              <a:rPr sz="2950" spc="-125" dirty="0">
                <a:solidFill>
                  <a:srgbClr val="04092F"/>
                </a:solidFill>
                <a:latin typeface="Lucida Sans Unicode"/>
                <a:cs typeface="Lucida Sans Unicode"/>
              </a:rPr>
              <a:t>i</a:t>
            </a:r>
            <a:r>
              <a:rPr sz="2950" spc="85" dirty="0">
                <a:solidFill>
                  <a:srgbClr val="04092F"/>
                </a:solidFill>
                <a:latin typeface="Lucida Sans Unicode"/>
                <a:cs typeface="Lucida Sans Unicode"/>
              </a:rPr>
              <a:t>o</a:t>
            </a:r>
            <a:r>
              <a:rPr sz="2950" spc="70" dirty="0">
                <a:solidFill>
                  <a:srgbClr val="04092F"/>
                </a:solidFill>
                <a:latin typeface="Lucida Sans Unicode"/>
                <a:cs typeface="Lucida Sans Unicode"/>
              </a:rPr>
              <a:t>n</a:t>
            </a:r>
            <a:r>
              <a:rPr sz="2950" dirty="0">
                <a:solidFill>
                  <a:srgbClr val="04092F"/>
                </a:solidFill>
                <a:latin typeface="Lucida Sans Unicode"/>
                <a:cs typeface="Lucida Sans Unicode"/>
              </a:rPr>
              <a:t>		</a:t>
            </a:r>
            <a:r>
              <a:rPr sz="2950" spc="150" dirty="0">
                <a:solidFill>
                  <a:srgbClr val="04092F"/>
                </a:solidFill>
                <a:latin typeface="Lucida Sans Unicode"/>
                <a:cs typeface="Lucida Sans Unicode"/>
              </a:rPr>
              <a:t>d</a:t>
            </a:r>
            <a:r>
              <a:rPr sz="2950" spc="195" dirty="0">
                <a:solidFill>
                  <a:srgbClr val="04092F"/>
                </a:solidFill>
                <a:latin typeface="Lucida Sans Unicode"/>
                <a:cs typeface="Lucida Sans Unicode"/>
              </a:rPr>
              <a:t>e</a:t>
            </a:r>
            <a:r>
              <a:rPr sz="2950" spc="-25" dirty="0">
                <a:solidFill>
                  <a:srgbClr val="04092F"/>
                </a:solidFill>
                <a:latin typeface="Lucida Sans Unicode"/>
                <a:cs typeface="Lucida Sans Unicode"/>
              </a:rPr>
              <a:t>t</a:t>
            </a:r>
            <a:r>
              <a:rPr sz="2950" spc="195" dirty="0">
                <a:solidFill>
                  <a:srgbClr val="04092F"/>
                </a:solidFill>
                <a:latin typeface="Lucida Sans Unicode"/>
                <a:cs typeface="Lucida Sans Unicode"/>
              </a:rPr>
              <a:t>e</a:t>
            </a:r>
            <a:r>
              <a:rPr sz="2950" spc="290" dirty="0">
                <a:solidFill>
                  <a:srgbClr val="04092F"/>
                </a:solidFill>
                <a:latin typeface="Lucida Sans Unicode"/>
                <a:cs typeface="Lucida Sans Unicode"/>
              </a:rPr>
              <a:t>c</a:t>
            </a:r>
            <a:r>
              <a:rPr sz="2950" spc="-25" dirty="0">
                <a:solidFill>
                  <a:srgbClr val="04092F"/>
                </a:solidFill>
                <a:latin typeface="Lucida Sans Unicode"/>
                <a:cs typeface="Lucida Sans Unicode"/>
              </a:rPr>
              <a:t>t</a:t>
            </a:r>
            <a:r>
              <a:rPr sz="2950" spc="-125" dirty="0">
                <a:solidFill>
                  <a:srgbClr val="04092F"/>
                </a:solidFill>
                <a:latin typeface="Lucida Sans Unicode"/>
                <a:cs typeface="Lucida Sans Unicode"/>
              </a:rPr>
              <a:t>i</a:t>
            </a:r>
            <a:r>
              <a:rPr sz="2950" spc="85" dirty="0">
                <a:solidFill>
                  <a:srgbClr val="04092F"/>
                </a:solidFill>
                <a:latin typeface="Lucida Sans Unicode"/>
                <a:cs typeface="Lucida Sans Unicode"/>
              </a:rPr>
              <a:t>o</a:t>
            </a:r>
            <a:r>
              <a:rPr sz="2950" spc="70" dirty="0">
                <a:solidFill>
                  <a:srgbClr val="04092F"/>
                </a:solidFill>
                <a:latin typeface="Lucida Sans Unicode"/>
                <a:cs typeface="Lucida Sans Unicode"/>
              </a:rPr>
              <a:t>n</a:t>
            </a:r>
            <a:r>
              <a:rPr sz="2950" dirty="0">
                <a:solidFill>
                  <a:srgbClr val="04092F"/>
                </a:solidFill>
                <a:latin typeface="Lucida Sans Unicode"/>
                <a:cs typeface="Lucida Sans Unicode"/>
              </a:rPr>
              <a:t>		</a:t>
            </a:r>
            <a:r>
              <a:rPr sz="2950" spc="-315" dirty="0">
                <a:solidFill>
                  <a:srgbClr val="04092F"/>
                </a:solidFill>
                <a:latin typeface="Lucida Sans Unicode"/>
                <a:cs typeface="Lucida Sans Unicode"/>
              </a:rPr>
              <a:t>+</a:t>
            </a:r>
            <a:r>
              <a:rPr sz="2950" dirty="0">
                <a:solidFill>
                  <a:srgbClr val="04092F"/>
                </a:solidFill>
                <a:latin typeface="Lucida Sans Unicode"/>
                <a:cs typeface="Lucida Sans Unicode"/>
              </a:rPr>
              <a:t>	</a:t>
            </a:r>
            <a:r>
              <a:rPr sz="2950" spc="290" dirty="0">
                <a:solidFill>
                  <a:srgbClr val="04092F"/>
                </a:solidFill>
                <a:latin typeface="Lucida Sans Unicode"/>
                <a:cs typeface="Lucida Sans Unicode"/>
              </a:rPr>
              <a:t>c</a:t>
            </a:r>
            <a:r>
              <a:rPr sz="2950" spc="85" dirty="0">
                <a:solidFill>
                  <a:srgbClr val="04092F"/>
                </a:solidFill>
                <a:latin typeface="Lucida Sans Unicode"/>
                <a:cs typeface="Lucida Sans Unicode"/>
              </a:rPr>
              <a:t>o</a:t>
            </a:r>
            <a:r>
              <a:rPr sz="2950" spc="65" dirty="0">
                <a:solidFill>
                  <a:srgbClr val="04092F"/>
                </a:solidFill>
                <a:latin typeface="Lucida Sans Unicode"/>
                <a:cs typeface="Lucida Sans Unicode"/>
              </a:rPr>
              <a:t>n</a:t>
            </a:r>
            <a:r>
              <a:rPr sz="2950" spc="-25" dirty="0">
                <a:solidFill>
                  <a:srgbClr val="04092F"/>
                </a:solidFill>
                <a:latin typeface="Lucida Sans Unicode"/>
                <a:cs typeface="Lucida Sans Unicode"/>
              </a:rPr>
              <a:t>t</a:t>
            </a:r>
            <a:r>
              <a:rPr sz="2950" spc="-105" dirty="0">
                <a:solidFill>
                  <a:srgbClr val="04092F"/>
                </a:solidFill>
                <a:latin typeface="Lucida Sans Unicode"/>
                <a:cs typeface="Lucida Sans Unicode"/>
              </a:rPr>
              <a:t>r</a:t>
            </a:r>
            <a:r>
              <a:rPr sz="2950" spc="85" dirty="0">
                <a:solidFill>
                  <a:srgbClr val="04092F"/>
                </a:solidFill>
                <a:latin typeface="Lucida Sans Unicode"/>
                <a:cs typeface="Lucida Sans Unicode"/>
              </a:rPr>
              <a:t>o</a:t>
            </a:r>
            <a:r>
              <a:rPr sz="2950" spc="-125" dirty="0">
                <a:solidFill>
                  <a:srgbClr val="04092F"/>
                </a:solidFill>
                <a:latin typeface="Lucida Sans Unicode"/>
                <a:cs typeface="Lucida Sans Unicode"/>
              </a:rPr>
              <a:t>l</a:t>
            </a:r>
            <a:r>
              <a:rPr sz="2950" dirty="0">
                <a:solidFill>
                  <a:srgbClr val="04092F"/>
                </a:solidFill>
                <a:latin typeface="Lucida Sans Unicode"/>
                <a:cs typeface="Lucida Sans Unicode"/>
              </a:rPr>
              <a:t>	</a:t>
            </a:r>
            <a:r>
              <a:rPr sz="2950" spc="-50" dirty="0">
                <a:solidFill>
                  <a:srgbClr val="04092F"/>
                </a:solidFill>
                <a:latin typeface="Lucida Sans Unicode"/>
                <a:cs typeface="Lucida Sans Unicode"/>
              </a:rPr>
              <a:t>-  </a:t>
            </a:r>
            <a:r>
              <a:rPr sz="2950" spc="160" dirty="0">
                <a:solidFill>
                  <a:srgbClr val="04092F"/>
                </a:solidFill>
                <a:latin typeface="Lucida Sans Unicode"/>
                <a:cs typeface="Lucida Sans Unicode"/>
              </a:rPr>
              <a:t>w</a:t>
            </a:r>
            <a:r>
              <a:rPr sz="2950" spc="375" dirty="0">
                <a:solidFill>
                  <a:srgbClr val="04092F"/>
                </a:solidFill>
                <a:latin typeface="Lucida Sans Unicode"/>
                <a:cs typeface="Lucida Sans Unicode"/>
              </a:rPr>
              <a:t>a</a:t>
            </a:r>
            <a:r>
              <a:rPr sz="2950" spc="-105" dirty="0">
                <a:solidFill>
                  <a:srgbClr val="04092F"/>
                </a:solidFill>
                <a:latin typeface="Lucida Sans Unicode"/>
                <a:cs typeface="Lucida Sans Unicode"/>
              </a:rPr>
              <a:t>r</a:t>
            </a:r>
            <a:r>
              <a:rPr sz="2950" spc="65" dirty="0">
                <a:solidFill>
                  <a:srgbClr val="04092F"/>
                </a:solidFill>
                <a:latin typeface="Lucida Sans Unicode"/>
                <a:cs typeface="Lucida Sans Unicode"/>
              </a:rPr>
              <a:t>n</a:t>
            </a:r>
            <a:r>
              <a:rPr sz="2950" spc="-125" dirty="0">
                <a:solidFill>
                  <a:srgbClr val="04092F"/>
                </a:solidFill>
                <a:latin typeface="Lucida Sans Unicode"/>
                <a:cs typeface="Lucida Sans Unicode"/>
              </a:rPr>
              <a:t>i</a:t>
            </a:r>
            <a:r>
              <a:rPr sz="2950" spc="65" dirty="0">
                <a:solidFill>
                  <a:srgbClr val="04092F"/>
                </a:solidFill>
                <a:latin typeface="Lucida Sans Unicode"/>
                <a:cs typeface="Lucida Sans Unicode"/>
              </a:rPr>
              <a:t>n</a:t>
            </a:r>
            <a:r>
              <a:rPr sz="2950" spc="170" dirty="0">
                <a:solidFill>
                  <a:srgbClr val="04092F"/>
                </a:solidFill>
                <a:latin typeface="Lucida Sans Unicode"/>
                <a:cs typeface="Lucida Sans Unicode"/>
              </a:rPr>
              <a:t>g</a:t>
            </a:r>
            <a:r>
              <a:rPr sz="2950" dirty="0">
                <a:solidFill>
                  <a:srgbClr val="04092F"/>
                </a:solidFill>
                <a:latin typeface="Lucida Sans Unicode"/>
                <a:cs typeface="Lucida Sans Unicode"/>
              </a:rPr>
              <a:t>	</a:t>
            </a:r>
            <a:r>
              <a:rPr sz="2950" spc="-844" dirty="0">
                <a:solidFill>
                  <a:srgbClr val="04092F"/>
                </a:solidFill>
                <a:latin typeface="Lucida Sans Unicode"/>
                <a:cs typeface="Lucida Sans Unicode"/>
              </a:rPr>
              <a:t> </a:t>
            </a:r>
            <a:r>
              <a:rPr sz="2950" spc="150" dirty="0">
                <a:solidFill>
                  <a:srgbClr val="04092F"/>
                </a:solidFill>
                <a:latin typeface="Lucida Sans Unicode"/>
                <a:cs typeface="Lucida Sans Unicode"/>
              </a:rPr>
              <a:t>b</a:t>
            </a:r>
            <a:r>
              <a:rPr sz="2950" spc="-125" dirty="0">
                <a:solidFill>
                  <a:srgbClr val="04092F"/>
                </a:solidFill>
                <a:latin typeface="Lucida Sans Unicode"/>
                <a:cs typeface="Lucida Sans Unicode"/>
              </a:rPr>
              <a:t>i</a:t>
            </a:r>
            <a:r>
              <a:rPr sz="2950" spc="-25" dirty="0">
                <a:solidFill>
                  <a:srgbClr val="04092F"/>
                </a:solidFill>
                <a:latin typeface="Lucida Sans Unicode"/>
                <a:cs typeface="Lucida Sans Unicode"/>
              </a:rPr>
              <a:t>t</a:t>
            </a:r>
            <a:r>
              <a:rPr sz="2950" spc="-345" dirty="0">
                <a:solidFill>
                  <a:srgbClr val="04092F"/>
                </a:solidFill>
                <a:latin typeface="Lucida Sans Unicode"/>
                <a:cs typeface="Lucida Sans Unicode"/>
              </a:rPr>
              <a:t>,</a:t>
            </a:r>
            <a:r>
              <a:rPr sz="2950" dirty="0">
                <a:solidFill>
                  <a:srgbClr val="04092F"/>
                </a:solidFill>
                <a:latin typeface="Lucida Sans Unicode"/>
                <a:cs typeface="Lucida Sans Unicode"/>
              </a:rPr>
              <a:t>	</a:t>
            </a:r>
            <a:r>
              <a:rPr sz="2950" spc="290" dirty="0">
                <a:solidFill>
                  <a:srgbClr val="04092F"/>
                </a:solidFill>
                <a:latin typeface="Lucida Sans Unicode"/>
                <a:cs typeface="Lucida Sans Unicode"/>
              </a:rPr>
              <a:t>c</a:t>
            </a:r>
            <a:r>
              <a:rPr sz="2950" spc="65" dirty="0">
                <a:solidFill>
                  <a:srgbClr val="04092F"/>
                </a:solidFill>
                <a:latin typeface="Lucida Sans Unicode"/>
                <a:cs typeface="Lucida Sans Unicode"/>
              </a:rPr>
              <a:t>h</a:t>
            </a:r>
            <a:r>
              <a:rPr sz="2950" spc="85" dirty="0">
                <a:solidFill>
                  <a:srgbClr val="04092F"/>
                </a:solidFill>
                <a:latin typeface="Lucida Sans Unicode"/>
                <a:cs typeface="Lucida Sans Unicode"/>
              </a:rPr>
              <a:t>o</a:t>
            </a:r>
            <a:r>
              <a:rPr sz="2950" spc="-200" dirty="0">
                <a:solidFill>
                  <a:srgbClr val="04092F"/>
                </a:solidFill>
                <a:latin typeface="Lucida Sans Unicode"/>
                <a:cs typeface="Lucida Sans Unicode"/>
              </a:rPr>
              <a:t>k</a:t>
            </a:r>
            <a:r>
              <a:rPr sz="2950" spc="200" dirty="0">
                <a:solidFill>
                  <a:srgbClr val="04092F"/>
                </a:solidFill>
                <a:latin typeface="Lucida Sans Unicode"/>
                <a:cs typeface="Lucida Sans Unicode"/>
              </a:rPr>
              <a:t>e</a:t>
            </a:r>
            <a:r>
              <a:rPr sz="2950" dirty="0">
                <a:solidFill>
                  <a:srgbClr val="04092F"/>
                </a:solidFill>
                <a:latin typeface="Lucida Sans Unicode"/>
                <a:cs typeface="Lucida Sans Unicode"/>
              </a:rPr>
              <a:t>	</a:t>
            </a:r>
            <a:r>
              <a:rPr sz="2950" spc="150" dirty="0">
                <a:solidFill>
                  <a:srgbClr val="04092F"/>
                </a:solidFill>
                <a:latin typeface="Lucida Sans Unicode"/>
                <a:cs typeface="Lucida Sans Unicode"/>
              </a:rPr>
              <a:t>p</a:t>
            </a:r>
            <a:r>
              <a:rPr sz="2950" spc="375" dirty="0">
                <a:solidFill>
                  <a:srgbClr val="04092F"/>
                </a:solidFill>
                <a:latin typeface="Lucida Sans Unicode"/>
                <a:cs typeface="Lucida Sans Unicode"/>
              </a:rPr>
              <a:t>a</a:t>
            </a:r>
            <a:r>
              <a:rPr sz="2950" spc="290" dirty="0">
                <a:solidFill>
                  <a:srgbClr val="04092F"/>
                </a:solidFill>
                <a:latin typeface="Lucida Sans Unicode"/>
                <a:cs typeface="Lucida Sans Unicode"/>
              </a:rPr>
              <a:t>c</a:t>
            </a:r>
            <a:r>
              <a:rPr sz="2950" spc="-200" dirty="0">
                <a:solidFill>
                  <a:srgbClr val="04092F"/>
                </a:solidFill>
                <a:latin typeface="Lucida Sans Unicode"/>
                <a:cs typeface="Lucida Sans Unicode"/>
              </a:rPr>
              <a:t>k</a:t>
            </a:r>
            <a:r>
              <a:rPr sz="2950" spc="195" dirty="0">
                <a:solidFill>
                  <a:srgbClr val="04092F"/>
                </a:solidFill>
                <a:latin typeface="Lucida Sans Unicode"/>
                <a:cs typeface="Lucida Sans Unicode"/>
              </a:rPr>
              <a:t>e</a:t>
            </a:r>
            <a:r>
              <a:rPr sz="2950" spc="-25" dirty="0">
                <a:solidFill>
                  <a:srgbClr val="04092F"/>
                </a:solidFill>
                <a:latin typeface="Lucida Sans Unicode"/>
                <a:cs typeface="Lucida Sans Unicode"/>
              </a:rPr>
              <a:t>t</a:t>
            </a:r>
            <a:r>
              <a:rPr sz="2950" spc="45" dirty="0">
                <a:solidFill>
                  <a:srgbClr val="04092F"/>
                </a:solidFill>
                <a:latin typeface="Lucida Sans Unicode"/>
                <a:cs typeface="Lucida Sans Unicode"/>
              </a:rPr>
              <a:t>s</a:t>
            </a:r>
            <a:r>
              <a:rPr sz="2950" spc="-345" dirty="0">
                <a:solidFill>
                  <a:srgbClr val="04092F"/>
                </a:solidFill>
                <a:latin typeface="Lucida Sans Unicode"/>
                <a:cs typeface="Lucida Sans Unicode"/>
              </a:rPr>
              <a:t>,</a:t>
            </a:r>
            <a:r>
              <a:rPr sz="2950" dirty="0">
                <a:solidFill>
                  <a:srgbClr val="04092F"/>
                </a:solidFill>
                <a:latin typeface="Lucida Sans Unicode"/>
                <a:cs typeface="Lucida Sans Unicode"/>
              </a:rPr>
              <a:t>		</a:t>
            </a:r>
            <a:r>
              <a:rPr sz="2950" spc="-130" dirty="0">
                <a:solidFill>
                  <a:srgbClr val="04092F"/>
                </a:solidFill>
                <a:latin typeface="Lucida Sans Unicode"/>
                <a:cs typeface="Lucida Sans Unicode"/>
              </a:rPr>
              <a:t>l</a:t>
            </a:r>
            <a:r>
              <a:rPr sz="2950" spc="85" dirty="0">
                <a:solidFill>
                  <a:srgbClr val="04092F"/>
                </a:solidFill>
                <a:latin typeface="Lucida Sans Unicode"/>
                <a:cs typeface="Lucida Sans Unicode"/>
              </a:rPr>
              <a:t>o</a:t>
            </a:r>
            <a:r>
              <a:rPr sz="2950" spc="375" dirty="0">
                <a:solidFill>
                  <a:srgbClr val="04092F"/>
                </a:solidFill>
                <a:latin typeface="Lucida Sans Unicode"/>
                <a:cs typeface="Lucida Sans Unicode"/>
              </a:rPr>
              <a:t>a</a:t>
            </a:r>
            <a:r>
              <a:rPr sz="2950" spc="100" dirty="0">
                <a:solidFill>
                  <a:srgbClr val="04092F"/>
                </a:solidFill>
                <a:latin typeface="Lucida Sans Unicode"/>
                <a:cs typeface="Lucida Sans Unicode"/>
              </a:rPr>
              <a:t>d  </a:t>
            </a:r>
            <a:r>
              <a:rPr sz="2950" spc="90" dirty="0">
                <a:solidFill>
                  <a:srgbClr val="04092F"/>
                </a:solidFill>
                <a:latin typeface="Lucida Sans Unicode"/>
                <a:cs typeface="Lucida Sans Unicode"/>
              </a:rPr>
              <a:t>shedding</a:t>
            </a:r>
            <a:r>
              <a:rPr sz="2950" spc="204" dirty="0">
                <a:solidFill>
                  <a:srgbClr val="04092F"/>
                </a:solidFill>
                <a:latin typeface="Lucida Sans Unicode"/>
                <a:cs typeface="Lucida Sans Unicode"/>
              </a:rPr>
              <a:t> </a:t>
            </a:r>
            <a:r>
              <a:rPr sz="2950" spc="200" dirty="0">
                <a:solidFill>
                  <a:srgbClr val="04092F"/>
                </a:solidFill>
                <a:latin typeface="Lucida Sans Unicode"/>
                <a:cs typeface="Lucida Sans Unicode"/>
              </a:rPr>
              <a:t>and</a:t>
            </a:r>
            <a:r>
              <a:rPr sz="2950" spc="204" dirty="0">
                <a:solidFill>
                  <a:srgbClr val="04092F"/>
                </a:solidFill>
                <a:latin typeface="Lucida Sans Unicode"/>
                <a:cs typeface="Lucida Sans Unicode"/>
              </a:rPr>
              <a:t> </a:t>
            </a:r>
            <a:r>
              <a:rPr sz="2950" spc="85" dirty="0">
                <a:solidFill>
                  <a:srgbClr val="04092F"/>
                </a:solidFill>
                <a:latin typeface="Lucida Sans Unicode"/>
                <a:cs typeface="Lucida Sans Unicode"/>
              </a:rPr>
              <a:t>congestion</a:t>
            </a:r>
            <a:r>
              <a:rPr sz="2950" spc="204" dirty="0">
                <a:solidFill>
                  <a:srgbClr val="04092F"/>
                </a:solidFill>
                <a:latin typeface="Lucida Sans Unicode"/>
                <a:cs typeface="Lucida Sans Unicode"/>
              </a:rPr>
              <a:t> </a:t>
            </a:r>
            <a:r>
              <a:rPr sz="2950" spc="170" dirty="0">
                <a:solidFill>
                  <a:srgbClr val="04092F"/>
                </a:solidFill>
                <a:latin typeface="Lucida Sans Unicode"/>
                <a:cs typeface="Lucida Sans Unicode"/>
              </a:rPr>
              <a:t>avoidance</a:t>
            </a:r>
            <a:r>
              <a:rPr sz="2950" spc="210" dirty="0">
                <a:solidFill>
                  <a:srgbClr val="04092F"/>
                </a:solidFill>
                <a:latin typeface="Lucida Sans Unicode"/>
                <a:cs typeface="Lucida Sans Unicode"/>
              </a:rPr>
              <a:t> </a:t>
            </a:r>
            <a:r>
              <a:rPr sz="2950" spc="-70" dirty="0">
                <a:solidFill>
                  <a:srgbClr val="04092F"/>
                </a:solidFill>
                <a:latin typeface="Lucida Sans Unicode"/>
                <a:cs typeface="Lucida Sans Unicode"/>
              </a:rPr>
              <a:t>- </a:t>
            </a:r>
            <a:r>
              <a:rPr sz="2950" spc="-919" dirty="0">
                <a:solidFill>
                  <a:srgbClr val="04092F"/>
                </a:solidFill>
                <a:latin typeface="Lucida Sans Unicode"/>
                <a:cs typeface="Lucida Sans Unicode"/>
              </a:rPr>
              <a:t> </a:t>
            </a:r>
            <a:r>
              <a:rPr sz="2950" spc="-105" dirty="0">
                <a:solidFill>
                  <a:srgbClr val="04092F"/>
                </a:solidFill>
                <a:latin typeface="Lucida Sans Unicode"/>
                <a:cs typeface="Lucida Sans Unicode"/>
              </a:rPr>
              <a:t>r</a:t>
            </a:r>
            <a:r>
              <a:rPr sz="2950" spc="375" dirty="0">
                <a:solidFill>
                  <a:srgbClr val="04092F"/>
                </a:solidFill>
                <a:latin typeface="Lucida Sans Unicode"/>
                <a:cs typeface="Lucida Sans Unicode"/>
              </a:rPr>
              <a:t>a</a:t>
            </a:r>
            <a:r>
              <a:rPr sz="2950" spc="65" dirty="0">
                <a:solidFill>
                  <a:srgbClr val="04092F"/>
                </a:solidFill>
                <a:latin typeface="Lucida Sans Unicode"/>
                <a:cs typeface="Lucida Sans Unicode"/>
              </a:rPr>
              <a:t>n</a:t>
            </a:r>
            <a:r>
              <a:rPr sz="2950" spc="150" dirty="0">
                <a:solidFill>
                  <a:srgbClr val="04092F"/>
                </a:solidFill>
                <a:latin typeface="Lucida Sans Unicode"/>
                <a:cs typeface="Lucida Sans Unicode"/>
              </a:rPr>
              <a:t>d</a:t>
            </a:r>
            <a:r>
              <a:rPr sz="2950" spc="85" dirty="0">
                <a:solidFill>
                  <a:srgbClr val="04092F"/>
                </a:solidFill>
                <a:latin typeface="Lucida Sans Unicode"/>
                <a:cs typeface="Lucida Sans Unicode"/>
              </a:rPr>
              <a:t>o</a:t>
            </a:r>
            <a:r>
              <a:rPr sz="2950" spc="310" dirty="0">
                <a:solidFill>
                  <a:srgbClr val="04092F"/>
                </a:solidFill>
                <a:latin typeface="Lucida Sans Unicode"/>
                <a:cs typeface="Lucida Sans Unicode"/>
              </a:rPr>
              <a:t>m</a:t>
            </a:r>
            <a:r>
              <a:rPr sz="2950" dirty="0">
                <a:solidFill>
                  <a:srgbClr val="04092F"/>
                </a:solidFill>
                <a:latin typeface="Lucida Sans Unicode"/>
                <a:cs typeface="Lucida Sans Unicode"/>
              </a:rPr>
              <a:t>	</a:t>
            </a:r>
            <a:r>
              <a:rPr sz="2950" spc="195" dirty="0">
                <a:solidFill>
                  <a:srgbClr val="04092F"/>
                </a:solidFill>
                <a:latin typeface="Lucida Sans Unicode"/>
                <a:cs typeface="Lucida Sans Unicode"/>
              </a:rPr>
              <a:t>e</a:t>
            </a:r>
            <a:r>
              <a:rPr sz="2950" spc="375" dirty="0">
                <a:solidFill>
                  <a:srgbClr val="04092F"/>
                </a:solidFill>
                <a:latin typeface="Lucida Sans Unicode"/>
                <a:cs typeface="Lucida Sans Unicode"/>
              </a:rPr>
              <a:t>a</a:t>
            </a:r>
            <a:r>
              <a:rPr sz="2950" spc="-105" dirty="0">
                <a:solidFill>
                  <a:srgbClr val="04092F"/>
                </a:solidFill>
                <a:latin typeface="Lucida Sans Unicode"/>
                <a:cs typeface="Lucida Sans Unicode"/>
              </a:rPr>
              <a:t>r</a:t>
            </a:r>
            <a:r>
              <a:rPr sz="2950" spc="-125" dirty="0">
                <a:solidFill>
                  <a:srgbClr val="04092F"/>
                </a:solidFill>
                <a:latin typeface="Lucida Sans Unicode"/>
                <a:cs typeface="Lucida Sans Unicode"/>
              </a:rPr>
              <a:t>l</a:t>
            </a:r>
            <a:r>
              <a:rPr sz="2950" spc="130" dirty="0">
                <a:solidFill>
                  <a:srgbClr val="04092F"/>
                </a:solidFill>
                <a:latin typeface="Lucida Sans Unicode"/>
                <a:cs typeface="Lucida Sans Unicode"/>
              </a:rPr>
              <a:t>y</a:t>
            </a:r>
            <a:r>
              <a:rPr sz="2950" dirty="0">
                <a:solidFill>
                  <a:srgbClr val="04092F"/>
                </a:solidFill>
                <a:latin typeface="Lucida Sans Unicode"/>
                <a:cs typeface="Lucida Sans Unicode"/>
              </a:rPr>
              <a:t>			</a:t>
            </a:r>
            <a:r>
              <a:rPr sz="2950" spc="375" dirty="0">
                <a:solidFill>
                  <a:srgbClr val="04092F"/>
                </a:solidFill>
                <a:latin typeface="Lucida Sans Unicode"/>
                <a:cs typeface="Lucida Sans Unicode"/>
              </a:rPr>
              <a:t>a</a:t>
            </a:r>
            <a:r>
              <a:rPr sz="2950" spc="290" dirty="0">
                <a:solidFill>
                  <a:srgbClr val="04092F"/>
                </a:solidFill>
                <a:latin typeface="Lucida Sans Unicode"/>
                <a:cs typeface="Lucida Sans Unicode"/>
              </a:rPr>
              <a:t>cc</a:t>
            </a:r>
            <a:r>
              <a:rPr sz="2950" spc="195" dirty="0">
                <a:solidFill>
                  <a:srgbClr val="04092F"/>
                </a:solidFill>
                <a:latin typeface="Lucida Sans Unicode"/>
                <a:cs typeface="Lucida Sans Unicode"/>
              </a:rPr>
              <a:t>e</a:t>
            </a:r>
            <a:r>
              <a:rPr sz="2950" spc="45" dirty="0">
                <a:solidFill>
                  <a:srgbClr val="04092F"/>
                </a:solidFill>
                <a:latin typeface="Lucida Sans Unicode"/>
                <a:cs typeface="Lucida Sans Unicode"/>
              </a:rPr>
              <a:t>s</a:t>
            </a:r>
            <a:r>
              <a:rPr sz="2950" spc="50" dirty="0">
                <a:solidFill>
                  <a:srgbClr val="04092F"/>
                </a:solidFill>
                <a:latin typeface="Lucida Sans Unicode"/>
                <a:cs typeface="Lucida Sans Unicode"/>
              </a:rPr>
              <a:t>s</a:t>
            </a:r>
            <a:r>
              <a:rPr sz="2950" dirty="0">
                <a:solidFill>
                  <a:srgbClr val="04092F"/>
                </a:solidFill>
                <a:latin typeface="Lucida Sans Unicode"/>
                <a:cs typeface="Lucida Sans Unicode"/>
              </a:rPr>
              <a:t>	</a:t>
            </a:r>
            <a:r>
              <a:rPr sz="2950" spc="375" dirty="0">
                <a:solidFill>
                  <a:srgbClr val="04092F"/>
                </a:solidFill>
                <a:latin typeface="Lucida Sans Unicode"/>
                <a:cs typeface="Lucida Sans Unicode"/>
              </a:rPr>
              <a:t>a</a:t>
            </a:r>
            <a:r>
              <a:rPr sz="2950" spc="65" dirty="0">
                <a:solidFill>
                  <a:srgbClr val="04092F"/>
                </a:solidFill>
                <a:latin typeface="Lucida Sans Unicode"/>
                <a:cs typeface="Lucida Sans Unicode"/>
              </a:rPr>
              <a:t>n</a:t>
            </a:r>
            <a:r>
              <a:rPr sz="2950" spc="155" dirty="0">
                <a:solidFill>
                  <a:srgbClr val="04092F"/>
                </a:solidFill>
                <a:latin typeface="Lucida Sans Unicode"/>
                <a:cs typeface="Lucida Sans Unicode"/>
              </a:rPr>
              <a:t>d</a:t>
            </a:r>
            <a:r>
              <a:rPr sz="2950" dirty="0">
                <a:solidFill>
                  <a:srgbClr val="04092F"/>
                </a:solidFill>
                <a:latin typeface="Lucida Sans Unicode"/>
                <a:cs typeface="Lucida Sans Unicode"/>
              </a:rPr>
              <a:t>	</a:t>
            </a:r>
            <a:r>
              <a:rPr sz="2950" spc="-25" dirty="0">
                <a:solidFill>
                  <a:srgbClr val="04092F"/>
                </a:solidFill>
                <a:latin typeface="Lucida Sans Unicode"/>
                <a:cs typeface="Lucida Sans Unicode"/>
              </a:rPr>
              <a:t>t</a:t>
            </a:r>
            <a:r>
              <a:rPr sz="2950" spc="-105" dirty="0">
                <a:solidFill>
                  <a:srgbClr val="04092F"/>
                </a:solidFill>
                <a:latin typeface="Lucida Sans Unicode"/>
                <a:cs typeface="Lucida Sans Unicode"/>
              </a:rPr>
              <a:t>r</a:t>
            </a:r>
            <a:r>
              <a:rPr sz="2950" spc="375" dirty="0">
                <a:solidFill>
                  <a:srgbClr val="04092F"/>
                </a:solidFill>
                <a:latin typeface="Lucida Sans Unicode"/>
                <a:cs typeface="Lucida Sans Unicode"/>
              </a:rPr>
              <a:t>a</a:t>
            </a:r>
            <a:r>
              <a:rPr sz="2950" spc="-114" dirty="0">
                <a:solidFill>
                  <a:srgbClr val="04092F"/>
                </a:solidFill>
                <a:latin typeface="Lucida Sans Unicode"/>
                <a:cs typeface="Lucida Sans Unicode"/>
              </a:rPr>
              <a:t>ff</a:t>
            </a:r>
            <a:r>
              <a:rPr sz="2950" spc="-130" dirty="0">
                <a:solidFill>
                  <a:srgbClr val="04092F"/>
                </a:solidFill>
                <a:latin typeface="Lucida Sans Unicode"/>
                <a:cs typeface="Lucida Sans Unicode"/>
              </a:rPr>
              <a:t>i</a:t>
            </a:r>
            <a:r>
              <a:rPr sz="2950" spc="220" dirty="0">
                <a:solidFill>
                  <a:srgbClr val="04092F"/>
                </a:solidFill>
                <a:latin typeface="Lucida Sans Unicode"/>
                <a:cs typeface="Lucida Sans Unicode"/>
              </a:rPr>
              <a:t>c  </a:t>
            </a:r>
            <a:r>
              <a:rPr sz="2950" spc="65" dirty="0">
                <a:solidFill>
                  <a:srgbClr val="04092F"/>
                </a:solidFill>
                <a:latin typeface="Lucida Sans Unicode"/>
                <a:cs typeface="Lucida Sans Unicode"/>
              </a:rPr>
              <a:t>shaping.</a:t>
            </a:r>
            <a:endParaRPr sz="2950" dirty="0">
              <a:latin typeface="Lucida Sans Unicode"/>
              <a:cs typeface="Lucida Sans Unicode"/>
            </a:endParaRPr>
          </a:p>
        </p:txBody>
      </p:sp>
      <p:sp>
        <p:nvSpPr>
          <p:cNvPr id="14" name="object 14"/>
          <p:cNvSpPr txBox="1"/>
          <p:nvPr/>
        </p:nvSpPr>
        <p:spPr>
          <a:xfrm>
            <a:off x="10362622" y="8812430"/>
            <a:ext cx="6189345" cy="479425"/>
          </a:xfrm>
          <a:prstGeom prst="rect">
            <a:avLst/>
          </a:prstGeom>
        </p:spPr>
        <p:txBody>
          <a:bodyPr vert="horz" wrap="square" lIns="0" tIns="15875" rIns="0" bIns="0" rtlCol="0">
            <a:spAutoFit/>
          </a:bodyPr>
          <a:lstStyle/>
          <a:p>
            <a:pPr marL="12700">
              <a:lnSpc>
                <a:spcPct val="100000"/>
              </a:lnSpc>
              <a:spcBef>
                <a:spcPts val="125"/>
              </a:spcBef>
              <a:tabLst>
                <a:tab pos="3706495" algn="l"/>
              </a:tabLst>
            </a:pPr>
            <a:endParaRPr sz="2950" dirty="0">
              <a:latin typeface="Lucida Sans Unicode"/>
              <a:cs typeface="Lucida Sans Unicode"/>
            </a:endParaRPr>
          </a:p>
        </p:txBody>
      </p:sp>
      <p:sp>
        <p:nvSpPr>
          <p:cNvPr id="17" name="object 13">
            <a:extLst>
              <a:ext uri="{FF2B5EF4-FFF2-40B4-BE49-F238E27FC236}">
                <a16:creationId xmlns:a16="http://schemas.microsoft.com/office/drawing/2014/main" id="{9634C62F-104C-97DD-1DA1-4E073D1774BA}"/>
              </a:ext>
            </a:extLst>
          </p:cNvPr>
          <p:cNvSpPr txBox="1"/>
          <p:nvPr/>
        </p:nvSpPr>
        <p:spPr>
          <a:xfrm>
            <a:off x="10439400" y="7357194"/>
            <a:ext cx="7479030" cy="910506"/>
          </a:xfrm>
          <a:prstGeom prst="rect">
            <a:avLst/>
          </a:prstGeom>
        </p:spPr>
        <p:txBody>
          <a:bodyPr vert="horz" wrap="square" lIns="0" tIns="33655" rIns="0" bIns="0" rtlCol="0">
            <a:spAutoFit/>
          </a:bodyPr>
          <a:lstStyle/>
          <a:p>
            <a:pPr marL="12700" marR="5080">
              <a:lnSpc>
                <a:spcPts val="3370"/>
              </a:lnSpc>
              <a:spcBef>
                <a:spcPts val="90"/>
              </a:spcBef>
              <a:tabLst>
                <a:tab pos="2943225" algn="l"/>
                <a:tab pos="3983990" algn="l"/>
                <a:tab pos="5582285" algn="l"/>
              </a:tabLst>
            </a:pPr>
            <a:r>
              <a:rPr sz="2950" spc="-120" dirty="0">
                <a:solidFill>
                  <a:srgbClr val="04092F"/>
                </a:solidFill>
                <a:latin typeface="Lucida Sans Unicode"/>
                <a:cs typeface="Lucida Sans Unicode"/>
              </a:rPr>
              <a:t>I</a:t>
            </a:r>
            <a:r>
              <a:rPr sz="2950" spc="305" dirty="0">
                <a:solidFill>
                  <a:srgbClr val="04092F"/>
                </a:solidFill>
                <a:latin typeface="Lucida Sans Unicode"/>
                <a:cs typeface="Lucida Sans Unicode"/>
              </a:rPr>
              <a:t>m</a:t>
            </a:r>
            <a:r>
              <a:rPr sz="2950" spc="150" dirty="0">
                <a:solidFill>
                  <a:srgbClr val="04092F"/>
                </a:solidFill>
                <a:latin typeface="Lucida Sans Unicode"/>
                <a:cs typeface="Lucida Sans Unicode"/>
              </a:rPr>
              <a:t>p</a:t>
            </a:r>
            <a:r>
              <a:rPr sz="2950" spc="-125" dirty="0">
                <a:solidFill>
                  <a:srgbClr val="04092F"/>
                </a:solidFill>
                <a:latin typeface="Lucida Sans Unicode"/>
                <a:cs typeface="Lucida Sans Unicode"/>
              </a:rPr>
              <a:t>l</a:t>
            </a:r>
            <a:r>
              <a:rPr sz="2950" spc="195" dirty="0">
                <a:solidFill>
                  <a:srgbClr val="04092F"/>
                </a:solidFill>
                <a:latin typeface="Lucida Sans Unicode"/>
                <a:cs typeface="Lucida Sans Unicode"/>
              </a:rPr>
              <a:t>e</a:t>
            </a:r>
            <a:r>
              <a:rPr sz="2950" spc="305" dirty="0">
                <a:solidFill>
                  <a:srgbClr val="04092F"/>
                </a:solidFill>
                <a:latin typeface="Lucida Sans Unicode"/>
                <a:cs typeface="Lucida Sans Unicode"/>
              </a:rPr>
              <a:t>m</a:t>
            </a:r>
            <a:r>
              <a:rPr sz="2950" spc="195" dirty="0">
                <a:solidFill>
                  <a:srgbClr val="04092F"/>
                </a:solidFill>
                <a:latin typeface="Lucida Sans Unicode"/>
                <a:cs typeface="Lucida Sans Unicode"/>
              </a:rPr>
              <a:t>e</a:t>
            </a:r>
            <a:r>
              <a:rPr sz="2950" spc="65" dirty="0">
                <a:solidFill>
                  <a:srgbClr val="04092F"/>
                </a:solidFill>
                <a:latin typeface="Lucida Sans Unicode"/>
                <a:cs typeface="Lucida Sans Unicode"/>
              </a:rPr>
              <a:t>n</a:t>
            </a:r>
            <a:r>
              <a:rPr sz="2950" spc="-25" dirty="0">
                <a:solidFill>
                  <a:srgbClr val="04092F"/>
                </a:solidFill>
                <a:latin typeface="Lucida Sans Unicode"/>
                <a:cs typeface="Lucida Sans Unicode"/>
              </a:rPr>
              <a:t>t</a:t>
            </a:r>
            <a:r>
              <a:rPr sz="2950" spc="-125" dirty="0">
                <a:solidFill>
                  <a:srgbClr val="04092F"/>
                </a:solidFill>
                <a:latin typeface="Lucida Sans Unicode"/>
                <a:cs typeface="Lucida Sans Unicode"/>
              </a:rPr>
              <a:t>i</a:t>
            </a:r>
            <a:r>
              <a:rPr sz="2950" spc="65" dirty="0">
                <a:solidFill>
                  <a:srgbClr val="04092F"/>
                </a:solidFill>
                <a:latin typeface="Lucida Sans Unicode"/>
                <a:cs typeface="Lucida Sans Unicode"/>
              </a:rPr>
              <a:t>n</a:t>
            </a:r>
            <a:r>
              <a:rPr sz="2950" spc="170" dirty="0">
                <a:solidFill>
                  <a:srgbClr val="04092F"/>
                </a:solidFill>
                <a:latin typeface="Lucida Sans Unicode"/>
                <a:cs typeface="Lucida Sans Unicode"/>
              </a:rPr>
              <a:t>g</a:t>
            </a:r>
            <a:r>
              <a:rPr sz="2950" dirty="0">
                <a:solidFill>
                  <a:srgbClr val="04092F"/>
                </a:solidFill>
                <a:latin typeface="Lucida Sans Unicode"/>
                <a:cs typeface="Lucida Sans Unicode"/>
              </a:rPr>
              <a:t>	</a:t>
            </a:r>
            <a:r>
              <a:rPr sz="2950" spc="-114" dirty="0">
                <a:solidFill>
                  <a:srgbClr val="04092F"/>
                </a:solidFill>
                <a:latin typeface="Lucida Sans Unicode"/>
                <a:cs typeface="Lucida Sans Unicode"/>
              </a:rPr>
              <a:t>f</a:t>
            </a:r>
            <a:r>
              <a:rPr sz="2950" spc="-125" dirty="0">
                <a:solidFill>
                  <a:srgbClr val="04092F"/>
                </a:solidFill>
                <a:latin typeface="Lucida Sans Unicode"/>
                <a:cs typeface="Lucida Sans Unicode"/>
              </a:rPr>
              <a:t>l</a:t>
            </a:r>
            <a:r>
              <a:rPr sz="2950" spc="85" dirty="0">
                <a:solidFill>
                  <a:srgbClr val="04092F"/>
                </a:solidFill>
                <a:latin typeface="Lucida Sans Unicode"/>
                <a:cs typeface="Lucida Sans Unicode"/>
              </a:rPr>
              <a:t>o</a:t>
            </a:r>
            <a:r>
              <a:rPr sz="2950" spc="165" dirty="0">
                <a:solidFill>
                  <a:srgbClr val="04092F"/>
                </a:solidFill>
                <a:latin typeface="Lucida Sans Unicode"/>
                <a:cs typeface="Lucida Sans Unicode"/>
              </a:rPr>
              <a:t>w</a:t>
            </a:r>
            <a:r>
              <a:rPr sz="2950" dirty="0">
                <a:solidFill>
                  <a:srgbClr val="04092F"/>
                </a:solidFill>
                <a:latin typeface="Lucida Sans Unicode"/>
                <a:cs typeface="Lucida Sans Unicode"/>
              </a:rPr>
              <a:t>	</a:t>
            </a:r>
            <a:r>
              <a:rPr sz="2950" spc="290" dirty="0">
                <a:solidFill>
                  <a:srgbClr val="04092F"/>
                </a:solidFill>
                <a:latin typeface="Lucida Sans Unicode"/>
                <a:cs typeface="Lucida Sans Unicode"/>
              </a:rPr>
              <a:t>c</a:t>
            </a:r>
            <a:r>
              <a:rPr sz="2950" spc="85" dirty="0">
                <a:solidFill>
                  <a:srgbClr val="04092F"/>
                </a:solidFill>
                <a:latin typeface="Lucida Sans Unicode"/>
                <a:cs typeface="Lucida Sans Unicode"/>
              </a:rPr>
              <a:t>o</a:t>
            </a:r>
            <a:r>
              <a:rPr sz="2950" spc="65" dirty="0">
                <a:solidFill>
                  <a:srgbClr val="04092F"/>
                </a:solidFill>
                <a:latin typeface="Lucida Sans Unicode"/>
                <a:cs typeface="Lucida Sans Unicode"/>
              </a:rPr>
              <a:t>n</a:t>
            </a:r>
            <a:r>
              <a:rPr sz="2950" spc="-25" dirty="0">
                <a:solidFill>
                  <a:srgbClr val="04092F"/>
                </a:solidFill>
                <a:latin typeface="Lucida Sans Unicode"/>
                <a:cs typeface="Lucida Sans Unicode"/>
              </a:rPr>
              <a:t>t</a:t>
            </a:r>
            <a:r>
              <a:rPr sz="2950" spc="-105" dirty="0">
                <a:solidFill>
                  <a:srgbClr val="04092F"/>
                </a:solidFill>
                <a:latin typeface="Lucida Sans Unicode"/>
                <a:cs typeface="Lucida Sans Unicode"/>
              </a:rPr>
              <a:t>r</a:t>
            </a:r>
            <a:r>
              <a:rPr sz="2950" spc="85" dirty="0">
                <a:solidFill>
                  <a:srgbClr val="04092F"/>
                </a:solidFill>
                <a:latin typeface="Lucida Sans Unicode"/>
                <a:cs typeface="Lucida Sans Unicode"/>
              </a:rPr>
              <a:t>o</a:t>
            </a:r>
            <a:r>
              <a:rPr sz="2950" spc="-125" dirty="0">
                <a:solidFill>
                  <a:srgbClr val="04092F"/>
                </a:solidFill>
                <a:latin typeface="Lucida Sans Unicode"/>
                <a:cs typeface="Lucida Sans Unicode"/>
              </a:rPr>
              <a:t>l</a:t>
            </a:r>
            <a:r>
              <a:rPr sz="2950" dirty="0">
                <a:solidFill>
                  <a:srgbClr val="04092F"/>
                </a:solidFill>
                <a:latin typeface="Lucida Sans Unicode"/>
                <a:cs typeface="Lucida Sans Unicode"/>
              </a:rPr>
              <a:t>	</a:t>
            </a:r>
            <a:r>
              <a:rPr sz="2950" spc="45" dirty="0">
                <a:solidFill>
                  <a:srgbClr val="04092F"/>
                </a:solidFill>
                <a:latin typeface="Lucida Sans Unicode"/>
                <a:cs typeface="Lucida Sans Unicode"/>
              </a:rPr>
              <a:t>s</a:t>
            </a:r>
            <a:r>
              <a:rPr sz="2950" spc="-25" dirty="0">
                <a:solidFill>
                  <a:srgbClr val="04092F"/>
                </a:solidFill>
                <a:latin typeface="Lucida Sans Unicode"/>
                <a:cs typeface="Lucida Sans Unicode"/>
              </a:rPr>
              <a:t>t</a:t>
            </a:r>
            <a:r>
              <a:rPr sz="2950" spc="-105" dirty="0">
                <a:solidFill>
                  <a:srgbClr val="04092F"/>
                </a:solidFill>
                <a:latin typeface="Lucida Sans Unicode"/>
                <a:cs typeface="Lucida Sans Unicode"/>
              </a:rPr>
              <a:t>r</a:t>
            </a:r>
            <a:r>
              <a:rPr sz="2950" spc="375" dirty="0">
                <a:solidFill>
                  <a:srgbClr val="04092F"/>
                </a:solidFill>
                <a:latin typeface="Lucida Sans Unicode"/>
                <a:cs typeface="Lucida Sans Unicode"/>
              </a:rPr>
              <a:t>a</a:t>
            </a:r>
            <a:r>
              <a:rPr sz="2950" spc="-25" dirty="0">
                <a:solidFill>
                  <a:srgbClr val="04092F"/>
                </a:solidFill>
                <a:latin typeface="Lucida Sans Unicode"/>
                <a:cs typeface="Lucida Sans Unicode"/>
              </a:rPr>
              <a:t>t</a:t>
            </a:r>
            <a:r>
              <a:rPr sz="2950" spc="195" dirty="0">
                <a:solidFill>
                  <a:srgbClr val="04092F"/>
                </a:solidFill>
                <a:latin typeface="Lucida Sans Unicode"/>
                <a:cs typeface="Lucida Sans Unicode"/>
              </a:rPr>
              <a:t>e</a:t>
            </a:r>
            <a:r>
              <a:rPr sz="2950" spc="165" dirty="0">
                <a:solidFill>
                  <a:srgbClr val="04092F"/>
                </a:solidFill>
                <a:latin typeface="Lucida Sans Unicode"/>
                <a:cs typeface="Lucida Sans Unicode"/>
              </a:rPr>
              <a:t>g</a:t>
            </a:r>
            <a:r>
              <a:rPr sz="2950" spc="-125" dirty="0">
                <a:solidFill>
                  <a:srgbClr val="04092F"/>
                </a:solidFill>
                <a:latin typeface="Lucida Sans Unicode"/>
                <a:cs typeface="Lucida Sans Unicode"/>
              </a:rPr>
              <a:t>i</a:t>
            </a:r>
            <a:r>
              <a:rPr sz="2950" spc="195" dirty="0">
                <a:solidFill>
                  <a:srgbClr val="04092F"/>
                </a:solidFill>
                <a:latin typeface="Lucida Sans Unicode"/>
                <a:cs typeface="Lucida Sans Unicode"/>
              </a:rPr>
              <a:t>e</a:t>
            </a:r>
            <a:r>
              <a:rPr sz="2950" spc="35" dirty="0">
                <a:solidFill>
                  <a:srgbClr val="04092F"/>
                </a:solidFill>
                <a:latin typeface="Lucida Sans Unicode"/>
                <a:cs typeface="Lucida Sans Unicode"/>
              </a:rPr>
              <a:t>s  </a:t>
            </a:r>
            <a:r>
              <a:rPr sz="2950" spc="-60" dirty="0">
                <a:solidFill>
                  <a:srgbClr val="04092F"/>
                </a:solidFill>
                <a:latin typeface="Lucida Sans Unicode"/>
                <a:cs typeface="Lucida Sans Unicode"/>
              </a:rPr>
              <a:t>like</a:t>
            </a:r>
            <a:r>
              <a:rPr sz="2950" spc="-150" dirty="0">
                <a:solidFill>
                  <a:srgbClr val="04092F"/>
                </a:solidFill>
                <a:latin typeface="Lucida Sans Unicode"/>
                <a:cs typeface="Lucida Sans Unicode"/>
              </a:rPr>
              <a:t> </a:t>
            </a:r>
            <a:r>
              <a:rPr sz="2950" spc="65" dirty="0">
                <a:solidFill>
                  <a:srgbClr val="04092F"/>
                </a:solidFill>
                <a:latin typeface="Lucida Sans Unicode"/>
                <a:cs typeface="Lucida Sans Unicode"/>
              </a:rPr>
              <a:t>stop</a:t>
            </a:r>
            <a:r>
              <a:rPr sz="2950" spc="-145" dirty="0">
                <a:solidFill>
                  <a:srgbClr val="04092F"/>
                </a:solidFill>
                <a:latin typeface="Lucida Sans Unicode"/>
                <a:cs typeface="Lucida Sans Unicode"/>
              </a:rPr>
              <a:t> </a:t>
            </a:r>
            <a:r>
              <a:rPr sz="2950" spc="200" dirty="0">
                <a:solidFill>
                  <a:srgbClr val="04092F"/>
                </a:solidFill>
                <a:latin typeface="Lucida Sans Unicode"/>
                <a:cs typeface="Lucida Sans Unicode"/>
              </a:rPr>
              <a:t>and</a:t>
            </a:r>
            <a:r>
              <a:rPr sz="2950" spc="-145" dirty="0">
                <a:solidFill>
                  <a:srgbClr val="04092F"/>
                </a:solidFill>
                <a:latin typeface="Lucida Sans Unicode"/>
                <a:cs typeface="Lucida Sans Unicode"/>
              </a:rPr>
              <a:t> </a:t>
            </a:r>
            <a:r>
              <a:rPr sz="2950" spc="100" dirty="0">
                <a:solidFill>
                  <a:srgbClr val="04092F"/>
                </a:solidFill>
                <a:latin typeface="Lucida Sans Unicode"/>
                <a:cs typeface="Lucida Sans Unicode"/>
              </a:rPr>
              <a:t>wait</a:t>
            </a:r>
            <a:r>
              <a:rPr sz="2950" spc="-145" dirty="0">
                <a:solidFill>
                  <a:srgbClr val="04092F"/>
                </a:solidFill>
                <a:latin typeface="Lucida Sans Unicode"/>
                <a:cs typeface="Lucida Sans Unicode"/>
              </a:rPr>
              <a:t> </a:t>
            </a:r>
            <a:r>
              <a:rPr sz="2950" spc="200" dirty="0">
                <a:solidFill>
                  <a:srgbClr val="04092F"/>
                </a:solidFill>
                <a:latin typeface="Lucida Sans Unicode"/>
                <a:cs typeface="Lucida Sans Unicode"/>
              </a:rPr>
              <a:t>and</a:t>
            </a:r>
            <a:r>
              <a:rPr sz="2950" spc="-145" dirty="0">
                <a:solidFill>
                  <a:srgbClr val="04092F"/>
                </a:solidFill>
                <a:latin typeface="Lucida Sans Unicode"/>
                <a:cs typeface="Lucida Sans Unicode"/>
              </a:rPr>
              <a:t> </a:t>
            </a:r>
            <a:r>
              <a:rPr sz="2950" spc="10" dirty="0">
                <a:solidFill>
                  <a:srgbClr val="04092F"/>
                </a:solidFill>
                <a:latin typeface="Lucida Sans Unicode"/>
                <a:cs typeface="Lucida Sans Unicode"/>
              </a:rPr>
              <a:t>sliding</a:t>
            </a:r>
            <a:r>
              <a:rPr sz="2950" spc="-145" dirty="0">
                <a:solidFill>
                  <a:srgbClr val="04092F"/>
                </a:solidFill>
                <a:latin typeface="Lucida Sans Unicode"/>
                <a:cs typeface="Lucida Sans Unicode"/>
              </a:rPr>
              <a:t> </a:t>
            </a:r>
            <a:r>
              <a:rPr sz="2950" spc="25" dirty="0">
                <a:solidFill>
                  <a:srgbClr val="04092F"/>
                </a:solidFill>
                <a:latin typeface="Lucida Sans Unicode"/>
                <a:cs typeface="Lucida Sans Unicode"/>
              </a:rPr>
              <a:t>window.</a:t>
            </a:r>
            <a:endParaRPr sz="2950" dirty="0">
              <a:latin typeface="Lucida Sans Unicode"/>
              <a:cs typeface="Lucida Sans Unicod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txBox="1">
            <a:spLocks noGrp="1"/>
          </p:cNvSpPr>
          <p:nvPr>
            <p:ph type="title"/>
          </p:nvPr>
        </p:nvSpPr>
        <p:spPr>
          <a:xfrm>
            <a:off x="284803" y="320277"/>
            <a:ext cx="5163185" cy="1688464"/>
          </a:xfrm>
          <a:prstGeom prst="rect">
            <a:avLst/>
          </a:prstGeom>
        </p:spPr>
        <p:txBody>
          <a:bodyPr vert="horz" wrap="square" lIns="0" tIns="67945" rIns="0" bIns="0" rtlCol="0">
            <a:spAutoFit/>
          </a:bodyPr>
          <a:lstStyle/>
          <a:p>
            <a:pPr marL="12700" marR="5080">
              <a:lnSpc>
                <a:spcPts val="6380"/>
              </a:lnSpc>
              <a:spcBef>
                <a:spcPts val="535"/>
              </a:spcBef>
            </a:pPr>
            <a:r>
              <a:rPr sz="5600" spc="-210" dirty="0">
                <a:latin typeface="Trebuchet MS"/>
                <a:cs typeface="Trebuchet MS"/>
              </a:rPr>
              <a:t>F</a:t>
            </a:r>
            <a:r>
              <a:rPr sz="5600" spc="-5" dirty="0">
                <a:latin typeface="Trebuchet MS"/>
                <a:cs typeface="Trebuchet MS"/>
              </a:rPr>
              <a:t>l</a:t>
            </a:r>
            <a:r>
              <a:rPr sz="5600" spc="390" dirty="0">
                <a:latin typeface="Trebuchet MS"/>
                <a:cs typeface="Trebuchet MS"/>
              </a:rPr>
              <a:t>o</a:t>
            </a:r>
            <a:r>
              <a:rPr sz="5600" spc="459" dirty="0">
                <a:latin typeface="Trebuchet MS"/>
                <a:cs typeface="Trebuchet MS"/>
              </a:rPr>
              <a:t>w</a:t>
            </a:r>
            <a:r>
              <a:rPr sz="5600" spc="-505" dirty="0">
                <a:latin typeface="Trebuchet MS"/>
                <a:cs typeface="Trebuchet MS"/>
              </a:rPr>
              <a:t> </a:t>
            </a:r>
            <a:r>
              <a:rPr sz="5600" spc="835" dirty="0">
                <a:latin typeface="Trebuchet MS"/>
                <a:cs typeface="Trebuchet MS"/>
              </a:rPr>
              <a:t>C</a:t>
            </a:r>
            <a:r>
              <a:rPr sz="5600" spc="390" dirty="0">
                <a:latin typeface="Trebuchet MS"/>
                <a:cs typeface="Trebuchet MS"/>
              </a:rPr>
              <a:t>o</a:t>
            </a:r>
            <a:r>
              <a:rPr sz="5600" spc="459" dirty="0">
                <a:latin typeface="Trebuchet MS"/>
                <a:cs typeface="Trebuchet MS"/>
              </a:rPr>
              <a:t>n</a:t>
            </a:r>
            <a:r>
              <a:rPr sz="5600" spc="45" dirty="0">
                <a:latin typeface="Trebuchet MS"/>
                <a:cs typeface="Trebuchet MS"/>
              </a:rPr>
              <a:t>t</a:t>
            </a:r>
            <a:r>
              <a:rPr sz="5600" spc="-5" dirty="0">
                <a:latin typeface="Trebuchet MS"/>
                <a:cs typeface="Trebuchet MS"/>
              </a:rPr>
              <a:t>r</a:t>
            </a:r>
            <a:r>
              <a:rPr sz="5600" spc="390" dirty="0">
                <a:latin typeface="Trebuchet MS"/>
                <a:cs typeface="Trebuchet MS"/>
              </a:rPr>
              <a:t>o</a:t>
            </a:r>
            <a:r>
              <a:rPr sz="5600" dirty="0">
                <a:latin typeface="Trebuchet MS"/>
                <a:cs typeface="Trebuchet MS"/>
              </a:rPr>
              <a:t>l</a:t>
            </a:r>
            <a:r>
              <a:rPr sz="5600" spc="-505" dirty="0">
                <a:latin typeface="Trebuchet MS"/>
                <a:cs typeface="Trebuchet MS"/>
              </a:rPr>
              <a:t> </a:t>
            </a:r>
            <a:r>
              <a:rPr sz="5600" spc="1045" dirty="0">
                <a:latin typeface="Trebuchet MS"/>
                <a:cs typeface="Trebuchet MS"/>
              </a:rPr>
              <a:t>-  </a:t>
            </a:r>
            <a:r>
              <a:rPr sz="5600" spc="575" dirty="0">
                <a:latin typeface="Trebuchet MS"/>
                <a:cs typeface="Trebuchet MS"/>
              </a:rPr>
              <a:t>S</a:t>
            </a:r>
            <a:r>
              <a:rPr sz="5600" spc="45" dirty="0">
                <a:latin typeface="Trebuchet MS"/>
                <a:cs typeface="Trebuchet MS"/>
              </a:rPr>
              <a:t>t</a:t>
            </a:r>
            <a:r>
              <a:rPr sz="5600" spc="390" dirty="0">
                <a:latin typeface="Trebuchet MS"/>
                <a:cs typeface="Trebuchet MS"/>
              </a:rPr>
              <a:t>o</a:t>
            </a:r>
            <a:r>
              <a:rPr sz="5600" spc="540" dirty="0">
                <a:latin typeface="Trebuchet MS"/>
                <a:cs typeface="Trebuchet MS"/>
              </a:rPr>
              <a:t>p</a:t>
            </a:r>
            <a:r>
              <a:rPr sz="5600" spc="-505" dirty="0">
                <a:latin typeface="Trebuchet MS"/>
                <a:cs typeface="Trebuchet MS"/>
              </a:rPr>
              <a:t> </a:t>
            </a:r>
            <a:r>
              <a:rPr sz="5600" spc="810" dirty="0">
                <a:latin typeface="Trebuchet MS"/>
                <a:cs typeface="Trebuchet MS"/>
              </a:rPr>
              <a:t>a</a:t>
            </a:r>
            <a:r>
              <a:rPr sz="5600" spc="459" dirty="0">
                <a:latin typeface="Trebuchet MS"/>
                <a:cs typeface="Trebuchet MS"/>
              </a:rPr>
              <a:t>n</a:t>
            </a:r>
            <a:r>
              <a:rPr sz="5600" spc="550" dirty="0">
                <a:latin typeface="Trebuchet MS"/>
                <a:cs typeface="Trebuchet MS"/>
              </a:rPr>
              <a:t>d</a:t>
            </a:r>
            <a:r>
              <a:rPr sz="5600" spc="-505" dirty="0">
                <a:latin typeface="Trebuchet MS"/>
                <a:cs typeface="Trebuchet MS"/>
              </a:rPr>
              <a:t> </a:t>
            </a:r>
            <a:r>
              <a:rPr sz="5600" spc="935" dirty="0">
                <a:latin typeface="Trebuchet MS"/>
                <a:cs typeface="Trebuchet MS"/>
              </a:rPr>
              <a:t>W</a:t>
            </a:r>
            <a:r>
              <a:rPr sz="5600" spc="810" dirty="0">
                <a:latin typeface="Trebuchet MS"/>
                <a:cs typeface="Trebuchet MS"/>
              </a:rPr>
              <a:t>a</a:t>
            </a:r>
            <a:r>
              <a:rPr sz="5600" spc="-25" dirty="0">
                <a:latin typeface="Trebuchet MS"/>
                <a:cs typeface="Trebuchet MS"/>
              </a:rPr>
              <a:t>i</a:t>
            </a:r>
            <a:r>
              <a:rPr sz="5600" spc="50" dirty="0">
                <a:latin typeface="Trebuchet MS"/>
                <a:cs typeface="Trebuchet MS"/>
              </a:rPr>
              <a:t>t</a:t>
            </a:r>
            <a:endParaRPr sz="5600">
              <a:latin typeface="Trebuchet MS"/>
              <a:cs typeface="Trebuchet MS"/>
            </a:endParaRPr>
          </a:p>
        </p:txBody>
      </p:sp>
      <p:pic>
        <p:nvPicPr>
          <p:cNvPr id="18" name="object 18"/>
          <p:cNvPicPr/>
          <p:nvPr/>
        </p:nvPicPr>
        <p:blipFill>
          <a:blip r:embed="rId2" cstate="print"/>
          <a:stretch>
            <a:fillRect/>
          </a:stretch>
        </p:blipFill>
        <p:spPr>
          <a:xfrm>
            <a:off x="649927" y="7821683"/>
            <a:ext cx="142875" cy="142874"/>
          </a:xfrm>
          <a:prstGeom prst="rect">
            <a:avLst/>
          </a:prstGeom>
        </p:spPr>
      </p:pic>
      <p:pic>
        <p:nvPicPr>
          <p:cNvPr id="19" name="object 19"/>
          <p:cNvPicPr/>
          <p:nvPr/>
        </p:nvPicPr>
        <p:blipFill>
          <a:blip r:embed="rId2" cstate="print"/>
          <a:stretch>
            <a:fillRect/>
          </a:stretch>
        </p:blipFill>
        <p:spPr>
          <a:xfrm>
            <a:off x="649927" y="8355083"/>
            <a:ext cx="142875" cy="142874"/>
          </a:xfrm>
          <a:prstGeom prst="rect">
            <a:avLst/>
          </a:prstGeom>
        </p:spPr>
      </p:pic>
      <p:sp>
        <p:nvSpPr>
          <p:cNvPr id="20" name="object 20"/>
          <p:cNvSpPr txBox="1"/>
          <p:nvPr/>
        </p:nvSpPr>
        <p:spPr>
          <a:xfrm>
            <a:off x="284803" y="2279912"/>
            <a:ext cx="6158865" cy="522605"/>
          </a:xfrm>
          <a:prstGeom prst="rect">
            <a:avLst/>
          </a:prstGeom>
        </p:spPr>
        <p:txBody>
          <a:bodyPr vert="horz" wrap="square" lIns="0" tIns="13970" rIns="0" bIns="0" rtlCol="0">
            <a:spAutoFit/>
          </a:bodyPr>
          <a:lstStyle/>
          <a:p>
            <a:pPr marL="12700">
              <a:lnSpc>
                <a:spcPct val="100000"/>
              </a:lnSpc>
              <a:spcBef>
                <a:spcPts val="110"/>
              </a:spcBef>
              <a:tabLst>
                <a:tab pos="3542029" algn="l"/>
                <a:tab pos="4298315" algn="l"/>
                <a:tab pos="5016500" algn="l"/>
              </a:tabLst>
            </a:pPr>
            <a:r>
              <a:rPr sz="3250" spc="90" dirty="0">
                <a:solidFill>
                  <a:srgbClr val="04092F"/>
                </a:solidFill>
                <a:latin typeface="Lucida Sans Unicode"/>
                <a:cs typeface="Lucida Sans Unicode"/>
              </a:rPr>
              <a:t>Stop-and-wait	</a:t>
            </a:r>
            <a:r>
              <a:rPr sz="3250" spc="-50" dirty="0">
                <a:solidFill>
                  <a:srgbClr val="04092F"/>
                </a:solidFill>
                <a:latin typeface="Lucida Sans Unicode"/>
                <a:cs typeface="Lucida Sans Unicode"/>
              </a:rPr>
              <a:t>is	</a:t>
            </a:r>
            <a:r>
              <a:rPr sz="3250" spc="405" dirty="0">
                <a:solidFill>
                  <a:srgbClr val="04092F"/>
                </a:solidFill>
                <a:latin typeface="Lucida Sans Unicode"/>
                <a:cs typeface="Lucida Sans Unicode"/>
              </a:rPr>
              <a:t>a	</a:t>
            </a:r>
            <a:r>
              <a:rPr sz="3250" spc="150" dirty="0">
                <a:solidFill>
                  <a:srgbClr val="04092F"/>
                </a:solidFill>
                <a:latin typeface="Lucida Sans Unicode"/>
                <a:cs typeface="Lucida Sans Unicode"/>
              </a:rPr>
              <a:t>basic</a:t>
            </a:r>
            <a:endParaRPr sz="3250">
              <a:latin typeface="Lucida Sans Unicode"/>
              <a:cs typeface="Lucida Sans Unicode"/>
            </a:endParaRPr>
          </a:p>
        </p:txBody>
      </p:sp>
      <p:sp>
        <p:nvSpPr>
          <p:cNvPr id="21" name="object 21"/>
          <p:cNvSpPr txBox="1"/>
          <p:nvPr/>
        </p:nvSpPr>
        <p:spPr>
          <a:xfrm>
            <a:off x="6856229" y="2279912"/>
            <a:ext cx="2759710" cy="522605"/>
          </a:xfrm>
          <a:prstGeom prst="rect">
            <a:avLst/>
          </a:prstGeom>
        </p:spPr>
        <p:txBody>
          <a:bodyPr vert="horz" wrap="square" lIns="0" tIns="13970" rIns="0" bIns="0" rtlCol="0">
            <a:spAutoFit/>
          </a:bodyPr>
          <a:lstStyle/>
          <a:p>
            <a:pPr marL="12700">
              <a:lnSpc>
                <a:spcPct val="100000"/>
              </a:lnSpc>
              <a:spcBef>
                <a:spcPts val="110"/>
              </a:spcBef>
              <a:tabLst>
                <a:tab pos="1292860" algn="l"/>
              </a:tabLst>
            </a:pPr>
            <a:r>
              <a:rPr sz="3250" spc="-5" dirty="0">
                <a:solidFill>
                  <a:srgbClr val="04092F"/>
                </a:solidFill>
                <a:latin typeface="Lucida Sans Unicode"/>
                <a:cs typeface="Lucida Sans Unicode"/>
              </a:rPr>
              <a:t>flow	</a:t>
            </a:r>
            <a:r>
              <a:rPr sz="3250" spc="35" dirty="0">
                <a:solidFill>
                  <a:srgbClr val="04092F"/>
                </a:solidFill>
                <a:latin typeface="Lucida Sans Unicode"/>
                <a:cs typeface="Lucida Sans Unicode"/>
              </a:rPr>
              <a:t>control</a:t>
            </a:r>
            <a:endParaRPr sz="3250">
              <a:latin typeface="Lucida Sans Unicode"/>
              <a:cs typeface="Lucida Sans Unicode"/>
            </a:endParaRPr>
          </a:p>
        </p:txBody>
      </p:sp>
      <p:sp>
        <p:nvSpPr>
          <p:cNvPr id="22" name="object 22"/>
          <p:cNvSpPr txBox="1">
            <a:spLocks noGrp="1"/>
          </p:cNvSpPr>
          <p:nvPr>
            <p:ph type="body" idx="1"/>
          </p:nvPr>
        </p:nvSpPr>
        <p:spPr>
          <a:prstGeom prst="rect">
            <a:avLst/>
          </a:prstGeom>
        </p:spPr>
        <p:txBody>
          <a:bodyPr vert="horz" wrap="square" lIns="0" tIns="12065" rIns="0" bIns="0" rtlCol="0">
            <a:spAutoFit/>
          </a:bodyPr>
          <a:lstStyle/>
          <a:p>
            <a:pPr marL="12700" marR="5080" algn="just">
              <a:lnSpc>
                <a:spcPct val="107700"/>
              </a:lnSpc>
              <a:spcBef>
                <a:spcPts val="95"/>
              </a:spcBef>
            </a:pPr>
            <a:r>
              <a:rPr spc="100" dirty="0"/>
              <a:t>technique</a:t>
            </a:r>
            <a:r>
              <a:rPr spc="-55" dirty="0"/>
              <a:t> </a:t>
            </a:r>
            <a:r>
              <a:rPr spc="114" dirty="0"/>
              <a:t>used</a:t>
            </a:r>
            <a:r>
              <a:rPr spc="-50" dirty="0"/>
              <a:t> </a:t>
            </a:r>
            <a:r>
              <a:rPr spc="-40" dirty="0"/>
              <a:t>in</a:t>
            </a:r>
            <a:r>
              <a:rPr spc="-50" dirty="0"/>
              <a:t> </a:t>
            </a:r>
            <a:r>
              <a:rPr spc="80" dirty="0"/>
              <a:t>the</a:t>
            </a:r>
            <a:r>
              <a:rPr spc="-50" dirty="0"/>
              <a:t> </a:t>
            </a:r>
            <a:r>
              <a:rPr spc="20" dirty="0"/>
              <a:t>Transport</a:t>
            </a:r>
            <a:r>
              <a:rPr spc="-50" dirty="0"/>
              <a:t> </a:t>
            </a:r>
            <a:r>
              <a:rPr spc="-10" dirty="0"/>
              <a:t>Layer.</a:t>
            </a:r>
            <a:r>
              <a:rPr spc="-50" dirty="0"/>
              <a:t> </a:t>
            </a:r>
            <a:r>
              <a:rPr spc="-35" dirty="0"/>
              <a:t>In</a:t>
            </a:r>
            <a:r>
              <a:rPr spc="-55" dirty="0"/>
              <a:t> </a:t>
            </a:r>
            <a:r>
              <a:rPr spc="-20" dirty="0"/>
              <a:t>this </a:t>
            </a:r>
            <a:r>
              <a:rPr spc="-1015" dirty="0"/>
              <a:t> </a:t>
            </a:r>
            <a:r>
              <a:rPr spc="55" dirty="0"/>
              <a:t>method,</a:t>
            </a:r>
            <a:r>
              <a:rPr spc="60" dirty="0"/>
              <a:t> </a:t>
            </a:r>
            <a:r>
              <a:rPr spc="65" dirty="0"/>
              <a:t>after</a:t>
            </a:r>
            <a:r>
              <a:rPr spc="70" dirty="0"/>
              <a:t> </a:t>
            </a:r>
            <a:r>
              <a:rPr spc="80" dirty="0"/>
              <a:t>sending</a:t>
            </a:r>
            <a:r>
              <a:rPr spc="85" dirty="0"/>
              <a:t> </a:t>
            </a:r>
            <a:r>
              <a:rPr spc="405" dirty="0"/>
              <a:t>a </a:t>
            </a:r>
            <a:r>
              <a:rPr spc="229" dirty="0"/>
              <a:t>data </a:t>
            </a:r>
            <a:r>
              <a:rPr spc="50" dirty="0"/>
              <a:t>frame,</a:t>
            </a:r>
            <a:r>
              <a:rPr spc="55" dirty="0"/>
              <a:t> </a:t>
            </a:r>
            <a:r>
              <a:rPr spc="80" dirty="0"/>
              <a:t>the </a:t>
            </a:r>
            <a:r>
              <a:rPr spc="85" dirty="0"/>
              <a:t> </a:t>
            </a:r>
            <a:r>
              <a:rPr spc="90" dirty="0"/>
              <a:t>sender </a:t>
            </a:r>
            <a:r>
              <a:rPr spc="85" dirty="0"/>
              <a:t>waits </a:t>
            </a:r>
            <a:r>
              <a:rPr spc="-55" dirty="0"/>
              <a:t>for </a:t>
            </a:r>
            <a:r>
              <a:rPr spc="235" dirty="0"/>
              <a:t>an </a:t>
            </a:r>
            <a:r>
              <a:rPr spc="125" dirty="0"/>
              <a:t>acknowledgment </a:t>
            </a:r>
            <a:r>
              <a:rPr spc="175" dirty="0"/>
              <a:t>(ACK) </a:t>
            </a:r>
            <a:r>
              <a:rPr spc="-1015" dirty="0"/>
              <a:t> </a:t>
            </a:r>
            <a:r>
              <a:rPr spc="40" dirty="0"/>
              <a:t>from </a:t>
            </a:r>
            <a:r>
              <a:rPr spc="80" dirty="0"/>
              <a:t>the </a:t>
            </a:r>
            <a:r>
              <a:rPr spc="85" dirty="0"/>
              <a:t>receiver </a:t>
            </a:r>
            <a:r>
              <a:rPr spc="65" dirty="0"/>
              <a:t>before </a:t>
            </a:r>
            <a:r>
              <a:rPr spc="80" dirty="0"/>
              <a:t>sending the </a:t>
            </a:r>
            <a:r>
              <a:rPr spc="-50" dirty="0"/>
              <a:t>next </a:t>
            </a:r>
            <a:r>
              <a:rPr spc="-45" dirty="0"/>
              <a:t> </a:t>
            </a:r>
            <a:r>
              <a:rPr spc="55" dirty="0"/>
              <a:t>frame.</a:t>
            </a:r>
            <a:r>
              <a:rPr spc="60" dirty="0"/>
              <a:t> </a:t>
            </a:r>
            <a:r>
              <a:rPr spc="-135" dirty="0"/>
              <a:t>If</a:t>
            </a:r>
            <a:r>
              <a:rPr spc="-130" dirty="0"/>
              <a:t> </a:t>
            </a:r>
            <a:r>
              <a:rPr spc="235" dirty="0"/>
              <a:t>an</a:t>
            </a:r>
            <a:r>
              <a:rPr spc="240" dirty="0"/>
              <a:t> </a:t>
            </a:r>
            <a:r>
              <a:rPr spc="15" dirty="0"/>
              <a:t>ACK</a:t>
            </a:r>
            <a:r>
              <a:rPr spc="20" dirty="0"/>
              <a:t> </a:t>
            </a:r>
            <a:r>
              <a:rPr spc="-60" dirty="0"/>
              <a:t>isn't</a:t>
            </a:r>
            <a:r>
              <a:rPr spc="-55" dirty="0"/>
              <a:t> </a:t>
            </a:r>
            <a:r>
              <a:rPr spc="120" dirty="0"/>
              <a:t>received</a:t>
            </a:r>
            <a:r>
              <a:rPr spc="125" dirty="0"/>
              <a:t> </a:t>
            </a:r>
            <a:r>
              <a:rPr spc="-5" dirty="0"/>
              <a:t>within</a:t>
            </a:r>
            <a:r>
              <a:rPr dirty="0"/>
              <a:t> </a:t>
            </a:r>
            <a:r>
              <a:rPr spc="405" dirty="0"/>
              <a:t>a </a:t>
            </a:r>
            <a:r>
              <a:rPr spc="409" dirty="0"/>
              <a:t> </a:t>
            </a:r>
            <a:r>
              <a:rPr spc="70" dirty="0"/>
              <a:t>specified </a:t>
            </a:r>
            <a:r>
              <a:rPr spc="-10" dirty="0"/>
              <a:t>time,</a:t>
            </a:r>
            <a:r>
              <a:rPr spc="-5" dirty="0"/>
              <a:t> </a:t>
            </a:r>
            <a:r>
              <a:rPr spc="80" dirty="0"/>
              <a:t>the </a:t>
            </a:r>
            <a:r>
              <a:rPr spc="90" dirty="0"/>
              <a:t>sender </a:t>
            </a:r>
            <a:r>
              <a:rPr spc="55" dirty="0"/>
              <a:t>retransmits </a:t>
            </a:r>
            <a:r>
              <a:rPr spc="80" dirty="0"/>
              <a:t>the </a:t>
            </a:r>
            <a:r>
              <a:rPr spc="85" dirty="0"/>
              <a:t> </a:t>
            </a:r>
            <a:r>
              <a:rPr spc="55" dirty="0"/>
              <a:t>frame.</a:t>
            </a:r>
            <a:r>
              <a:rPr spc="60" dirty="0"/>
              <a:t> </a:t>
            </a:r>
            <a:r>
              <a:rPr spc="-85" dirty="0"/>
              <a:t>This</a:t>
            </a:r>
            <a:r>
              <a:rPr spc="-80" dirty="0"/>
              <a:t> </a:t>
            </a:r>
            <a:r>
              <a:rPr spc="70" dirty="0"/>
              <a:t>ensures</a:t>
            </a:r>
            <a:r>
              <a:rPr spc="75" dirty="0"/>
              <a:t> </a:t>
            </a:r>
            <a:r>
              <a:rPr dirty="0"/>
              <a:t>reliable,</a:t>
            </a:r>
            <a:r>
              <a:rPr spc="5" dirty="0"/>
              <a:t> </a:t>
            </a:r>
            <a:r>
              <a:rPr spc="25" dirty="0"/>
              <a:t>orderly</a:t>
            </a:r>
            <a:r>
              <a:rPr spc="30" dirty="0"/>
              <a:t> </a:t>
            </a:r>
            <a:r>
              <a:rPr spc="229" dirty="0"/>
              <a:t>data </a:t>
            </a:r>
            <a:r>
              <a:rPr spc="235" dirty="0"/>
              <a:t> </a:t>
            </a:r>
            <a:r>
              <a:rPr spc="20" dirty="0"/>
              <a:t>transmission.</a:t>
            </a:r>
          </a:p>
          <a:p>
            <a:pPr marL="716280" marR="6527165" indent="-704215">
              <a:lnSpc>
                <a:spcPct val="107700"/>
              </a:lnSpc>
            </a:pPr>
            <a:r>
              <a:rPr u="heavy" spc="105" dirty="0">
                <a:uFill>
                  <a:solidFill>
                    <a:srgbClr val="04092F"/>
                  </a:solidFill>
                </a:uFill>
              </a:rPr>
              <a:t>Advanta</a:t>
            </a:r>
            <a:r>
              <a:rPr spc="105" dirty="0"/>
              <a:t>g</a:t>
            </a:r>
            <a:r>
              <a:rPr u="heavy" spc="105" dirty="0">
                <a:uFill>
                  <a:solidFill>
                    <a:srgbClr val="04092F"/>
                  </a:solidFill>
                </a:uFill>
              </a:rPr>
              <a:t>es: </a:t>
            </a:r>
            <a:r>
              <a:rPr spc="110" dirty="0"/>
              <a:t> </a:t>
            </a:r>
            <a:r>
              <a:rPr spc="155" dirty="0"/>
              <a:t>S</a:t>
            </a:r>
            <a:r>
              <a:rPr spc="-145" dirty="0"/>
              <a:t>i</a:t>
            </a:r>
            <a:r>
              <a:rPr spc="315" dirty="0"/>
              <a:t>m</a:t>
            </a:r>
            <a:r>
              <a:rPr spc="150" dirty="0"/>
              <a:t>p</a:t>
            </a:r>
            <a:r>
              <a:rPr spc="-145" dirty="0"/>
              <a:t>li</a:t>
            </a:r>
            <a:r>
              <a:rPr spc="305" dirty="0"/>
              <a:t>c</a:t>
            </a:r>
            <a:r>
              <a:rPr spc="-145" dirty="0"/>
              <a:t>i</a:t>
            </a:r>
            <a:r>
              <a:rPr spc="-35" dirty="0"/>
              <a:t>t</a:t>
            </a:r>
            <a:r>
              <a:rPr spc="130" dirty="0"/>
              <a:t>y</a:t>
            </a:r>
            <a:r>
              <a:rPr spc="-345" dirty="0"/>
              <a:t>.</a:t>
            </a:r>
          </a:p>
          <a:p>
            <a:pPr marL="716280" marR="5080" algn="just">
              <a:lnSpc>
                <a:spcPct val="107700"/>
              </a:lnSpc>
            </a:pPr>
            <a:r>
              <a:rPr spc="170" dirty="0"/>
              <a:t>Each</a:t>
            </a:r>
            <a:r>
              <a:rPr spc="175" dirty="0"/>
              <a:t> </a:t>
            </a:r>
            <a:r>
              <a:rPr spc="135" dirty="0"/>
              <a:t>packet</a:t>
            </a:r>
            <a:r>
              <a:rPr spc="140" dirty="0"/>
              <a:t> </a:t>
            </a:r>
            <a:r>
              <a:rPr spc="-50" dirty="0"/>
              <a:t>is</a:t>
            </a:r>
            <a:r>
              <a:rPr spc="-45" dirty="0"/>
              <a:t> </a:t>
            </a:r>
            <a:r>
              <a:rPr spc="145" dirty="0"/>
              <a:t>checked</a:t>
            </a:r>
            <a:r>
              <a:rPr spc="150" dirty="0"/>
              <a:t> </a:t>
            </a:r>
            <a:r>
              <a:rPr spc="204" dirty="0"/>
              <a:t>and </a:t>
            </a:r>
            <a:r>
              <a:rPr spc="210" dirty="0"/>
              <a:t> </a:t>
            </a:r>
            <a:r>
              <a:rPr spc="130" dirty="0"/>
              <a:t>acknowledged </a:t>
            </a:r>
            <a:r>
              <a:rPr spc="65" dirty="0"/>
              <a:t>before </a:t>
            </a:r>
            <a:r>
              <a:rPr spc="80" dirty="0"/>
              <a:t>the </a:t>
            </a:r>
            <a:r>
              <a:rPr spc="-50" dirty="0"/>
              <a:t>next </a:t>
            </a:r>
            <a:r>
              <a:rPr spc="135" dirty="0"/>
              <a:t>packet </a:t>
            </a:r>
            <a:r>
              <a:rPr spc="-50" dirty="0"/>
              <a:t>is </a:t>
            </a:r>
            <a:r>
              <a:rPr spc="-45" dirty="0"/>
              <a:t> </a:t>
            </a:r>
            <a:r>
              <a:rPr spc="-15" dirty="0"/>
              <a:t>sent.</a:t>
            </a:r>
          </a:p>
        </p:txBody>
      </p:sp>
      <p:pic>
        <p:nvPicPr>
          <p:cNvPr id="1026" name="Picture 2" descr="Stop and Wait Protocol">
            <a:extLst>
              <a:ext uri="{FF2B5EF4-FFF2-40B4-BE49-F238E27FC236}">
                <a16:creationId xmlns:a16="http://schemas.microsoft.com/office/drawing/2014/main" id="{B83B2111-C0C1-8B05-8A9C-FC8E6A069E9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702" t="15277" r="9501"/>
          <a:stretch/>
        </p:blipFill>
        <p:spPr bwMode="auto">
          <a:xfrm>
            <a:off x="9981252" y="0"/>
            <a:ext cx="8306748" cy="10477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txBox="1"/>
          <p:nvPr/>
        </p:nvSpPr>
        <p:spPr>
          <a:xfrm>
            <a:off x="9089639" y="2078798"/>
            <a:ext cx="9122161" cy="7989367"/>
          </a:xfrm>
          <a:prstGeom prst="rect">
            <a:avLst/>
          </a:prstGeom>
        </p:spPr>
        <p:txBody>
          <a:bodyPr vert="horz" wrap="square" lIns="0" tIns="12065" rIns="0" bIns="0" rtlCol="0">
            <a:spAutoFit/>
          </a:bodyPr>
          <a:lstStyle/>
          <a:p>
            <a:pPr marL="12700" marR="5080" algn="just">
              <a:lnSpc>
                <a:spcPct val="107700"/>
              </a:lnSpc>
              <a:spcBef>
                <a:spcPts val="95"/>
              </a:spcBef>
            </a:pPr>
            <a:r>
              <a:rPr sz="3200" spc="15" dirty="0">
                <a:solidFill>
                  <a:srgbClr val="04092F"/>
                </a:solidFill>
                <a:latin typeface="Lucida Sans Unicode"/>
                <a:cs typeface="Lucida Sans Unicode"/>
              </a:rPr>
              <a:t>Sliding</a:t>
            </a:r>
            <a:r>
              <a:rPr sz="3200" spc="20" dirty="0">
                <a:solidFill>
                  <a:srgbClr val="04092F"/>
                </a:solidFill>
                <a:latin typeface="Lucida Sans Unicode"/>
                <a:cs typeface="Lucida Sans Unicode"/>
              </a:rPr>
              <a:t> </a:t>
            </a:r>
            <a:r>
              <a:rPr sz="3200" spc="80" dirty="0">
                <a:solidFill>
                  <a:srgbClr val="04092F"/>
                </a:solidFill>
                <a:latin typeface="Lucida Sans Unicode"/>
                <a:cs typeface="Lucida Sans Unicode"/>
              </a:rPr>
              <a:t>window</a:t>
            </a:r>
            <a:r>
              <a:rPr sz="3200" spc="85" dirty="0">
                <a:solidFill>
                  <a:srgbClr val="04092F"/>
                </a:solidFill>
                <a:latin typeface="Lucida Sans Unicode"/>
                <a:cs typeface="Lucida Sans Unicode"/>
              </a:rPr>
              <a:t> </a:t>
            </a:r>
            <a:r>
              <a:rPr sz="3200" spc="-50" dirty="0">
                <a:solidFill>
                  <a:srgbClr val="04092F"/>
                </a:solidFill>
                <a:latin typeface="Lucida Sans Unicode"/>
                <a:cs typeface="Lucida Sans Unicode"/>
              </a:rPr>
              <a:t>is</a:t>
            </a:r>
            <a:r>
              <a:rPr sz="3200" spc="-45" dirty="0">
                <a:solidFill>
                  <a:srgbClr val="04092F"/>
                </a:solidFill>
                <a:latin typeface="Lucida Sans Unicode"/>
                <a:cs typeface="Lucida Sans Unicode"/>
              </a:rPr>
              <a:t> </a:t>
            </a:r>
            <a:r>
              <a:rPr sz="3200" spc="95" dirty="0">
                <a:solidFill>
                  <a:srgbClr val="04092F"/>
                </a:solidFill>
                <a:latin typeface="Lucida Sans Unicode"/>
                <a:cs typeface="Lucida Sans Unicode"/>
              </a:rPr>
              <a:t>another</a:t>
            </a:r>
            <a:r>
              <a:rPr sz="3200" spc="1220" dirty="0">
                <a:solidFill>
                  <a:srgbClr val="04092F"/>
                </a:solidFill>
                <a:latin typeface="Lucida Sans Unicode"/>
                <a:cs typeface="Lucida Sans Unicode"/>
              </a:rPr>
              <a:t> </a:t>
            </a:r>
            <a:r>
              <a:rPr sz="3200" spc="-5" dirty="0">
                <a:solidFill>
                  <a:srgbClr val="04092F"/>
                </a:solidFill>
                <a:latin typeface="Lucida Sans Unicode"/>
                <a:cs typeface="Lucida Sans Unicode"/>
              </a:rPr>
              <a:t>flow</a:t>
            </a:r>
            <a:r>
              <a:rPr sz="3200" dirty="0">
                <a:solidFill>
                  <a:srgbClr val="04092F"/>
                </a:solidFill>
                <a:latin typeface="Lucida Sans Unicode"/>
                <a:cs typeface="Lucida Sans Unicode"/>
              </a:rPr>
              <a:t> </a:t>
            </a:r>
            <a:r>
              <a:rPr sz="3200" spc="35" dirty="0">
                <a:solidFill>
                  <a:srgbClr val="04092F"/>
                </a:solidFill>
                <a:latin typeface="Lucida Sans Unicode"/>
                <a:cs typeface="Lucida Sans Unicode"/>
              </a:rPr>
              <a:t>control </a:t>
            </a:r>
            <a:r>
              <a:rPr sz="3200" spc="40" dirty="0">
                <a:solidFill>
                  <a:srgbClr val="04092F"/>
                </a:solidFill>
                <a:latin typeface="Lucida Sans Unicode"/>
                <a:cs typeface="Lucida Sans Unicode"/>
              </a:rPr>
              <a:t> </a:t>
            </a:r>
            <a:r>
              <a:rPr sz="3200" spc="95" dirty="0">
                <a:solidFill>
                  <a:srgbClr val="04092F"/>
                </a:solidFill>
                <a:latin typeface="Lucida Sans Unicode"/>
                <a:cs typeface="Lucida Sans Unicode"/>
              </a:rPr>
              <a:t>technique </a:t>
            </a:r>
            <a:r>
              <a:rPr sz="3200" spc="114" dirty="0">
                <a:solidFill>
                  <a:srgbClr val="04092F"/>
                </a:solidFill>
                <a:latin typeface="Lucida Sans Unicode"/>
                <a:cs typeface="Lucida Sans Unicode"/>
              </a:rPr>
              <a:t>used </a:t>
            </a:r>
            <a:r>
              <a:rPr sz="3200" spc="-40" dirty="0">
                <a:solidFill>
                  <a:srgbClr val="04092F"/>
                </a:solidFill>
                <a:latin typeface="Lucida Sans Unicode"/>
                <a:cs typeface="Lucida Sans Unicode"/>
              </a:rPr>
              <a:t>in </a:t>
            </a:r>
            <a:r>
              <a:rPr sz="3200" spc="80" dirty="0">
                <a:solidFill>
                  <a:srgbClr val="04092F"/>
                </a:solidFill>
                <a:latin typeface="Lucida Sans Unicode"/>
                <a:cs typeface="Lucida Sans Unicode"/>
              </a:rPr>
              <a:t>the </a:t>
            </a:r>
            <a:r>
              <a:rPr sz="3200" spc="20" dirty="0">
                <a:solidFill>
                  <a:srgbClr val="04092F"/>
                </a:solidFill>
                <a:latin typeface="Lucida Sans Unicode"/>
                <a:cs typeface="Lucida Sans Unicode"/>
              </a:rPr>
              <a:t>Transport </a:t>
            </a:r>
            <a:r>
              <a:rPr sz="3200" spc="95" dirty="0">
                <a:solidFill>
                  <a:srgbClr val="04092F"/>
                </a:solidFill>
                <a:latin typeface="Lucida Sans Unicode"/>
                <a:cs typeface="Lucida Sans Unicode"/>
              </a:rPr>
              <a:t>layer </a:t>
            </a:r>
            <a:r>
              <a:rPr sz="3200" spc="-20" dirty="0">
                <a:solidFill>
                  <a:srgbClr val="04092F"/>
                </a:solidFill>
                <a:latin typeface="Lucida Sans Unicode"/>
                <a:cs typeface="Lucida Sans Unicode"/>
              </a:rPr>
              <a:t>of </a:t>
            </a:r>
            <a:r>
              <a:rPr sz="3200" spc="80" dirty="0">
                <a:solidFill>
                  <a:srgbClr val="04092F"/>
                </a:solidFill>
                <a:latin typeface="Lucida Sans Unicode"/>
                <a:cs typeface="Lucida Sans Unicode"/>
              </a:rPr>
              <a:t>the </a:t>
            </a:r>
            <a:r>
              <a:rPr sz="3200" spc="85" dirty="0">
                <a:solidFill>
                  <a:srgbClr val="04092F"/>
                </a:solidFill>
                <a:latin typeface="Lucida Sans Unicode"/>
                <a:cs typeface="Lucida Sans Unicode"/>
              </a:rPr>
              <a:t> </a:t>
            </a:r>
            <a:r>
              <a:rPr sz="3200" spc="25" dirty="0">
                <a:solidFill>
                  <a:srgbClr val="04092F"/>
                </a:solidFill>
                <a:latin typeface="Lucida Sans Unicode"/>
                <a:cs typeface="Lucida Sans Unicode"/>
              </a:rPr>
              <a:t>Internet</a:t>
            </a:r>
            <a:r>
              <a:rPr sz="3200" spc="30" dirty="0">
                <a:solidFill>
                  <a:srgbClr val="04092F"/>
                </a:solidFill>
                <a:latin typeface="Lucida Sans Unicode"/>
                <a:cs typeface="Lucida Sans Unicode"/>
              </a:rPr>
              <a:t> </a:t>
            </a:r>
            <a:r>
              <a:rPr sz="3200" spc="40" dirty="0">
                <a:solidFill>
                  <a:srgbClr val="04092F"/>
                </a:solidFill>
                <a:latin typeface="Lucida Sans Unicode"/>
                <a:cs typeface="Lucida Sans Unicode"/>
              </a:rPr>
              <a:t>Protocol</a:t>
            </a:r>
            <a:r>
              <a:rPr sz="3200" spc="45" dirty="0">
                <a:solidFill>
                  <a:srgbClr val="04092F"/>
                </a:solidFill>
                <a:latin typeface="Lucida Sans Unicode"/>
                <a:cs typeface="Lucida Sans Unicode"/>
              </a:rPr>
              <a:t> </a:t>
            </a:r>
            <a:r>
              <a:rPr sz="3200" spc="20" dirty="0">
                <a:solidFill>
                  <a:srgbClr val="04092F"/>
                </a:solidFill>
                <a:latin typeface="Lucida Sans Unicode"/>
                <a:cs typeface="Lucida Sans Unicode"/>
              </a:rPr>
              <a:t>stack.</a:t>
            </a:r>
            <a:r>
              <a:rPr sz="3200" spc="25" dirty="0">
                <a:solidFill>
                  <a:srgbClr val="04092F"/>
                </a:solidFill>
                <a:latin typeface="Lucida Sans Unicode"/>
                <a:cs typeface="Lucida Sans Unicode"/>
              </a:rPr>
              <a:t> </a:t>
            </a:r>
            <a:r>
              <a:rPr sz="3200" spc="-85" dirty="0">
                <a:solidFill>
                  <a:srgbClr val="04092F"/>
                </a:solidFill>
                <a:latin typeface="Lucida Sans Unicode"/>
                <a:cs typeface="Lucida Sans Unicode"/>
              </a:rPr>
              <a:t>It</a:t>
            </a:r>
            <a:r>
              <a:rPr sz="3200" spc="-80" dirty="0">
                <a:solidFill>
                  <a:srgbClr val="04092F"/>
                </a:solidFill>
                <a:latin typeface="Lucida Sans Unicode"/>
                <a:cs typeface="Lucida Sans Unicode"/>
              </a:rPr>
              <a:t> </a:t>
            </a:r>
            <a:r>
              <a:rPr sz="3200" spc="229" dirty="0">
                <a:solidFill>
                  <a:srgbClr val="04092F"/>
                </a:solidFill>
                <a:latin typeface="Lucida Sans Unicode"/>
                <a:cs typeface="Lucida Sans Unicode"/>
              </a:rPr>
              <a:t>manages</a:t>
            </a:r>
            <a:r>
              <a:rPr sz="3200" spc="235" dirty="0">
                <a:solidFill>
                  <a:srgbClr val="04092F"/>
                </a:solidFill>
                <a:latin typeface="Lucida Sans Unicode"/>
                <a:cs typeface="Lucida Sans Unicode"/>
              </a:rPr>
              <a:t> </a:t>
            </a:r>
            <a:r>
              <a:rPr sz="3200" spc="229" dirty="0">
                <a:solidFill>
                  <a:srgbClr val="04092F"/>
                </a:solidFill>
                <a:latin typeface="Lucida Sans Unicode"/>
                <a:cs typeface="Lucida Sans Unicode"/>
              </a:rPr>
              <a:t>data </a:t>
            </a:r>
            <a:r>
              <a:rPr sz="3200" spc="235" dirty="0">
                <a:solidFill>
                  <a:srgbClr val="04092F"/>
                </a:solidFill>
                <a:latin typeface="Lucida Sans Unicode"/>
                <a:cs typeface="Lucida Sans Unicode"/>
              </a:rPr>
              <a:t> </a:t>
            </a:r>
            <a:r>
              <a:rPr sz="3200" spc="50" dirty="0">
                <a:solidFill>
                  <a:srgbClr val="04092F"/>
                </a:solidFill>
                <a:latin typeface="Lucida Sans Unicode"/>
                <a:cs typeface="Lucida Sans Unicode"/>
              </a:rPr>
              <a:t>transmission</a:t>
            </a:r>
            <a:r>
              <a:rPr sz="3200" spc="55" dirty="0">
                <a:solidFill>
                  <a:srgbClr val="04092F"/>
                </a:solidFill>
                <a:latin typeface="Lucida Sans Unicode"/>
                <a:cs typeface="Lucida Sans Unicode"/>
              </a:rPr>
              <a:t> </a:t>
            </a:r>
            <a:r>
              <a:rPr sz="3200" spc="145" dirty="0">
                <a:solidFill>
                  <a:srgbClr val="04092F"/>
                </a:solidFill>
                <a:latin typeface="Lucida Sans Unicode"/>
                <a:cs typeface="Lucida Sans Unicode"/>
              </a:rPr>
              <a:t>by</a:t>
            </a:r>
            <a:r>
              <a:rPr sz="3200" spc="1320" dirty="0">
                <a:solidFill>
                  <a:srgbClr val="04092F"/>
                </a:solidFill>
                <a:latin typeface="Lucida Sans Unicode"/>
                <a:cs typeface="Lucida Sans Unicode"/>
              </a:rPr>
              <a:t> </a:t>
            </a:r>
            <a:r>
              <a:rPr sz="3200" spc="55" dirty="0">
                <a:solidFill>
                  <a:srgbClr val="04092F"/>
                </a:solidFill>
                <a:latin typeface="Lucida Sans Unicode"/>
                <a:cs typeface="Lucida Sans Unicode"/>
              </a:rPr>
              <a:t>allowing</a:t>
            </a:r>
            <a:r>
              <a:rPr sz="3200" spc="60" dirty="0">
                <a:solidFill>
                  <a:srgbClr val="04092F"/>
                </a:solidFill>
                <a:latin typeface="Lucida Sans Unicode"/>
                <a:cs typeface="Lucida Sans Unicode"/>
              </a:rPr>
              <a:t> </a:t>
            </a:r>
            <a:r>
              <a:rPr sz="3200" spc="405" dirty="0">
                <a:solidFill>
                  <a:srgbClr val="04092F"/>
                </a:solidFill>
                <a:latin typeface="Lucida Sans Unicode"/>
                <a:cs typeface="Lucida Sans Unicode"/>
              </a:rPr>
              <a:t>a</a:t>
            </a:r>
            <a:r>
              <a:rPr sz="3200" spc="409" dirty="0">
                <a:solidFill>
                  <a:srgbClr val="04092F"/>
                </a:solidFill>
                <a:latin typeface="Lucida Sans Unicode"/>
                <a:cs typeface="Lucida Sans Unicode"/>
              </a:rPr>
              <a:t> </a:t>
            </a:r>
            <a:r>
              <a:rPr sz="3200" spc="90" dirty="0">
                <a:solidFill>
                  <a:srgbClr val="04092F"/>
                </a:solidFill>
                <a:latin typeface="Lucida Sans Unicode"/>
                <a:cs typeface="Lucida Sans Unicode"/>
              </a:rPr>
              <a:t>sender</a:t>
            </a:r>
            <a:r>
              <a:rPr sz="3200" spc="95" dirty="0">
                <a:solidFill>
                  <a:srgbClr val="04092F"/>
                </a:solidFill>
                <a:latin typeface="Lucida Sans Unicode"/>
                <a:cs typeface="Lucida Sans Unicode"/>
              </a:rPr>
              <a:t> </a:t>
            </a:r>
            <a:r>
              <a:rPr sz="3200" spc="25" dirty="0">
                <a:solidFill>
                  <a:srgbClr val="04092F"/>
                </a:solidFill>
                <a:latin typeface="Lucida Sans Unicode"/>
                <a:cs typeface="Lucida Sans Unicode"/>
              </a:rPr>
              <a:t>to </a:t>
            </a:r>
            <a:r>
              <a:rPr sz="3200" spc="30" dirty="0">
                <a:solidFill>
                  <a:srgbClr val="04092F"/>
                </a:solidFill>
                <a:latin typeface="Lucida Sans Unicode"/>
                <a:cs typeface="Lucida Sans Unicode"/>
              </a:rPr>
              <a:t> </a:t>
            </a:r>
            <a:r>
              <a:rPr sz="3200" spc="60" dirty="0">
                <a:solidFill>
                  <a:srgbClr val="04092F"/>
                </a:solidFill>
                <a:latin typeface="Lucida Sans Unicode"/>
                <a:cs typeface="Lucida Sans Unicode"/>
              </a:rPr>
              <a:t>transmit </a:t>
            </a:r>
            <a:r>
              <a:rPr sz="3200" spc="35" dirty="0">
                <a:solidFill>
                  <a:srgbClr val="04092F"/>
                </a:solidFill>
                <a:latin typeface="Lucida Sans Unicode"/>
                <a:cs typeface="Lucida Sans Unicode"/>
              </a:rPr>
              <a:t>multiple </a:t>
            </a:r>
            <a:r>
              <a:rPr sz="3200" spc="120" dirty="0">
                <a:solidFill>
                  <a:srgbClr val="04092F"/>
                </a:solidFill>
                <a:latin typeface="Lucida Sans Unicode"/>
                <a:cs typeface="Lucida Sans Unicode"/>
              </a:rPr>
              <a:t>packets </a:t>
            </a:r>
            <a:r>
              <a:rPr sz="3200" spc="20" dirty="0">
                <a:solidFill>
                  <a:srgbClr val="04092F"/>
                </a:solidFill>
                <a:latin typeface="Lucida Sans Unicode"/>
                <a:cs typeface="Lucida Sans Unicode"/>
              </a:rPr>
              <a:t>without </a:t>
            </a:r>
            <a:r>
              <a:rPr sz="3200" spc="65" dirty="0">
                <a:solidFill>
                  <a:srgbClr val="04092F"/>
                </a:solidFill>
                <a:latin typeface="Lucida Sans Unicode"/>
                <a:cs typeface="Lucida Sans Unicode"/>
              </a:rPr>
              <a:t>waiting </a:t>
            </a:r>
            <a:r>
              <a:rPr sz="3200" spc="-55" dirty="0">
                <a:solidFill>
                  <a:srgbClr val="04092F"/>
                </a:solidFill>
                <a:latin typeface="Lucida Sans Unicode"/>
                <a:cs typeface="Lucida Sans Unicode"/>
              </a:rPr>
              <a:t>for </a:t>
            </a:r>
            <a:r>
              <a:rPr sz="3200" spc="-1015" dirty="0">
                <a:solidFill>
                  <a:srgbClr val="04092F"/>
                </a:solidFill>
                <a:latin typeface="Lucida Sans Unicode"/>
                <a:cs typeface="Lucida Sans Unicode"/>
              </a:rPr>
              <a:t> </a:t>
            </a:r>
            <a:r>
              <a:rPr sz="3200" spc="40" dirty="0">
                <a:solidFill>
                  <a:srgbClr val="04092F"/>
                </a:solidFill>
                <a:latin typeface="Lucida Sans Unicode"/>
                <a:cs typeface="Lucida Sans Unicode"/>
              </a:rPr>
              <a:t>individual</a:t>
            </a:r>
            <a:r>
              <a:rPr sz="3200" spc="45" dirty="0">
                <a:solidFill>
                  <a:srgbClr val="04092F"/>
                </a:solidFill>
                <a:latin typeface="Lucida Sans Unicode"/>
                <a:cs typeface="Lucida Sans Unicode"/>
              </a:rPr>
              <a:t> </a:t>
            </a:r>
            <a:r>
              <a:rPr sz="3200" spc="85" dirty="0">
                <a:solidFill>
                  <a:srgbClr val="04092F"/>
                </a:solidFill>
                <a:latin typeface="Lucida Sans Unicode"/>
                <a:cs typeface="Lucida Sans Unicode"/>
              </a:rPr>
              <a:t>acknowledgments.</a:t>
            </a:r>
            <a:r>
              <a:rPr sz="3200" spc="90" dirty="0">
                <a:solidFill>
                  <a:srgbClr val="04092F"/>
                </a:solidFill>
                <a:latin typeface="Lucida Sans Unicode"/>
                <a:cs typeface="Lucida Sans Unicode"/>
              </a:rPr>
              <a:t> </a:t>
            </a:r>
            <a:r>
              <a:rPr sz="3200" spc="-10" dirty="0">
                <a:solidFill>
                  <a:srgbClr val="04092F"/>
                </a:solidFill>
                <a:latin typeface="Lucida Sans Unicode"/>
                <a:cs typeface="Lucida Sans Unicode"/>
              </a:rPr>
              <a:t>The</a:t>
            </a:r>
            <a:r>
              <a:rPr sz="3200" spc="-5" dirty="0">
                <a:solidFill>
                  <a:srgbClr val="04092F"/>
                </a:solidFill>
                <a:latin typeface="Lucida Sans Unicode"/>
                <a:cs typeface="Lucida Sans Unicode"/>
              </a:rPr>
              <a:t> </a:t>
            </a:r>
            <a:r>
              <a:rPr sz="3200" spc="85" dirty="0">
                <a:solidFill>
                  <a:srgbClr val="04092F"/>
                </a:solidFill>
                <a:latin typeface="Lucida Sans Unicode"/>
                <a:cs typeface="Lucida Sans Unicode"/>
              </a:rPr>
              <a:t>receiver </a:t>
            </a:r>
            <a:r>
              <a:rPr sz="3200" spc="90" dirty="0">
                <a:solidFill>
                  <a:srgbClr val="04092F"/>
                </a:solidFill>
                <a:latin typeface="Lucida Sans Unicode"/>
                <a:cs typeface="Lucida Sans Unicode"/>
              </a:rPr>
              <a:t> </a:t>
            </a:r>
            <a:r>
              <a:rPr sz="3200" spc="60" dirty="0">
                <a:solidFill>
                  <a:srgbClr val="04092F"/>
                </a:solidFill>
                <a:latin typeface="Lucida Sans Unicode"/>
                <a:cs typeface="Lucida Sans Unicode"/>
              </a:rPr>
              <a:t>specifies </a:t>
            </a:r>
            <a:r>
              <a:rPr sz="3200" spc="405" dirty="0">
                <a:solidFill>
                  <a:srgbClr val="04092F"/>
                </a:solidFill>
                <a:latin typeface="Lucida Sans Unicode"/>
                <a:cs typeface="Lucida Sans Unicode"/>
              </a:rPr>
              <a:t>a </a:t>
            </a:r>
            <a:r>
              <a:rPr sz="3200" spc="80" dirty="0">
                <a:solidFill>
                  <a:srgbClr val="04092F"/>
                </a:solidFill>
                <a:latin typeface="Lucida Sans Unicode"/>
                <a:cs typeface="Lucida Sans Unicode"/>
              </a:rPr>
              <a:t>window </a:t>
            </a:r>
            <a:r>
              <a:rPr sz="3200" spc="-135" dirty="0">
                <a:solidFill>
                  <a:srgbClr val="04092F"/>
                </a:solidFill>
                <a:latin typeface="Lucida Sans Unicode"/>
                <a:cs typeface="Lucida Sans Unicode"/>
              </a:rPr>
              <a:t>size, </a:t>
            </a:r>
            <a:r>
              <a:rPr sz="3200" spc="80" dirty="0">
                <a:solidFill>
                  <a:srgbClr val="04092F"/>
                </a:solidFill>
                <a:latin typeface="Lucida Sans Unicode"/>
                <a:cs typeface="Lucida Sans Unicode"/>
              </a:rPr>
              <a:t>dictating </a:t>
            </a:r>
            <a:r>
              <a:rPr sz="3200" spc="105" dirty="0">
                <a:solidFill>
                  <a:srgbClr val="04092F"/>
                </a:solidFill>
                <a:latin typeface="Lucida Sans Unicode"/>
                <a:cs typeface="Lucida Sans Unicode"/>
              </a:rPr>
              <a:t>how </a:t>
            </a:r>
            <a:r>
              <a:rPr sz="3200" spc="229" dirty="0">
                <a:solidFill>
                  <a:srgbClr val="04092F"/>
                </a:solidFill>
                <a:latin typeface="Lucida Sans Unicode"/>
                <a:cs typeface="Lucida Sans Unicode"/>
              </a:rPr>
              <a:t>many </a:t>
            </a:r>
            <a:r>
              <a:rPr sz="3200" spc="-1015" dirty="0">
                <a:solidFill>
                  <a:srgbClr val="04092F"/>
                </a:solidFill>
                <a:latin typeface="Lucida Sans Unicode"/>
                <a:cs typeface="Lucida Sans Unicode"/>
              </a:rPr>
              <a:t> </a:t>
            </a:r>
            <a:r>
              <a:rPr sz="3200" spc="120" dirty="0">
                <a:solidFill>
                  <a:srgbClr val="04092F"/>
                </a:solidFill>
                <a:latin typeface="Lucida Sans Unicode"/>
                <a:cs typeface="Lucida Sans Unicode"/>
              </a:rPr>
              <a:t>packets</a:t>
            </a:r>
            <a:r>
              <a:rPr sz="3200" spc="1270" dirty="0">
                <a:solidFill>
                  <a:srgbClr val="04092F"/>
                </a:solidFill>
                <a:latin typeface="Lucida Sans Unicode"/>
                <a:cs typeface="Lucida Sans Unicode"/>
              </a:rPr>
              <a:t> </a:t>
            </a:r>
            <a:r>
              <a:rPr sz="3200" spc="-90" dirty="0">
                <a:solidFill>
                  <a:srgbClr val="04092F"/>
                </a:solidFill>
                <a:latin typeface="Lucida Sans Unicode"/>
                <a:cs typeface="Lucida Sans Unicode"/>
              </a:rPr>
              <a:t>it</a:t>
            </a:r>
            <a:r>
              <a:rPr sz="3200" spc="-85" dirty="0">
                <a:solidFill>
                  <a:srgbClr val="04092F"/>
                </a:solidFill>
                <a:latin typeface="Lucida Sans Unicode"/>
                <a:cs typeface="Lucida Sans Unicode"/>
              </a:rPr>
              <a:t> </a:t>
            </a:r>
            <a:r>
              <a:rPr sz="3200" spc="260" dirty="0">
                <a:solidFill>
                  <a:srgbClr val="04092F"/>
                </a:solidFill>
                <a:latin typeface="Lucida Sans Unicode"/>
                <a:cs typeface="Lucida Sans Unicode"/>
              </a:rPr>
              <a:t>can</a:t>
            </a:r>
            <a:r>
              <a:rPr sz="3200" spc="265" dirty="0">
                <a:solidFill>
                  <a:srgbClr val="04092F"/>
                </a:solidFill>
                <a:latin typeface="Lucida Sans Unicode"/>
                <a:cs typeface="Lucida Sans Unicode"/>
              </a:rPr>
              <a:t> </a:t>
            </a:r>
            <a:r>
              <a:rPr sz="3200" spc="225" dirty="0">
                <a:solidFill>
                  <a:srgbClr val="04092F"/>
                </a:solidFill>
                <a:latin typeface="Lucida Sans Unicode"/>
                <a:cs typeface="Lucida Sans Unicode"/>
              </a:rPr>
              <a:t>accept</a:t>
            </a:r>
            <a:r>
              <a:rPr sz="3200" spc="229" dirty="0">
                <a:solidFill>
                  <a:srgbClr val="04092F"/>
                </a:solidFill>
                <a:latin typeface="Lucida Sans Unicode"/>
                <a:cs typeface="Lucida Sans Unicode"/>
              </a:rPr>
              <a:t> </a:t>
            </a:r>
            <a:r>
              <a:rPr sz="3200" spc="185" dirty="0">
                <a:solidFill>
                  <a:srgbClr val="04092F"/>
                </a:solidFill>
                <a:latin typeface="Lucida Sans Unicode"/>
                <a:cs typeface="Lucida Sans Unicode"/>
              </a:rPr>
              <a:t>at</a:t>
            </a:r>
            <a:r>
              <a:rPr sz="3200" spc="190" dirty="0">
                <a:solidFill>
                  <a:srgbClr val="04092F"/>
                </a:solidFill>
                <a:latin typeface="Lucida Sans Unicode"/>
                <a:cs typeface="Lucida Sans Unicode"/>
              </a:rPr>
              <a:t> </a:t>
            </a:r>
            <a:r>
              <a:rPr sz="3200" spc="60" dirty="0">
                <a:solidFill>
                  <a:srgbClr val="04092F"/>
                </a:solidFill>
                <a:latin typeface="Lucida Sans Unicode"/>
                <a:cs typeface="Lucida Sans Unicode"/>
              </a:rPr>
              <a:t>once.</a:t>
            </a:r>
            <a:r>
              <a:rPr sz="3200" spc="65" dirty="0">
                <a:solidFill>
                  <a:srgbClr val="04092F"/>
                </a:solidFill>
                <a:latin typeface="Lucida Sans Unicode"/>
                <a:cs typeface="Lucida Sans Unicode"/>
              </a:rPr>
              <a:t> </a:t>
            </a:r>
            <a:r>
              <a:rPr sz="3200" spc="15" dirty="0">
                <a:solidFill>
                  <a:srgbClr val="04092F"/>
                </a:solidFill>
                <a:latin typeface="Lucida Sans Unicode"/>
                <a:cs typeface="Lucida Sans Unicode"/>
              </a:rPr>
              <a:t>TCP </a:t>
            </a:r>
            <a:r>
              <a:rPr sz="3200" spc="20" dirty="0">
                <a:solidFill>
                  <a:srgbClr val="04092F"/>
                </a:solidFill>
                <a:latin typeface="Lucida Sans Unicode"/>
                <a:cs typeface="Lucida Sans Unicode"/>
              </a:rPr>
              <a:t> </a:t>
            </a:r>
            <a:r>
              <a:rPr sz="3200" spc="114" dirty="0">
                <a:solidFill>
                  <a:srgbClr val="04092F"/>
                </a:solidFill>
                <a:latin typeface="Lucida Sans Unicode"/>
                <a:cs typeface="Lucida Sans Unicode"/>
              </a:rPr>
              <a:t>acknowledges </a:t>
            </a:r>
            <a:r>
              <a:rPr sz="3200" spc="80" dirty="0">
                <a:solidFill>
                  <a:srgbClr val="04092F"/>
                </a:solidFill>
                <a:latin typeface="Lucida Sans Unicode"/>
                <a:cs typeface="Lucida Sans Unicode"/>
              </a:rPr>
              <a:t>receipt </a:t>
            </a:r>
            <a:r>
              <a:rPr sz="3200" spc="-20" dirty="0">
                <a:solidFill>
                  <a:srgbClr val="04092F"/>
                </a:solidFill>
                <a:latin typeface="Lucida Sans Unicode"/>
                <a:cs typeface="Lucida Sans Unicode"/>
              </a:rPr>
              <a:t>of </a:t>
            </a:r>
            <a:r>
              <a:rPr sz="3200" spc="229" dirty="0">
                <a:solidFill>
                  <a:srgbClr val="04092F"/>
                </a:solidFill>
                <a:latin typeface="Lucida Sans Unicode"/>
                <a:cs typeface="Lucida Sans Unicode"/>
              </a:rPr>
              <a:t>data </a:t>
            </a:r>
            <a:r>
              <a:rPr sz="3200" spc="25" dirty="0">
                <a:solidFill>
                  <a:srgbClr val="04092F"/>
                </a:solidFill>
                <a:latin typeface="Lucida Sans Unicode"/>
                <a:cs typeface="Lucida Sans Unicode"/>
              </a:rPr>
              <a:t>to </a:t>
            </a:r>
            <a:r>
              <a:rPr sz="3200" spc="80" dirty="0">
                <a:solidFill>
                  <a:srgbClr val="04092F"/>
                </a:solidFill>
                <a:latin typeface="Lucida Sans Unicode"/>
                <a:cs typeface="Lucida Sans Unicode"/>
              </a:rPr>
              <a:t>the </a:t>
            </a:r>
            <a:r>
              <a:rPr sz="3200" spc="20" dirty="0">
                <a:solidFill>
                  <a:srgbClr val="04092F"/>
                </a:solidFill>
                <a:latin typeface="Lucida Sans Unicode"/>
                <a:cs typeface="Lucida Sans Unicode"/>
              </a:rPr>
              <a:t>sender, </a:t>
            </a:r>
            <a:r>
              <a:rPr sz="3200" spc="-1015" dirty="0">
                <a:solidFill>
                  <a:srgbClr val="04092F"/>
                </a:solidFill>
                <a:latin typeface="Lucida Sans Unicode"/>
                <a:cs typeface="Lucida Sans Unicode"/>
              </a:rPr>
              <a:t> </a:t>
            </a:r>
            <a:r>
              <a:rPr sz="3200" spc="204" dirty="0">
                <a:solidFill>
                  <a:srgbClr val="04092F"/>
                </a:solidFill>
                <a:latin typeface="Lucida Sans Unicode"/>
                <a:cs typeface="Lucida Sans Unicode"/>
              </a:rPr>
              <a:t>and </a:t>
            </a:r>
            <a:r>
              <a:rPr sz="3200" spc="85" dirty="0">
                <a:solidFill>
                  <a:srgbClr val="04092F"/>
                </a:solidFill>
                <a:latin typeface="Lucida Sans Unicode"/>
                <a:cs typeface="Lucida Sans Unicode"/>
              </a:rPr>
              <a:t>keep </a:t>
            </a:r>
            <a:r>
              <a:rPr sz="3200" spc="65" dirty="0">
                <a:solidFill>
                  <a:srgbClr val="04092F"/>
                </a:solidFill>
                <a:latin typeface="Lucida Sans Unicode"/>
                <a:cs typeface="Lucida Sans Unicode"/>
              </a:rPr>
              <a:t>advertising </a:t>
            </a:r>
            <a:r>
              <a:rPr sz="3200" spc="145" dirty="0">
                <a:solidFill>
                  <a:srgbClr val="04092F"/>
                </a:solidFill>
                <a:latin typeface="Lucida Sans Unicode"/>
                <a:cs typeface="Lucida Sans Unicode"/>
              </a:rPr>
              <a:t>new </a:t>
            </a:r>
            <a:r>
              <a:rPr sz="3200" spc="114" dirty="0">
                <a:solidFill>
                  <a:srgbClr val="04092F"/>
                </a:solidFill>
                <a:latin typeface="Lucida Sans Unicode"/>
                <a:cs typeface="Lucida Sans Unicode"/>
              </a:rPr>
              <a:t>receive </a:t>
            </a:r>
            <a:r>
              <a:rPr sz="3200" spc="75" dirty="0">
                <a:solidFill>
                  <a:srgbClr val="04092F"/>
                </a:solidFill>
                <a:latin typeface="Lucida Sans Unicode"/>
                <a:cs typeface="Lucida Sans Unicode"/>
              </a:rPr>
              <a:t>windows </a:t>
            </a:r>
            <a:r>
              <a:rPr sz="3200" spc="80" dirty="0">
                <a:solidFill>
                  <a:srgbClr val="04092F"/>
                </a:solidFill>
                <a:latin typeface="Lucida Sans Unicode"/>
                <a:cs typeface="Lucida Sans Unicode"/>
              </a:rPr>
              <a:t> </a:t>
            </a:r>
            <a:r>
              <a:rPr sz="3200" spc="25" dirty="0">
                <a:solidFill>
                  <a:srgbClr val="04092F"/>
                </a:solidFill>
                <a:latin typeface="Lucida Sans Unicode"/>
                <a:cs typeface="Lucida Sans Unicode"/>
              </a:rPr>
              <a:t>to</a:t>
            </a:r>
            <a:r>
              <a:rPr sz="3200" spc="-120" dirty="0">
                <a:solidFill>
                  <a:srgbClr val="04092F"/>
                </a:solidFill>
                <a:latin typeface="Lucida Sans Unicode"/>
                <a:cs typeface="Lucida Sans Unicode"/>
              </a:rPr>
              <a:t> </a:t>
            </a:r>
            <a:r>
              <a:rPr sz="3200" spc="80" dirty="0">
                <a:solidFill>
                  <a:srgbClr val="04092F"/>
                </a:solidFill>
                <a:latin typeface="Lucida Sans Unicode"/>
                <a:cs typeface="Lucida Sans Unicode"/>
              </a:rPr>
              <a:t>the</a:t>
            </a:r>
            <a:r>
              <a:rPr sz="3200" spc="-114" dirty="0">
                <a:solidFill>
                  <a:srgbClr val="04092F"/>
                </a:solidFill>
                <a:latin typeface="Lucida Sans Unicode"/>
                <a:cs typeface="Lucida Sans Unicode"/>
              </a:rPr>
              <a:t> </a:t>
            </a:r>
            <a:r>
              <a:rPr sz="3200" spc="80" dirty="0">
                <a:solidFill>
                  <a:srgbClr val="04092F"/>
                </a:solidFill>
                <a:latin typeface="Lucida Sans Unicode"/>
                <a:cs typeface="Lucida Sans Unicode"/>
              </a:rPr>
              <a:t>sending</a:t>
            </a:r>
            <a:r>
              <a:rPr sz="3200" spc="-114" dirty="0">
                <a:solidFill>
                  <a:srgbClr val="04092F"/>
                </a:solidFill>
                <a:latin typeface="Lucida Sans Unicode"/>
                <a:cs typeface="Lucida Sans Unicode"/>
              </a:rPr>
              <a:t> </a:t>
            </a:r>
            <a:r>
              <a:rPr sz="3200" spc="50" dirty="0">
                <a:solidFill>
                  <a:srgbClr val="04092F"/>
                </a:solidFill>
                <a:latin typeface="Lucida Sans Unicode"/>
                <a:cs typeface="Lucida Sans Unicode"/>
              </a:rPr>
              <a:t>system.</a:t>
            </a:r>
            <a:r>
              <a:rPr sz="3200" spc="810" dirty="0">
                <a:solidFill>
                  <a:srgbClr val="04092F"/>
                </a:solidFill>
                <a:latin typeface="Lucida Sans Unicode"/>
                <a:cs typeface="Lucida Sans Unicode"/>
              </a:rPr>
              <a:t> </a:t>
            </a:r>
            <a:r>
              <a:rPr sz="3200" spc="-135" dirty="0">
                <a:solidFill>
                  <a:srgbClr val="04092F"/>
                </a:solidFill>
                <a:latin typeface="Lucida Sans Unicode"/>
                <a:cs typeface="Lucida Sans Unicode"/>
              </a:rPr>
              <a:t>If</a:t>
            </a:r>
            <a:r>
              <a:rPr sz="3200" spc="-110" dirty="0">
                <a:solidFill>
                  <a:srgbClr val="04092F"/>
                </a:solidFill>
                <a:latin typeface="Lucida Sans Unicode"/>
                <a:cs typeface="Lucida Sans Unicode"/>
              </a:rPr>
              <a:t> </a:t>
            </a:r>
            <a:r>
              <a:rPr sz="3200" spc="80" dirty="0">
                <a:solidFill>
                  <a:srgbClr val="04092F"/>
                </a:solidFill>
                <a:latin typeface="Lucida Sans Unicode"/>
                <a:cs typeface="Lucida Sans Unicode"/>
              </a:rPr>
              <a:t>the</a:t>
            </a:r>
            <a:r>
              <a:rPr sz="3200" spc="-114" dirty="0">
                <a:solidFill>
                  <a:srgbClr val="04092F"/>
                </a:solidFill>
                <a:latin typeface="Lucida Sans Unicode"/>
                <a:cs typeface="Lucida Sans Unicode"/>
              </a:rPr>
              <a:t> </a:t>
            </a:r>
            <a:r>
              <a:rPr sz="3200" spc="114" dirty="0">
                <a:solidFill>
                  <a:srgbClr val="04092F"/>
                </a:solidFill>
                <a:latin typeface="Lucida Sans Unicode"/>
                <a:cs typeface="Lucida Sans Unicode"/>
              </a:rPr>
              <a:t>receive</a:t>
            </a:r>
            <a:r>
              <a:rPr sz="3200" spc="-114" dirty="0">
                <a:solidFill>
                  <a:srgbClr val="04092F"/>
                </a:solidFill>
                <a:latin typeface="Lucida Sans Unicode"/>
                <a:cs typeface="Lucida Sans Unicode"/>
              </a:rPr>
              <a:t> </a:t>
            </a:r>
            <a:r>
              <a:rPr sz="3200" spc="5" dirty="0">
                <a:solidFill>
                  <a:srgbClr val="04092F"/>
                </a:solidFill>
                <a:latin typeface="Lucida Sans Unicode"/>
                <a:cs typeface="Lucida Sans Unicode"/>
              </a:rPr>
              <a:t>buffer</a:t>
            </a:r>
            <a:r>
              <a:rPr sz="3200" spc="-110" dirty="0">
                <a:solidFill>
                  <a:srgbClr val="04092F"/>
                </a:solidFill>
                <a:latin typeface="Lucida Sans Unicode"/>
                <a:cs typeface="Lucida Sans Unicode"/>
              </a:rPr>
              <a:t> </a:t>
            </a:r>
            <a:r>
              <a:rPr sz="3200" spc="-50" dirty="0">
                <a:solidFill>
                  <a:srgbClr val="04092F"/>
                </a:solidFill>
                <a:latin typeface="Lucida Sans Unicode"/>
                <a:cs typeface="Lucida Sans Unicode"/>
              </a:rPr>
              <a:t>is </a:t>
            </a:r>
            <a:r>
              <a:rPr sz="3200" spc="-1019" dirty="0">
                <a:solidFill>
                  <a:srgbClr val="04092F"/>
                </a:solidFill>
                <a:latin typeface="Lucida Sans Unicode"/>
                <a:cs typeface="Lucida Sans Unicode"/>
              </a:rPr>
              <a:t> </a:t>
            </a:r>
            <a:r>
              <a:rPr sz="3200" spc="-150" dirty="0">
                <a:solidFill>
                  <a:srgbClr val="04092F"/>
                </a:solidFill>
                <a:latin typeface="Lucida Sans Unicode"/>
                <a:cs typeface="Lucida Sans Unicode"/>
              </a:rPr>
              <a:t>full,</a:t>
            </a:r>
            <a:r>
              <a:rPr sz="3200" spc="-155" dirty="0">
                <a:solidFill>
                  <a:srgbClr val="04092F"/>
                </a:solidFill>
                <a:latin typeface="Lucida Sans Unicode"/>
                <a:cs typeface="Lucida Sans Unicode"/>
              </a:rPr>
              <a:t> </a:t>
            </a:r>
            <a:r>
              <a:rPr sz="3200" spc="80" dirty="0">
                <a:solidFill>
                  <a:srgbClr val="04092F"/>
                </a:solidFill>
                <a:latin typeface="Lucida Sans Unicode"/>
                <a:cs typeface="Lucida Sans Unicode"/>
              </a:rPr>
              <a:t>the</a:t>
            </a:r>
            <a:r>
              <a:rPr sz="3200" spc="-155" dirty="0">
                <a:solidFill>
                  <a:srgbClr val="04092F"/>
                </a:solidFill>
                <a:latin typeface="Lucida Sans Unicode"/>
                <a:cs typeface="Lucida Sans Unicode"/>
              </a:rPr>
              <a:t> </a:t>
            </a:r>
            <a:r>
              <a:rPr sz="3200" spc="75" dirty="0">
                <a:solidFill>
                  <a:srgbClr val="04092F"/>
                </a:solidFill>
                <a:latin typeface="Lucida Sans Unicode"/>
                <a:cs typeface="Lucida Sans Unicode"/>
              </a:rPr>
              <a:t>receiving</a:t>
            </a:r>
            <a:r>
              <a:rPr sz="3200" spc="-150" dirty="0">
                <a:solidFill>
                  <a:srgbClr val="04092F"/>
                </a:solidFill>
                <a:latin typeface="Lucida Sans Unicode"/>
                <a:cs typeface="Lucida Sans Unicode"/>
              </a:rPr>
              <a:t> </a:t>
            </a:r>
            <a:r>
              <a:rPr sz="3200" spc="114" dirty="0">
                <a:solidFill>
                  <a:srgbClr val="04092F"/>
                </a:solidFill>
                <a:latin typeface="Lucida Sans Unicode"/>
                <a:cs typeface="Lucida Sans Unicode"/>
              </a:rPr>
              <a:t>system</a:t>
            </a:r>
            <a:r>
              <a:rPr sz="3200" spc="-155" dirty="0">
                <a:solidFill>
                  <a:srgbClr val="04092F"/>
                </a:solidFill>
                <a:latin typeface="Lucida Sans Unicode"/>
                <a:cs typeface="Lucida Sans Unicode"/>
              </a:rPr>
              <a:t> </a:t>
            </a:r>
            <a:r>
              <a:rPr sz="3200" spc="85" dirty="0">
                <a:solidFill>
                  <a:srgbClr val="04092F"/>
                </a:solidFill>
                <a:latin typeface="Lucida Sans Unicode"/>
                <a:cs typeface="Lucida Sans Unicode"/>
              </a:rPr>
              <a:t>advertises</a:t>
            </a:r>
            <a:r>
              <a:rPr sz="3200" spc="-155" dirty="0">
                <a:solidFill>
                  <a:srgbClr val="04092F"/>
                </a:solidFill>
                <a:latin typeface="Lucida Sans Unicode"/>
                <a:cs typeface="Lucida Sans Unicode"/>
              </a:rPr>
              <a:t> </a:t>
            </a:r>
            <a:r>
              <a:rPr sz="3200" spc="405" dirty="0">
                <a:solidFill>
                  <a:srgbClr val="04092F"/>
                </a:solidFill>
                <a:latin typeface="Lucida Sans Unicode"/>
                <a:cs typeface="Lucida Sans Unicode"/>
              </a:rPr>
              <a:t>a</a:t>
            </a:r>
            <a:r>
              <a:rPr sz="3200" spc="-150" dirty="0">
                <a:solidFill>
                  <a:srgbClr val="04092F"/>
                </a:solidFill>
                <a:latin typeface="Lucida Sans Unicode"/>
                <a:cs typeface="Lucida Sans Unicode"/>
              </a:rPr>
              <a:t> </a:t>
            </a:r>
            <a:r>
              <a:rPr sz="3200" spc="114" dirty="0">
                <a:solidFill>
                  <a:srgbClr val="04092F"/>
                </a:solidFill>
                <a:latin typeface="Lucida Sans Unicode"/>
                <a:cs typeface="Lucida Sans Unicode"/>
              </a:rPr>
              <a:t>receive </a:t>
            </a:r>
            <a:r>
              <a:rPr sz="3200" spc="-1015" dirty="0">
                <a:solidFill>
                  <a:srgbClr val="04092F"/>
                </a:solidFill>
                <a:latin typeface="Lucida Sans Unicode"/>
                <a:cs typeface="Lucida Sans Unicode"/>
              </a:rPr>
              <a:t> </a:t>
            </a:r>
            <a:r>
              <a:rPr sz="3200" spc="80" dirty="0">
                <a:solidFill>
                  <a:srgbClr val="04092F"/>
                </a:solidFill>
                <a:latin typeface="Lucida Sans Unicode"/>
                <a:cs typeface="Lucida Sans Unicode"/>
              </a:rPr>
              <a:t>window </a:t>
            </a:r>
            <a:r>
              <a:rPr sz="3200" spc="-70" dirty="0">
                <a:solidFill>
                  <a:srgbClr val="04092F"/>
                </a:solidFill>
                <a:latin typeface="Lucida Sans Unicode"/>
                <a:cs typeface="Lucida Sans Unicode"/>
              </a:rPr>
              <a:t>size </a:t>
            </a:r>
            <a:r>
              <a:rPr sz="3200" spc="-20" dirty="0">
                <a:solidFill>
                  <a:srgbClr val="04092F"/>
                </a:solidFill>
                <a:latin typeface="Lucida Sans Unicode"/>
                <a:cs typeface="Lucida Sans Unicode"/>
              </a:rPr>
              <a:t>of </a:t>
            </a:r>
            <a:r>
              <a:rPr sz="3200" spc="-120" dirty="0">
                <a:solidFill>
                  <a:srgbClr val="04092F"/>
                </a:solidFill>
                <a:latin typeface="Lucida Sans Unicode"/>
                <a:cs typeface="Lucida Sans Unicode"/>
              </a:rPr>
              <a:t>zero, </a:t>
            </a:r>
            <a:r>
              <a:rPr sz="3200" spc="204" dirty="0">
                <a:solidFill>
                  <a:srgbClr val="04092F"/>
                </a:solidFill>
                <a:latin typeface="Lucida Sans Unicode"/>
                <a:cs typeface="Lucida Sans Unicode"/>
              </a:rPr>
              <a:t>and </a:t>
            </a:r>
            <a:r>
              <a:rPr sz="3200" spc="80" dirty="0">
                <a:solidFill>
                  <a:srgbClr val="04092F"/>
                </a:solidFill>
                <a:latin typeface="Lucida Sans Unicode"/>
                <a:cs typeface="Lucida Sans Unicode"/>
              </a:rPr>
              <a:t>the sending </a:t>
            </a:r>
            <a:r>
              <a:rPr sz="3200" spc="114" dirty="0">
                <a:solidFill>
                  <a:srgbClr val="04092F"/>
                </a:solidFill>
                <a:latin typeface="Lucida Sans Unicode"/>
                <a:cs typeface="Lucida Sans Unicode"/>
              </a:rPr>
              <a:t>system </a:t>
            </a:r>
            <a:r>
              <a:rPr sz="3200" spc="-1015" dirty="0">
                <a:solidFill>
                  <a:srgbClr val="04092F"/>
                </a:solidFill>
                <a:latin typeface="Lucida Sans Unicode"/>
                <a:cs typeface="Lucida Sans Unicode"/>
              </a:rPr>
              <a:t> </a:t>
            </a:r>
            <a:r>
              <a:rPr sz="3200" spc="95" dirty="0">
                <a:solidFill>
                  <a:srgbClr val="04092F"/>
                </a:solidFill>
                <a:latin typeface="Lucida Sans Unicode"/>
                <a:cs typeface="Lucida Sans Unicode"/>
              </a:rPr>
              <a:t>must</a:t>
            </a:r>
            <a:r>
              <a:rPr sz="3200" spc="-165" dirty="0">
                <a:solidFill>
                  <a:srgbClr val="04092F"/>
                </a:solidFill>
                <a:latin typeface="Lucida Sans Unicode"/>
                <a:cs typeface="Lucida Sans Unicode"/>
              </a:rPr>
              <a:t> </a:t>
            </a:r>
            <a:r>
              <a:rPr sz="3200" spc="95" dirty="0">
                <a:solidFill>
                  <a:srgbClr val="04092F"/>
                </a:solidFill>
                <a:latin typeface="Lucida Sans Unicode"/>
                <a:cs typeface="Lucida Sans Unicode"/>
              </a:rPr>
              <a:t>wait</a:t>
            </a:r>
            <a:r>
              <a:rPr sz="3200" spc="-160" dirty="0">
                <a:solidFill>
                  <a:srgbClr val="04092F"/>
                </a:solidFill>
                <a:latin typeface="Lucida Sans Unicode"/>
                <a:cs typeface="Lucida Sans Unicode"/>
              </a:rPr>
              <a:t> </a:t>
            </a:r>
            <a:r>
              <a:rPr sz="3200" spc="25" dirty="0">
                <a:solidFill>
                  <a:srgbClr val="04092F"/>
                </a:solidFill>
                <a:latin typeface="Lucida Sans Unicode"/>
                <a:cs typeface="Lucida Sans Unicode"/>
              </a:rPr>
              <a:t>to</a:t>
            </a:r>
            <a:r>
              <a:rPr sz="3200" spc="-160" dirty="0">
                <a:solidFill>
                  <a:srgbClr val="04092F"/>
                </a:solidFill>
                <a:latin typeface="Lucida Sans Unicode"/>
                <a:cs typeface="Lucida Sans Unicode"/>
              </a:rPr>
              <a:t> </a:t>
            </a:r>
            <a:r>
              <a:rPr sz="3200" spc="114" dirty="0">
                <a:solidFill>
                  <a:srgbClr val="04092F"/>
                </a:solidFill>
                <a:latin typeface="Lucida Sans Unicode"/>
                <a:cs typeface="Lucida Sans Unicode"/>
              </a:rPr>
              <a:t>send</a:t>
            </a:r>
            <a:r>
              <a:rPr sz="3200" spc="-160" dirty="0">
                <a:solidFill>
                  <a:srgbClr val="04092F"/>
                </a:solidFill>
                <a:latin typeface="Lucida Sans Unicode"/>
                <a:cs typeface="Lucida Sans Unicode"/>
              </a:rPr>
              <a:t> </a:t>
            </a:r>
            <a:r>
              <a:rPr sz="3200" spc="120" dirty="0">
                <a:solidFill>
                  <a:srgbClr val="04092F"/>
                </a:solidFill>
                <a:latin typeface="Lucida Sans Unicode"/>
                <a:cs typeface="Lucida Sans Unicode"/>
              </a:rPr>
              <a:t>more</a:t>
            </a:r>
            <a:r>
              <a:rPr sz="3200" spc="-165" dirty="0">
                <a:solidFill>
                  <a:srgbClr val="04092F"/>
                </a:solidFill>
                <a:latin typeface="Lucida Sans Unicode"/>
                <a:cs typeface="Lucida Sans Unicode"/>
              </a:rPr>
              <a:t> </a:t>
            </a:r>
            <a:r>
              <a:rPr sz="3200" spc="114" dirty="0">
                <a:solidFill>
                  <a:srgbClr val="04092F"/>
                </a:solidFill>
                <a:latin typeface="Lucida Sans Unicode"/>
                <a:cs typeface="Lucida Sans Unicode"/>
              </a:rPr>
              <a:t>data.</a:t>
            </a:r>
            <a:endParaRPr sz="3200" dirty="0">
              <a:latin typeface="Lucida Sans Unicode"/>
              <a:cs typeface="Lucida Sans Unicode"/>
            </a:endParaRPr>
          </a:p>
        </p:txBody>
      </p:sp>
      <p:sp>
        <p:nvSpPr>
          <p:cNvPr id="18" name="object 18"/>
          <p:cNvSpPr txBox="1">
            <a:spLocks noGrp="1"/>
          </p:cNvSpPr>
          <p:nvPr>
            <p:ph type="title"/>
          </p:nvPr>
        </p:nvSpPr>
        <p:spPr>
          <a:xfrm>
            <a:off x="12626726" y="195023"/>
            <a:ext cx="5399405" cy="1678939"/>
          </a:xfrm>
          <a:prstGeom prst="rect">
            <a:avLst/>
          </a:prstGeom>
        </p:spPr>
        <p:txBody>
          <a:bodyPr vert="horz" wrap="square" lIns="0" tIns="78740" rIns="0" bIns="0" rtlCol="0">
            <a:spAutoFit/>
          </a:bodyPr>
          <a:lstStyle/>
          <a:p>
            <a:pPr marL="12700" marR="5080" indent="539115">
              <a:lnSpc>
                <a:spcPts val="6300"/>
              </a:lnSpc>
              <a:spcBef>
                <a:spcPts val="620"/>
              </a:spcBef>
            </a:pPr>
            <a:r>
              <a:rPr sz="5600" spc="-375" dirty="0">
                <a:latin typeface="Trebuchet MS"/>
                <a:cs typeface="Trebuchet MS"/>
              </a:rPr>
              <a:t>F</a:t>
            </a:r>
            <a:r>
              <a:rPr sz="5600" spc="-170" dirty="0">
                <a:latin typeface="Trebuchet MS"/>
                <a:cs typeface="Trebuchet MS"/>
              </a:rPr>
              <a:t>l</a:t>
            </a:r>
            <a:r>
              <a:rPr sz="5600" spc="225" dirty="0">
                <a:latin typeface="Trebuchet MS"/>
                <a:cs typeface="Trebuchet MS"/>
              </a:rPr>
              <a:t>o</a:t>
            </a:r>
            <a:r>
              <a:rPr sz="5600" spc="459" dirty="0">
                <a:latin typeface="Trebuchet MS"/>
                <a:cs typeface="Trebuchet MS"/>
              </a:rPr>
              <a:t>w</a:t>
            </a:r>
            <a:r>
              <a:rPr sz="5600" spc="-840" dirty="0">
                <a:latin typeface="Trebuchet MS"/>
                <a:cs typeface="Trebuchet MS"/>
              </a:rPr>
              <a:t> </a:t>
            </a:r>
            <a:r>
              <a:rPr sz="5600" spc="670" dirty="0">
                <a:latin typeface="Trebuchet MS"/>
                <a:cs typeface="Trebuchet MS"/>
              </a:rPr>
              <a:t>C</a:t>
            </a:r>
            <a:r>
              <a:rPr sz="5600" spc="225" dirty="0">
                <a:latin typeface="Trebuchet MS"/>
                <a:cs typeface="Trebuchet MS"/>
              </a:rPr>
              <a:t>o</a:t>
            </a:r>
            <a:r>
              <a:rPr sz="5600" spc="295" dirty="0">
                <a:latin typeface="Trebuchet MS"/>
                <a:cs typeface="Trebuchet MS"/>
              </a:rPr>
              <a:t>n</a:t>
            </a:r>
            <a:r>
              <a:rPr sz="5600" spc="-120" dirty="0">
                <a:latin typeface="Trebuchet MS"/>
                <a:cs typeface="Trebuchet MS"/>
              </a:rPr>
              <a:t>t</a:t>
            </a:r>
            <a:r>
              <a:rPr sz="5600" spc="-170" dirty="0">
                <a:latin typeface="Trebuchet MS"/>
                <a:cs typeface="Trebuchet MS"/>
              </a:rPr>
              <a:t>r</a:t>
            </a:r>
            <a:r>
              <a:rPr sz="5600" spc="225" dirty="0">
                <a:latin typeface="Trebuchet MS"/>
                <a:cs typeface="Trebuchet MS"/>
              </a:rPr>
              <a:t>o</a:t>
            </a:r>
            <a:r>
              <a:rPr sz="5600" dirty="0">
                <a:latin typeface="Trebuchet MS"/>
                <a:cs typeface="Trebuchet MS"/>
              </a:rPr>
              <a:t>l</a:t>
            </a:r>
            <a:r>
              <a:rPr sz="5600" spc="-840" dirty="0">
                <a:latin typeface="Trebuchet MS"/>
                <a:cs typeface="Trebuchet MS"/>
              </a:rPr>
              <a:t> </a:t>
            </a:r>
            <a:r>
              <a:rPr sz="5600" spc="1045" dirty="0">
                <a:latin typeface="Trebuchet MS"/>
                <a:cs typeface="Trebuchet MS"/>
              </a:rPr>
              <a:t>-  </a:t>
            </a:r>
            <a:r>
              <a:rPr sz="5600" spc="409" dirty="0">
                <a:latin typeface="Trebuchet MS"/>
                <a:cs typeface="Trebuchet MS"/>
              </a:rPr>
              <a:t>S</a:t>
            </a:r>
            <a:r>
              <a:rPr sz="5600" spc="-170" dirty="0">
                <a:latin typeface="Trebuchet MS"/>
                <a:cs typeface="Trebuchet MS"/>
              </a:rPr>
              <a:t>l</a:t>
            </a:r>
            <a:r>
              <a:rPr sz="5600" spc="-190" dirty="0">
                <a:latin typeface="Trebuchet MS"/>
                <a:cs typeface="Trebuchet MS"/>
              </a:rPr>
              <a:t>i</a:t>
            </a:r>
            <a:r>
              <a:rPr sz="5600" spc="380" dirty="0">
                <a:latin typeface="Trebuchet MS"/>
                <a:cs typeface="Trebuchet MS"/>
              </a:rPr>
              <a:t>d</a:t>
            </a:r>
            <a:r>
              <a:rPr sz="5600" spc="-190" dirty="0">
                <a:latin typeface="Trebuchet MS"/>
                <a:cs typeface="Trebuchet MS"/>
              </a:rPr>
              <a:t>i</a:t>
            </a:r>
            <a:r>
              <a:rPr sz="5600" spc="295" dirty="0">
                <a:latin typeface="Trebuchet MS"/>
                <a:cs typeface="Trebuchet MS"/>
              </a:rPr>
              <a:t>n</a:t>
            </a:r>
            <a:r>
              <a:rPr sz="5600" spc="990" dirty="0">
                <a:latin typeface="Trebuchet MS"/>
                <a:cs typeface="Trebuchet MS"/>
              </a:rPr>
              <a:t>g</a:t>
            </a:r>
            <a:r>
              <a:rPr sz="5600" spc="-840" dirty="0">
                <a:latin typeface="Trebuchet MS"/>
                <a:cs typeface="Trebuchet MS"/>
              </a:rPr>
              <a:t> </a:t>
            </a:r>
            <a:r>
              <a:rPr sz="5600" spc="770" dirty="0">
                <a:latin typeface="Trebuchet MS"/>
                <a:cs typeface="Trebuchet MS"/>
              </a:rPr>
              <a:t>W</a:t>
            </a:r>
            <a:r>
              <a:rPr sz="5600" spc="-190" dirty="0">
                <a:latin typeface="Trebuchet MS"/>
                <a:cs typeface="Trebuchet MS"/>
              </a:rPr>
              <a:t>i</a:t>
            </a:r>
            <a:r>
              <a:rPr sz="5600" spc="295" dirty="0">
                <a:latin typeface="Trebuchet MS"/>
                <a:cs typeface="Trebuchet MS"/>
              </a:rPr>
              <a:t>n</a:t>
            </a:r>
            <a:r>
              <a:rPr sz="5600" spc="380" dirty="0">
                <a:latin typeface="Trebuchet MS"/>
                <a:cs typeface="Trebuchet MS"/>
              </a:rPr>
              <a:t>d</a:t>
            </a:r>
            <a:r>
              <a:rPr sz="5600" spc="225" dirty="0">
                <a:latin typeface="Trebuchet MS"/>
                <a:cs typeface="Trebuchet MS"/>
              </a:rPr>
              <a:t>o</a:t>
            </a:r>
            <a:r>
              <a:rPr sz="5600" spc="459" dirty="0">
                <a:latin typeface="Trebuchet MS"/>
                <a:cs typeface="Trebuchet MS"/>
              </a:rPr>
              <a:t>w</a:t>
            </a:r>
            <a:endParaRPr sz="5600">
              <a:latin typeface="Trebuchet MS"/>
              <a:cs typeface="Trebuchet MS"/>
            </a:endParaRPr>
          </a:p>
        </p:txBody>
      </p:sp>
      <p:pic>
        <p:nvPicPr>
          <p:cNvPr id="2050" name="Picture 2" descr="Go-Back-N Automatic Repeat request - Studytonight">
            <a:extLst>
              <a:ext uri="{FF2B5EF4-FFF2-40B4-BE49-F238E27FC236}">
                <a16:creationId xmlns:a16="http://schemas.microsoft.com/office/drawing/2014/main" id="{451298BE-CC64-B70F-DEF9-7FDF8505E4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59"/>
          <a:stretch/>
        </p:blipFill>
        <p:spPr bwMode="auto">
          <a:xfrm>
            <a:off x="0" y="-19050"/>
            <a:ext cx="8761638" cy="10325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294</TotalTime>
  <Words>1045</Words>
  <Application>Microsoft Office PowerPoint</Application>
  <PresentationFormat>Custom</PresentationFormat>
  <Paragraphs>88</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Lucida Sans Unicode</vt:lpstr>
      <vt:lpstr>Tahoma</vt:lpstr>
      <vt:lpstr>Trebuchet MS</vt:lpstr>
      <vt:lpstr>Verdana</vt:lpstr>
      <vt:lpstr>Office Theme</vt:lpstr>
      <vt:lpstr>Transport  Layer</vt:lpstr>
      <vt:lpstr>Introduction</vt:lpstr>
      <vt:lpstr>Transport Layer  Functions</vt:lpstr>
      <vt:lpstr>Protocols at the Transport Layer</vt:lpstr>
      <vt:lpstr>PowerPoint Presentation</vt:lpstr>
      <vt:lpstr>Transport Layer  Ports</vt:lpstr>
      <vt:lpstr>Challenges  Faced</vt:lpstr>
      <vt:lpstr>Flow Control -  Stop and Wait</vt:lpstr>
      <vt:lpstr>Flow Control -  Sliding Window</vt:lpstr>
      <vt:lpstr>Conclusion</vt:lpstr>
      <vt:lpstr>Thank You F o r Y o u r A t t e n t i o 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In the realm of data communication and computer networks, the Transport Layer plays a pivotal role within the OSI model. It serves as the crucial link ensuring reliable data transfer and facilitating seamless end-to-end communication. By segmentin</dc:title>
  <dc:creator>Radhika Bhati</dc:creator>
  <cp:keywords>DAF0VQpxLbw,BAFV4NgRcdw</cp:keywords>
  <cp:lastModifiedBy>Nihar Singla</cp:lastModifiedBy>
  <cp:revision>1</cp:revision>
  <dcterms:created xsi:type="dcterms:W3CDTF">2023-12-04T03:16:36Z</dcterms:created>
  <dcterms:modified xsi:type="dcterms:W3CDTF">2023-12-04T10:00:24Z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2023-12-01T00:00:00Z</vt:filetime>
  </property>
  <property fmtid="{D5CDD505-2E9C-101B-9397-08002B2CF9AE}" pid="3" name="Creator">
    <vt:lpwstr>Canva</vt:lpwstr>
  </property>
  <property fmtid="{D5CDD505-2E9C-101B-9397-08002B2CF9AE}" pid="4" name="LastSaved">
    <vt:filetime>2023-12-04T00:00:00Z</vt:filetime>
  </property>
</Properties>
</file>