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Arora" userId="4cb3c19f2cab12c4" providerId="LiveId" clId="{ACDDE5FA-A2E2-4E6C-8AF7-118FF1FF8DA4}"/>
    <pc:docChg chg="undo custSel addSld modSld">
      <pc:chgData name="Nihar Arora" userId="4cb3c19f2cab12c4" providerId="LiveId" clId="{ACDDE5FA-A2E2-4E6C-8AF7-118FF1FF8DA4}" dt="2024-09-29T15:31:19.647" v="83" actId="1076"/>
      <pc:docMkLst>
        <pc:docMk/>
      </pc:docMkLst>
      <pc:sldChg chg="modSp new mod">
        <pc:chgData name="Nihar Arora" userId="4cb3c19f2cab12c4" providerId="LiveId" clId="{ACDDE5FA-A2E2-4E6C-8AF7-118FF1FF8DA4}" dt="2024-09-29T15:26:38.949" v="15" actId="20577"/>
        <pc:sldMkLst>
          <pc:docMk/>
          <pc:sldMk cId="2961696342" sldId="256"/>
        </pc:sldMkLst>
        <pc:spChg chg="mod">
          <ac:chgData name="Nihar Arora" userId="4cb3c19f2cab12c4" providerId="LiveId" clId="{ACDDE5FA-A2E2-4E6C-8AF7-118FF1FF8DA4}" dt="2024-09-29T15:26:38.949" v="15" actId="20577"/>
          <ac:spMkLst>
            <pc:docMk/>
            <pc:sldMk cId="2961696342" sldId="256"/>
            <ac:spMk id="2" creationId="{C8765F25-866B-CAF2-76DA-369FB54F7364}"/>
          </ac:spMkLst>
        </pc:spChg>
        <pc:spChg chg="mod">
          <ac:chgData name="Nihar Arora" userId="4cb3c19f2cab12c4" providerId="LiveId" clId="{ACDDE5FA-A2E2-4E6C-8AF7-118FF1FF8DA4}" dt="2024-09-29T15:26:32.756" v="1"/>
          <ac:spMkLst>
            <pc:docMk/>
            <pc:sldMk cId="2961696342" sldId="256"/>
            <ac:spMk id="3" creationId="{3136350B-CE48-CDCC-20E7-1E0F03BA9CDA}"/>
          </ac:spMkLst>
        </pc:spChg>
      </pc:sldChg>
      <pc:sldChg chg="addSp delSp modSp new mod">
        <pc:chgData name="Nihar Arora" userId="4cb3c19f2cab12c4" providerId="LiveId" clId="{ACDDE5FA-A2E2-4E6C-8AF7-118FF1FF8DA4}" dt="2024-09-29T15:28:50.215" v="60" actId="1076"/>
        <pc:sldMkLst>
          <pc:docMk/>
          <pc:sldMk cId="580792665" sldId="257"/>
        </pc:sldMkLst>
        <pc:spChg chg="add del mod">
          <ac:chgData name="Nihar Arora" userId="4cb3c19f2cab12c4" providerId="LiveId" clId="{ACDDE5FA-A2E2-4E6C-8AF7-118FF1FF8DA4}" dt="2024-09-29T15:27:15.468" v="37"/>
          <ac:spMkLst>
            <pc:docMk/>
            <pc:sldMk cId="580792665" sldId="257"/>
            <ac:spMk id="2" creationId="{CC2C44D3-92F1-82A5-5700-64E029C908A6}"/>
          </ac:spMkLst>
        </pc:spChg>
        <pc:graphicFrameChg chg="add mod modGraphic">
          <ac:chgData name="Nihar Arora" userId="4cb3c19f2cab12c4" providerId="LiveId" clId="{ACDDE5FA-A2E2-4E6C-8AF7-118FF1FF8DA4}" dt="2024-09-29T15:28:50.215" v="60" actId="1076"/>
          <ac:graphicFrameMkLst>
            <pc:docMk/>
            <pc:sldMk cId="580792665" sldId="257"/>
            <ac:graphicFrameMk id="3" creationId="{9B89F6A2-E439-0D85-1A42-89FDCC97F6B2}"/>
          </ac:graphicFrameMkLst>
        </pc:graphicFrameChg>
      </pc:sldChg>
      <pc:sldChg chg="addSp delSp modSp add mod">
        <pc:chgData name="Nihar Arora" userId="4cb3c19f2cab12c4" providerId="LiveId" clId="{ACDDE5FA-A2E2-4E6C-8AF7-118FF1FF8DA4}" dt="2024-09-29T15:31:19.647" v="83" actId="1076"/>
        <pc:sldMkLst>
          <pc:docMk/>
          <pc:sldMk cId="2737795112" sldId="258"/>
        </pc:sldMkLst>
        <pc:spChg chg="add del">
          <ac:chgData name="Nihar Arora" userId="4cb3c19f2cab12c4" providerId="LiveId" clId="{ACDDE5FA-A2E2-4E6C-8AF7-118FF1FF8DA4}" dt="2024-09-29T15:30:20.734" v="63" actId="22"/>
          <ac:spMkLst>
            <pc:docMk/>
            <pc:sldMk cId="2737795112" sldId="258"/>
            <ac:spMk id="4" creationId="{E82DF8F1-5DA2-5436-E685-164206387AED}"/>
          </ac:spMkLst>
        </pc:spChg>
        <pc:spChg chg="add mod">
          <ac:chgData name="Nihar Arora" userId="4cb3c19f2cab12c4" providerId="LiveId" clId="{ACDDE5FA-A2E2-4E6C-8AF7-118FF1FF8DA4}" dt="2024-09-29T15:31:19.647" v="83" actId="1076"/>
          <ac:spMkLst>
            <pc:docMk/>
            <pc:sldMk cId="2737795112" sldId="258"/>
            <ac:spMk id="6" creationId="{AD4962ED-18BE-5F2E-1379-4E38B7FF58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8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9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4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0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4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4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4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2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DDE9-870F-488C-92E3-BF7B88D3D043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467935-4B0B-4314-A81D-842FE7EB9A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5F25-866B-CAF2-76DA-369FB54F7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6350B-CE48-CDCC-20E7-1E0F03BA9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9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89F6A2-E439-0D85-1A42-89FDCC97F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46061"/>
              </p:ext>
            </p:extLst>
          </p:nvPr>
        </p:nvGraphicFramePr>
        <p:xfrm>
          <a:off x="4655975" y="234474"/>
          <a:ext cx="20527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02">
                  <a:extLst>
                    <a:ext uri="{9D8B030D-6E8A-4147-A177-3AD203B41FA5}">
                      <a16:colId xmlns:a16="http://schemas.microsoft.com/office/drawing/2014/main" val="1241302501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848218133"/>
                    </a:ext>
                  </a:extLst>
                </a:gridCol>
                <a:gridCol w="438539">
                  <a:extLst>
                    <a:ext uri="{9D8B030D-6E8A-4147-A177-3AD203B41FA5}">
                      <a16:colId xmlns:a16="http://schemas.microsoft.com/office/drawing/2014/main" val="1518752520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246698702"/>
                    </a:ext>
                  </a:extLst>
                </a:gridCol>
                <a:gridCol w="475861">
                  <a:extLst>
                    <a:ext uri="{9D8B030D-6E8A-4147-A177-3AD203B41FA5}">
                      <a16:colId xmlns:a16="http://schemas.microsoft.com/office/drawing/2014/main" val="231593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79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89F6A2-E439-0D85-1A42-89FDCC97F6B2}"/>
              </a:ext>
            </a:extLst>
          </p:cNvPr>
          <p:cNvGraphicFramePr>
            <a:graphicFrameLocks noGrp="1"/>
          </p:cNvGraphicFramePr>
          <p:nvPr/>
        </p:nvGraphicFramePr>
        <p:xfrm>
          <a:off x="4655975" y="234474"/>
          <a:ext cx="20527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02">
                  <a:extLst>
                    <a:ext uri="{9D8B030D-6E8A-4147-A177-3AD203B41FA5}">
                      <a16:colId xmlns:a16="http://schemas.microsoft.com/office/drawing/2014/main" val="1241302501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2848218133"/>
                    </a:ext>
                  </a:extLst>
                </a:gridCol>
                <a:gridCol w="438539">
                  <a:extLst>
                    <a:ext uri="{9D8B030D-6E8A-4147-A177-3AD203B41FA5}">
                      <a16:colId xmlns:a16="http://schemas.microsoft.com/office/drawing/2014/main" val="1518752520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246698702"/>
                    </a:ext>
                  </a:extLst>
                </a:gridCol>
                <a:gridCol w="475861">
                  <a:extLst>
                    <a:ext uri="{9D8B030D-6E8A-4147-A177-3AD203B41FA5}">
                      <a16:colId xmlns:a16="http://schemas.microsoft.com/office/drawing/2014/main" val="231593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5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4962ED-18BE-5F2E-1379-4E38B7FF58AB}"/>
              </a:ext>
            </a:extLst>
          </p:cNvPr>
          <p:cNvSpPr txBox="1"/>
          <p:nvPr/>
        </p:nvSpPr>
        <p:spPr>
          <a:xfrm>
            <a:off x="998375" y="1012954"/>
            <a:ext cx="61022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for (int </a:t>
            </a:r>
            <a:r>
              <a:rPr lang="en-IN" sz="2800" b="1" dirty="0" err="1"/>
              <a:t>i</a:t>
            </a:r>
            <a:r>
              <a:rPr lang="en-IN" sz="2800" b="1" dirty="0"/>
              <a:t> = 0; </a:t>
            </a:r>
            <a:r>
              <a:rPr lang="en-IN" sz="2800" b="1" dirty="0" err="1"/>
              <a:t>i</a:t>
            </a:r>
            <a:r>
              <a:rPr lang="en-IN" sz="2800" b="1" dirty="0"/>
              <a:t> &lt; n - 1; </a:t>
            </a:r>
            <a:r>
              <a:rPr lang="en-IN" sz="2800" b="1" dirty="0" err="1"/>
              <a:t>i</a:t>
            </a:r>
            <a:r>
              <a:rPr lang="en-IN" sz="2800" b="1" dirty="0"/>
              <a:t>++) {</a:t>
            </a:r>
          </a:p>
          <a:p>
            <a:r>
              <a:rPr lang="en-IN" sz="2800" b="1" dirty="0"/>
              <a:t>        int </a:t>
            </a:r>
            <a:r>
              <a:rPr lang="en-IN" sz="2800" b="1" dirty="0" err="1"/>
              <a:t>minIndex</a:t>
            </a:r>
            <a:r>
              <a:rPr lang="en-IN" sz="2800" b="1" dirty="0"/>
              <a:t> = </a:t>
            </a:r>
            <a:r>
              <a:rPr lang="en-IN" sz="2800" b="1" dirty="0" err="1"/>
              <a:t>i</a:t>
            </a:r>
            <a:r>
              <a:rPr lang="en-IN" sz="2800" b="1" dirty="0"/>
              <a:t>; </a:t>
            </a:r>
          </a:p>
          <a:p>
            <a:r>
              <a:rPr lang="en-IN" sz="2800" b="1" dirty="0"/>
              <a:t>	for (int j = </a:t>
            </a:r>
            <a:r>
              <a:rPr lang="en-IN" sz="2800" b="1" dirty="0" err="1"/>
              <a:t>i</a:t>
            </a:r>
            <a:r>
              <a:rPr lang="en-IN" sz="2800" b="1" dirty="0"/>
              <a:t> + 1; j &lt; n; </a:t>
            </a:r>
            <a:r>
              <a:rPr lang="en-IN" sz="2800" b="1" dirty="0" err="1"/>
              <a:t>j++</a:t>
            </a:r>
            <a:r>
              <a:rPr lang="en-IN" sz="2800" b="1" dirty="0"/>
              <a:t>) { </a:t>
            </a:r>
          </a:p>
          <a:p>
            <a:r>
              <a:rPr lang="en-IN" sz="2800" b="1" dirty="0"/>
              <a:t>           if (</a:t>
            </a:r>
            <a:r>
              <a:rPr lang="en-IN" sz="2800" b="1" dirty="0" err="1"/>
              <a:t>arr</a:t>
            </a:r>
            <a:r>
              <a:rPr lang="en-IN" sz="2800" b="1" dirty="0"/>
              <a:t>[j] &lt; </a:t>
            </a:r>
            <a:r>
              <a:rPr lang="en-IN" sz="2800" b="1" dirty="0" err="1"/>
              <a:t>arr</a:t>
            </a:r>
            <a:r>
              <a:rPr lang="en-IN" sz="2800" b="1" dirty="0"/>
              <a:t>[</a:t>
            </a:r>
            <a:r>
              <a:rPr lang="en-IN" sz="2800" b="1" dirty="0" err="1"/>
              <a:t>minIndex</a:t>
            </a:r>
            <a:r>
              <a:rPr lang="en-IN" sz="2800" b="1" dirty="0"/>
              <a:t>]) {  </a:t>
            </a:r>
          </a:p>
          <a:p>
            <a:r>
              <a:rPr lang="en-IN" sz="2800" b="1" dirty="0"/>
              <a:t>              </a:t>
            </a:r>
            <a:r>
              <a:rPr lang="en-IN" sz="2800" b="1" dirty="0" err="1"/>
              <a:t>minIndex</a:t>
            </a:r>
            <a:r>
              <a:rPr lang="en-IN" sz="2800" b="1" dirty="0"/>
              <a:t> = j;     </a:t>
            </a:r>
          </a:p>
          <a:p>
            <a:r>
              <a:rPr lang="en-IN" sz="2800" b="1" dirty="0"/>
              <a:t>       }       </a:t>
            </a:r>
          </a:p>
          <a:p>
            <a:r>
              <a:rPr lang="en-IN" sz="2800" b="1" dirty="0"/>
              <a:t> } </a:t>
            </a:r>
          </a:p>
          <a:p>
            <a:r>
              <a:rPr lang="en-IN" sz="2800" b="1" dirty="0"/>
              <a:t>if (</a:t>
            </a:r>
            <a:r>
              <a:rPr lang="en-IN" sz="2800" b="1" dirty="0" err="1"/>
              <a:t>minIndex</a:t>
            </a:r>
            <a:r>
              <a:rPr lang="en-IN" sz="2800" b="1" dirty="0"/>
              <a:t> != </a:t>
            </a:r>
            <a:r>
              <a:rPr lang="en-IN" sz="2800" b="1" dirty="0" err="1"/>
              <a:t>i</a:t>
            </a:r>
            <a:r>
              <a:rPr lang="en-IN" sz="2800" b="1" dirty="0"/>
              <a:t>) {            </a:t>
            </a:r>
          </a:p>
          <a:p>
            <a:r>
              <a:rPr lang="en-IN" sz="2800" b="1" dirty="0"/>
              <a:t>	swap(</a:t>
            </a:r>
            <a:r>
              <a:rPr lang="en-IN" sz="2800" b="1" dirty="0" err="1"/>
              <a:t>arr</a:t>
            </a:r>
            <a:r>
              <a:rPr lang="en-IN" sz="2800" b="1" dirty="0"/>
              <a:t>[</a:t>
            </a:r>
            <a:r>
              <a:rPr lang="en-IN" sz="2800" b="1" dirty="0" err="1"/>
              <a:t>i</a:t>
            </a:r>
            <a:r>
              <a:rPr lang="en-IN" sz="2800" b="1" dirty="0"/>
              <a:t>], </a:t>
            </a:r>
            <a:r>
              <a:rPr lang="en-IN" sz="2800" b="1" dirty="0" err="1"/>
              <a:t>arr</a:t>
            </a:r>
            <a:r>
              <a:rPr lang="en-IN" sz="2800" b="1" dirty="0"/>
              <a:t>[</a:t>
            </a:r>
            <a:r>
              <a:rPr lang="en-IN" sz="2800" b="1" dirty="0" err="1"/>
              <a:t>minIndex</a:t>
            </a:r>
            <a:r>
              <a:rPr lang="en-IN" sz="2800" b="1" dirty="0"/>
              <a:t>]);       </a:t>
            </a:r>
          </a:p>
          <a:p>
            <a:r>
              <a:rPr lang="en-IN" sz="2800" b="1" dirty="0"/>
              <a:t> }    </a:t>
            </a:r>
          </a:p>
          <a:p>
            <a:r>
              <a:rPr lang="en-IN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7951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94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Selection Sort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Arora</dc:creator>
  <cp:lastModifiedBy>Nihar Arora</cp:lastModifiedBy>
  <cp:revision>1</cp:revision>
  <dcterms:created xsi:type="dcterms:W3CDTF">2024-09-29T15:26:23Z</dcterms:created>
  <dcterms:modified xsi:type="dcterms:W3CDTF">2024-09-29T15:33:33Z</dcterms:modified>
</cp:coreProperties>
</file>