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6E2F2-93F0-4BB0-B32E-9AF995853B19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EA288C-5347-4CCA-A20B-C340AB36E28B}">
      <dgm:prSet phldrT="[Text]"/>
      <dgm:spPr/>
      <dgm:t>
        <a:bodyPr/>
        <a:lstStyle/>
        <a:p>
          <a:r>
            <a:rPr lang="en-IN" dirty="0" smtClean="0"/>
            <a:t>    North India</a:t>
          </a:r>
          <a:endParaRPr lang="en-IN" dirty="0"/>
        </a:p>
      </dgm:t>
    </dgm:pt>
    <dgm:pt modelId="{09AF6BDF-2AE1-48D5-9884-6F6F59540D09}" type="parTrans" cxnId="{71BA94C5-82AB-478E-A329-C3B9CDD52F68}">
      <dgm:prSet/>
      <dgm:spPr/>
      <dgm:t>
        <a:bodyPr/>
        <a:lstStyle/>
        <a:p>
          <a:endParaRPr lang="en-IN"/>
        </a:p>
      </dgm:t>
    </dgm:pt>
    <dgm:pt modelId="{659B9E73-A361-4C2F-B5AE-25D52E7394ED}" type="sibTrans" cxnId="{71BA94C5-82AB-478E-A329-C3B9CDD52F68}">
      <dgm:prSet/>
      <dgm:spPr/>
      <dgm:t>
        <a:bodyPr/>
        <a:lstStyle/>
        <a:p>
          <a:endParaRPr lang="en-IN"/>
        </a:p>
      </dgm:t>
    </dgm:pt>
    <dgm:pt modelId="{60A7CEE9-7F1F-4AF8-88B7-D995DE8EC87F}">
      <dgm:prSet phldrT="[Text]"/>
      <dgm:spPr/>
      <dgm:t>
        <a:bodyPr/>
        <a:lstStyle/>
        <a:p>
          <a:r>
            <a:rPr lang="en-IN" dirty="0" smtClean="0"/>
            <a:t>    South India</a:t>
          </a:r>
          <a:endParaRPr lang="en-IN" dirty="0"/>
        </a:p>
      </dgm:t>
    </dgm:pt>
    <dgm:pt modelId="{6B21B052-0CA1-4F8B-AC6E-B6D72B9CB318}" type="sibTrans" cxnId="{A0A8D7D4-ACBD-48EC-B5B5-E9C72F7388BB}">
      <dgm:prSet/>
      <dgm:spPr/>
      <dgm:t>
        <a:bodyPr/>
        <a:lstStyle/>
        <a:p>
          <a:endParaRPr lang="en-IN"/>
        </a:p>
      </dgm:t>
    </dgm:pt>
    <dgm:pt modelId="{757AB6E5-0627-4641-8674-EA2C82BE1478}" type="parTrans" cxnId="{A0A8D7D4-ACBD-48EC-B5B5-E9C72F7388BB}">
      <dgm:prSet/>
      <dgm:spPr/>
      <dgm:t>
        <a:bodyPr/>
        <a:lstStyle/>
        <a:p>
          <a:endParaRPr lang="en-IN"/>
        </a:p>
      </dgm:t>
    </dgm:pt>
    <dgm:pt modelId="{1DADC86B-C8A9-4811-88F2-575B4F93A8DF}" type="pres">
      <dgm:prSet presAssocID="{9136E2F2-93F0-4BB0-B32E-9AF995853B1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C8D62B9-FAEF-4358-B2F7-C5BB59803C51}" type="pres">
      <dgm:prSet presAssocID="{CAEA288C-5347-4CCA-A20B-C340AB36E28B}" presName="composite" presStyleCnt="0"/>
      <dgm:spPr/>
    </dgm:pt>
    <dgm:pt modelId="{9686632A-1079-432F-AAF5-E83E3D91BDBE}" type="pres">
      <dgm:prSet presAssocID="{CAEA288C-5347-4CCA-A20B-C340AB36E28B}" presName="rect1" presStyleLbl="trAlignAcc1" presStyleIdx="0" presStyleCnt="2" custScaleX="11277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5DC2D93-CC7E-419F-8F72-E4E7DC951C91}" type="pres">
      <dgm:prSet presAssocID="{CAEA288C-5347-4CCA-A20B-C340AB36E28B}" presName="rect2" presStyleLbl="fgImgPlace1" presStyleIdx="0" presStyleCnt="2" custScaleX="216005" custScaleY="106395" custLinFactNeighborX="-52957" custLinFactNeighborY="8557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1AF1EB7C-04A6-455B-9DF5-63CC73E4E21D}" type="pres">
      <dgm:prSet presAssocID="{659B9E73-A361-4C2F-B5AE-25D52E7394ED}" presName="sibTrans" presStyleCnt="0"/>
      <dgm:spPr/>
    </dgm:pt>
    <dgm:pt modelId="{628D8206-9322-4281-B70F-4DA369E51EEF}" type="pres">
      <dgm:prSet presAssocID="{60A7CEE9-7F1F-4AF8-88B7-D995DE8EC87F}" presName="composite" presStyleCnt="0"/>
      <dgm:spPr/>
    </dgm:pt>
    <dgm:pt modelId="{B432D53F-F6E6-46B0-AC69-D4D28FC88320}" type="pres">
      <dgm:prSet presAssocID="{60A7CEE9-7F1F-4AF8-88B7-D995DE8EC87F}" presName="rect1" presStyleLbl="trAlignAcc1" presStyleIdx="1" presStyleCnt="2" custScaleX="10839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8D8848-A5D2-4078-93F2-1C03849CBC91}" type="pres">
      <dgm:prSet presAssocID="{60A7CEE9-7F1F-4AF8-88B7-D995DE8EC87F}" presName="rect2" presStyleLbl="fgImgPlace1" presStyleIdx="1" presStyleCnt="2" custScaleX="212914" custLinFactNeighborX="-63666" custLinFactNeighborY="133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</dgm:ptLst>
  <dgm:cxnLst>
    <dgm:cxn modelId="{385E740E-A36A-41C9-A6C2-6B29FFF98B0D}" type="presOf" srcId="{9136E2F2-93F0-4BB0-B32E-9AF995853B19}" destId="{1DADC86B-C8A9-4811-88F2-575B4F93A8DF}" srcOrd="0" destOrd="0" presId="urn:microsoft.com/office/officeart/2008/layout/PictureStrips"/>
    <dgm:cxn modelId="{49A65E3E-582F-47E2-9557-B132DEC803EC}" type="presOf" srcId="{60A7CEE9-7F1F-4AF8-88B7-D995DE8EC87F}" destId="{B432D53F-F6E6-46B0-AC69-D4D28FC88320}" srcOrd="0" destOrd="0" presId="urn:microsoft.com/office/officeart/2008/layout/PictureStrips"/>
    <dgm:cxn modelId="{A0A8D7D4-ACBD-48EC-B5B5-E9C72F7388BB}" srcId="{9136E2F2-93F0-4BB0-B32E-9AF995853B19}" destId="{60A7CEE9-7F1F-4AF8-88B7-D995DE8EC87F}" srcOrd="1" destOrd="0" parTransId="{757AB6E5-0627-4641-8674-EA2C82BE1478}" sibTransId="{6B21B052-0CA1-4F8B-AC6E-B6D72B9CB318}"/>
    <dgm:cxn modelId="{71BA94C5-82AB-478E-A329-C3B9CDD52F68}" srcId="{9136E2F2-93F0-4BB0-B32E-9AF995853B19}" destId="{CAEA288C-5347-4CCA-A20B-C340AB36E28B}" srcOrd="0" destOrd="0" parTransId="{09AF6BDF-2AE1-48D5-9884-6F6F59540D09}" sibTransId="{659B9E73-A361-4C2F-B5AE-25D52E7394ED}"/>
    <dgm:cxn modelId="{68795DBF-4C6A-419A-B27E-ECCFC6EF89BC}" type="presOf" srcId="{CAEA288C-5347-4CCA-A20B-C340AB36E28B}" destId="{9686632A-1079-432F-AAF5-E83E3D91BDBE}" srcOrd="0" destOrd="0" presId="urn:microsoft.com/office/officeart/2008/layout/PictureStrips"/>
    <dgm:cxn modelId="{F92D28BA-55B2-4875-8D94-2632A28DFA02}" type="presParOf" srcId="{1DADC86B-C8A9-4811-88F2-575B4F93A8DF}" destId="{6C8D62B9-FAEF-4358-B2F7-C5BB59803C51}" srcOrd="0" destOrd="0" presId="urn:microsoft.com/office/officeart/2008/layout/PictureStrips"/>
    <dgm:cxn modelId="{FF1DDE19-2E08-4E35-BD94-E9254795FADE}" type="presParOf" srcId="{6C8D62B9-FAEF-4358-B2F7-C5BB59803C51}" destId="{9686632A-1079-432F-AAF5-E83E3D91BDBE}" srcOrd="0" destOrd="0" presId="urn:microsoft.com/office/officeart/2008/layout/PictureStrips"/>
    <dgm:cxn modelId="{9E868937-FA7F-4219-9425-50D81CB8C35E}" type="presParOf" srcId="{6C8D62B9-FAEF-4358-B2F7-C5BB59803C51}" destId="{B5DC2D93-CC7E-419F-8F72-E4E7DC951C91}" srcOrd="1" destOrd="0" presId="urn:microsoft.com/office/officeart/2008/layout/PictureStrips"/>
    <dgm:cxn modelId="{3F01F3AF-EF99-46C1-A6AF-A879A185447B}" type="presParOf" srcId="{1DADC86B-C8A9-4811-88F2-575B4F93A8DF}" destId="{1AF1EB7C-04A6-455B-9DF5-63CC73E4E21D}" srcOrd="1" destOrd="0" presId="urn:microsoft.com/office/officeart/2008/layout/PictureStrips"/>
    <dgm:cxn modelId="{5ADB362D-47DB-4E02-A961-4C60B47FE47E}" type="presParOf" srcId="{1DADC86B-C8A9-4811-88F2-575B4F93A8DF}" destId="{628D8206-9322-4281-B70F-4DA369E51EEF}" srcOrd="2" destOrd="0" presId="urn:microsoft.com/office/officeart/2008/layout/PictureStrips"/>
    <dgm:cxn modelId="{9C1C9B78-A1FF-4342-85F3-F6EA63BDD694}" type="presParOf" srcId="{628D8206-9322-4281-B70F-4DA369E51EEF}" destId="{B432D53F-F6E6-46B0-AC69-D4D28FC88320}" srcOrd="0" destOrd="0" presId="urn:microsoft.com/office/officeart/2008/layout/PictureStrips"/>
    <dgm:cxn modelId="{5993D11E-9F1A-4C74-AAC8-84C2741CFBEC}" type="presParOf" srcId="{628D8206-9322-4281-B70F-4DA369E51EEF}" destId="{F48D8848-A5D2-4078-93F2-1C03849CBC9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B0FD46-8338-4971-AE53-7A4B041FE1E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646731E-D834-4548-B5B1-6F1D6F1DD519}">
      <dgm:prSet phldrT="[Text]"/>
      <dgm:spPr/>
      <dgm:t>
        <a:bodyPr/>
        <a:lstStyle/>
        <a:p>
          <a:r>
            <a:rPr lang="en-IN" dirty="0" smtClean="0"/>
            <a:t>Caste</a:t>
          </a:r>
          <a:endParaRPr lang="en-IN" dirty="0"/>
        </a:p>
      </dgm:t>
    </dgm:pt>
    <dgm:pt modelId="{A0197F30-3B85-45DE-AA73-35BF0863D791}" type="parTrans" cxnId="{99BD58A8-58A8-4E53-A964-DC23D5A2F5AE}">
      <dgm:prSet/>
      <dgm:spPr/>
      <dgm:t>
        <a:bodyPr/>
        <a:lstStyle/>
        <a:p>
          <a:endParaRPr lang="en-IN"/>
        </a:p>
      </dgm:t>
    </dgm:pt>
    <dgm:pt modelId="{C2BD43C4-D337-4B2B-91B3-FAF9638FF97C}" type="sibTrans" cxnId="{99BD58A8-58A8-4E53-A964-DC23D5A2F5AE}">
      <dgm:prSet/>
      <dgm:spPr/>
      <dgm:t>
        <a:bodyPr/>
        <a:lstStyle/>
        <a:p>
          <a:endParaRPr lang="en-IN"/>
        </a:p>
      </dgm:t>
    </dgm:pt>
    <dgm:pt modelId="{A253C51E-395A-4FC1-A18E-D528C1099851}">
      <dgm:prSet phldrT="[Text]"/>
      <dgm:spPr/>
      <dgm:t>
        <a:bodyPr/>
        <a:lstStyle/>
        <a:p>
          <a:r>
            <a:rPr lang="en-IN" dirty="0" smtClean="0"/>
            <a:t>Upper</a:t>
          </a:r>
          <a:endParaRPr lang="en-IN" dirty="0"/>
        </a:p>
      </dgm:t>
    </dgm:pt>
    <dgm:pt modelId="{1CA8AEFB-D864-41F5-848D-E2896471AF60}" type="parTrans" cxnId="{8FC44EB3-89E1-4C78-8C89-37F0B9BB7757}">
      <dgm:prSet/>
      <dgm:spPr/>
      <dgm:t>
        <a:bodyPr/>
        <a:lstStyle/>
        <a:p>
          <a:endParaRPr lang="en-IN"/>
        </a:p>
      </dgm:t>
    </dgm:pt>
    <dgm:pt modelId="{F0E013BE-200C-485B-B47D-E65A0C3BC577}" type="sibTrans" cxnId="{8FC44EB3-89E1-4C78-8C89-37F0B9BB7757}">
      <dgm:prSet/>
      <dgm:spPr/>
      <dgm:t>
        <a:bodyPr/>
        <a:lstStyle/>
        <a:p>
          <a:endParaRPr lang="en-IN"/>
        </a:p>
      </dgm:t>
    </dgm:pt>
    <dgm:pt modelId="{F6D929DF-8531-48E0-AA7E-469180D4835E}">
      <dgm:prSet phldrT="[Text]"/>
      <dgm:spPr/>
      <dgm:t>
        <a:bodyPr/>
        <a:lstStyle/>
        <a:p>
          <a:r>
            <a:rPr lang="en-IN" dirty="0" smtClean="0"/>
            <a:t>Lower</a:t>
          </a:r>
          <a:endParaRPr lang="en-IN" dirty="0"/>
        </a:p>
      </dgm:t>
    </dgm:pt>
    <dgm:pt modelId="{F1B82B3E-7937-49A5-A8D1-500B49CFACC9}" type="parTrans" cxnId="{CDB482FD-3482-43B1-A0CD-7DBFC81B4C37}">
      <dgm:prSet/>
      <dgm:spPr/>
      <dgm:t>
        <a:bodyPr/>
        <a:lstStyle/>
        <a:p>
          <a:endParaRPr lang="en-IN"/>
        </a:p>
      </dgm:t>
    </dgm:pt>
    <dgm:pt modelId="{E0AF6FC4-84FA-4243-8B0C-6B5332E3E382}" type="sibTrans" cxnId="{CDB482FD-3482-43B1-A0CD-7DBFC81B4C37}">
      <dgm:prSet/>
      <dgm:spPr/>
      <dgm:t>
        <a:bodyPr/>
        <a:lstStyle/>
        <a:p>
          <a:endParaRPr lang="en-IN"/>
        </a:p>
      </dgm:t>
    </dgm:pt>
    <dgm:pt modelId="{04403376-0EE7-491E-A890-5FFBBC891CF4}">
      <dgm:prSet phldrT="[Text]"/>
      <dgm:spPr/>
      <dgm:t>
        <a:bodyPr/>
        <a:lstStyle/>
        <a:p>
          <a:r>
            <a:rPr lang="en-IN" dirty="0" smtClean="0"/>
            <a:t>Population</a:t>
          </a:r>
          <a:endParaRPr lang="en-IN" dirty="0"/>
        </a:p>
      </dgm:t>
    </dgm:pt>
    <dgm:pt modelId="{EE9254DD-A169-46E6-9B29-70959FB21469}" type="parTrans" cxnId="{E1B8511E-600D-4EBB-AF12-7828931B00BF}">
      <dgm:prSet/>
      <dgm:spPr/>
      <dgm:t>
        <a:bodyPr/>
        <a:lstStyle/>
        <a:p>
          <a:endParaRPr lang="en-IN"/>
        </a:p>
      </dgm:t>
    </dgm:pt>
    <dgm:pt modelId="{FAF1C2D0-E131-43FD-AEF6-3AB5DD216DA9}" type="sibTrans" cxnId="{E1B8511E-600D-4EBB-AF12-7828931B00BF}">
      <dgm:prSet/>
      <dgm:spPr/>
      <dgm:t>
        <a:bodyPr/>
        <a:lstStyle/>
        <a:p>
          <a:endParaRPr lang="en-IN"/>
        </a:p>
      </dgm:t>
    </dgm:pt>
    <dgm:pt modelId="{3B273D6C-9776-428B-AF50-CECFF6F64091}">
      <dgm:prSet phldrT="[Text]"/>
      <dgm:spPr/>
      <dgm:t>
        <a:bodyPr/>
        <a:lstStyle/>
        <a:p>
          <a:r>
            <a:rPr lang="en-IN" dirty="0" smtClean="0"/>
            <a:t>100 million</a:t>
          </a:r>
          <a:endParaRPr lang="en-IN" dirty="0"/>
        </a:p>
      </dgm:t>
    </dgm:pt>
    <dgm:pt modelId="{902EABC1-149F-4C46-8C7E-7D79B6CD798A}" type="parTrans" cxnId="{69F4EBB9-06A8-4FE9-B121-B7CBBA435D0D}">
      <dgm:prSet/>
      <dgm:spPr/>
      <dgm:t>
        <a:bodyPr/>
        <a:lstStyle/>
        <a:p>
          <a:endParaRPr lang="en-IN"/>
        </a:p>
      </dgm:t>
    </dgm:pt>
    <dgm:pt modelId="{36165798-9A2E-416B-B73C-35A562C5AA89}" type="sibTrans" cxnId="{69F4EBB9-06A8-4FE9-B121-B7CBBA435D0D}">
      <dgm:prSet/>
      <dgm:spPr/>
      <dgm:t>
        <a:bodyPr/>
        <a:lstStyle/>
        <a:p>
          <a:endParaRPr lang="en-IN"/>
        </a:p>
      </dgm:t>
    </dgm:pt>
    <dgm:pt modelId="{1C3290F7-B97E-4C97-9614-8A1D3331BABE}">
      <dgm:prSet phldrT="[Text]"/>
      <dgm:spPr/>
      <dgm:t>
        <a:bodyPr/>
        <a:lstStyle/>
        <a:p>
          <a:r>
            <a:rPr lang="en-IN" dirty="0" smtClean="0"/>
            <a:t>200 million</a:t>
          </a:r>
          <a:endParaRPr lang="en-IN" dirty="0"/>
        </a:p>
      </dgm:t>
    </dgm:pt>
    <dgm:pt modelId="{338BAAE0-23CB-4F31-BA49-7E2B89CA2D3D}" type="parTrans" cxnId="{DCC6A903-90DB-4C86-A962-5CF3A3824076}">
      <dgm:prSet/>
      <dgm:spPr/>
      <dgm:t>
        <a:bodyPr/>
        <a:lstStyle/>
        <a:p>
          <a:endParaRPr lang="en-IN"/>
        </a:p>
      </dgm:t>
    </dgm:pt>
    <dgm:pt modelId="{BD95D800-536D-4B6B-85AF-716A3E48DA12}" type="sibTrans" cxnId="{DCC6A903-90DB-4C86-A962-5CF3A3824076}">
      <dgm:prSet/>
      <dgm:spPr/>
      <dgm:t>
        <a:bodyPr/>
        <a:lstStyle/>
        <a:p>
          <a:endParaRPr lang="en-IN"/>
        </a:p>
      </dgm:t>
    </dgm:pt>
    <dgm:pt modelId="{74E17310-21FD-43BD-9576-6542798EE3C7}" type="pres">
      <dgm:prSet presAssocID="{B1B0FD46-8338-4971-AE53-7A4B041FE1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22797C7-0549-4DB6-BF99-1B63A8593A93}" type="pres">
      <dgm:prSet presAssocID="{D646731E-D834-4548-B5B1-6F1D6F1DD519}" presName="root" presStyleCnt="0"/>
      <dgm:spPr/>
    </dgm:pt>
    <dgm:pt modelId="{4218DEEB-6091-4218-ABF2-6DE65FB9DEC8}" type="pres">
      <dgm:prSet presAssocID="{D646731E-D834-4548-B5B1-6F1D6F1DD519}" presName="rootComposite" presStyleCnt="0"/>
      <dgm:spPr/>
    </dgm:pt>
    <dgm:pt modelId="{25A7DA42-3DBA-471C-AD13-2240FD53736C}" type="pres">
      <dgm:prSet presAssocID="{D646731E-D834-4548-B5B1-6F1D6F1DD519}" presName="rootText" presStyleLbl="node1" presStyleIdx="0" presStyleCnt="2"/>
      <dgm:spPr/>
      <dgm:t>
        <a:bodyPr/>
        <a:lstStyle/>
        <a:p>
          <a:endParaRPr lang="en-IN"/>
        </a:p>
      </dgm:t>
    </dgm:pt>
    <dgm:pt modelId="{4FACEA51-AF9E-4323-AEDF-A8EC067AECF5}" type="pres">
      <dgm:prSet presAssocID="{D646731E-D834-4548-B5B1-6F1D6F1DD519}" presName="rootConnector" presStyleLbl="node1" presStyleIdx="0" presStyleCnt="2"/>
      <dgm:spPr/>
      <dgm:t>
        <a:bodyPr/>
        <a:lstStyle/>
        <a:p>
          <a:endParaRPr lang="en-IN"/>
        </a:p>
      </dgm:t>
    </dgm:pt>
    <dgm:pt modelId="{6B243D78-797A-4485-AB21-A5F3E8B60A15}" type="pres">
      <dgm:prSet presAssocID="{D646731E-D834-4548-B5B1-6F1D6F1DD519}" presName="childShape" presStyleCnt="0"/>
      <dgm:spPr/>
    </dgm:pt>
    <dgm:pt modelId="{75FF0A32-8479-483B-B4F3-EC481AFB65B9}" type="pres">
      <dgm:prSet presAssocID="{1CA8AEFB-D864-41F5-848D-E2896471AF60}" presName="Name13" presStyleLbl="parChTrans1D2" presStyleIdx="0" presStyleCnt="4"/>
      <dgm:spPr/>
      <dgm:t>
        <a:bodyPr/>
        <a:lstStyle/>
        <a:p>
          <a:endParaRPr lang="en-IN"/>
        </a:p>
      </dgm:t>
    </dgm:pt>
    <dgm:pt modelId="{9892C2C9-63A3-445A-AAD2-50B93A7A6775}" type="pres">
      <dgm:prSet presAssocID="{A253C51E-395A-4FC1-A18E-D528C1099851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8C92C50-8A16-4FB0-A680-CB079EDDE15B}" type="pres">
      <dgm:prSet presAssocID="{F1B82B3E-7937-49A5-A8D1-500B49CFACC9}" presName="Name13" presStyleLbl="parChTrans1D2" presStyleIdx="1" presStyleCnt="4"/>
      <dgm:spPr/>
      <dgm:t>
        <a:bodyPr/>
        <a:lstStyle/>
        <a:p>
          <a:endParaRPr lang="en-IN"/>
        </a:p>
      </dgm:t>
    </dgm:pt>
    <dgm:pt modelId="{960B82F9-5A04-4067-9B5A-D4C4DE78A803}" type="pres">
      <dgm:prSet presAssocID="{F6D929DF-8531-48E0-AA7E-469180D4835E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D7FDF4-23EE-4092-868B-D8D40CB5F7FF}" type="pres">
      <dgm:prSet presAssocID="{04403376-0EE7-491E-A890-5FFBBC891CF4}" presName="root" presStyleCnt="0"/>
      <dgm:spPr/>
    </dgm:pt>
    <dgm:pt modelId="{737EB7A8-61E0-4FC9-8DF5-8D5326C4D9BA}" type="pres">
      <dgm:prSet presAssocID="{04403376-0EE7-491E-A890-5FFBBC891CF4}" presName="rootComposite" presStyleCnt="0"/>
      <dgm:spPr/>
    </dgm:pt>
    <dgm:pt modelId="{5A29DF9B-57F1-46AF-98CE-B2578DB54B3F}" type="pres">
      <dgm:prSet presAssocID="{04403376-0EE7-491E-A890-5FFBBC891CF4}" presName="rootText" presStyleLbl="node1" presStyleIdx="1" presStyleCnt="2"/>
      <dgm:spPr/>
      <dgm:t>
        <a:bodyPr/>
        <a:lstStyle/>
        <a:p>
          <a:endParaRPr lang="en-IN"/>
        </a:p>
      </dgm:t>
    </dgm:pt>
    <dgm:pt modelId="{C44BD25A-A39C-4493-9820-A0144DF41B01}" type="pres">
      <dgm:prSet presAssocID="{04403376-0EE7-491E-A890-5FFBBC891CF4}" presName="rootConnector" presStyleLbl="node1" presStyleIdx="1" presStyleCnt="2"/>
      <dgm:spPr/>
      <dgm:t>
        <a:bodyPr/>
        <a:lstStyle/>
        <a:p>
          <a:endParaRPr lang="en-IN"/>
        </a:p>
      </dgm:t>
    </dgm:pt>
    <dgm:pt modelId="{4D7F2919-5CAC-46D5-B31B-656B73050130}" type="pres">
      <dgm:prSet presAssocID="{04403376-0EE7-491E-A890-5FFBBC891CF4}" presName="childShape" presStyleCnt="0"/>
      <dgm:spPr/>
    </dgm:pt>
    <dgm:pt modelId="{5817A9CF-3D8E-4897-B51A-26C7597422D2}" type="pres">
      <dgm:prSet presAssocID="{902EABC1-149F-4C46-8C7E-7D79B6CD798A}" presName="Name13" presStyleLbl="parChTrans1D2" presStyleIdx="2" presStyleCnt="4"/>
      <dgm:spPr/>
      <dgm:t>
        <a:bodyPr/>
        <a:lstStyle/>
        <a:p>
          <a:endParaRPr lang="en-IN"/>
        </a:p>
      </dgm:t>
    </dgm:pt>
    <dgm:pt modelId="{1031C51D-C89D-4E20-BE3A-955DBF0FCB8E}" type="pres">
      <dgm:prSet presAssocID="{3B273D6C-9776-428B-AF50-CECFF6F64091}" presName="childText" presStyleLbl="bgAcc1" presStyleIdx="2" presStyleCnt="4" custLinFactNeighborX="6250" custLinFactNeighborY="19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AD7670-AEDF-476C-A0E9-139DE33A01D1}" type="pres">
      <dgm:prSet presAssocID="{338BAAE0-23CB-4F31-BA49-7E2B89CA2D3D}" presName="Name13" presStyleLbl="parChTrans1D2" presStyleIdx="3" presStyleCnt="4"/>
      <dgm:spPr/>
      <dgm:t>
        <a:bodyPr/>
        <a:lstStyle/>
        <a:p>
          <a:endParaRPr lang="en-IN"/>
        </a:p>
      </dgm:t>
    </dgm:pt>
    <dgm:pt modelId="{13444712-2ED4-4094-A6A4-7DE5B65F76E6}" type="pres">
      <dgm:prSet presAssocID="{1C3290F7-B97E-4C97-9614-8A1D3331BABE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632BC30-1D7B-4145-98C0-DFD447B098CF}" type="presOf" srcId="{338BAAE0-23CB-4F31-BA49-7E2B89CA2D3D}" destId="{C8AD7670-AEDF-476C-A0E9-139DE33A01D1}" srcOrd="0" destOrd="0" presId="urn:microsoft.com/office/officeart/2005/8/layout/hierarchy3"/>
    <dgm:cxn modelId="{B16DB7E9-D601-45C6-8C9E-CDD6A8887F1B}" type="presOf" srcId="{F6D929DF-8531-48E0-AA7E-469180D4835E}" destId="{960B82F9-5A04-4067-9B5A-D4C4DE78A803}" srcOrd="0" destOrd="0" presId="urn:microsoft.com/office/officeart/2005/8/layout/hierarchy3"/>
    <dgm:cxn modelId="{8FC44EB3-89E1-4C78-8C89-37F0B9BB7757}" srcId="{D646731E-D834-4548-B5B1-6F1D6F1DD519}" destId="{A253C51E-395A-4FC1-A18E-D528C1099851}" srcOrd="0" destOrd="0" parTransId="{1CA8AEFB-D864-41F5-848D-E2896471AF60}" sibTransId="{F0E013BE-200C-485B-B47D-E65A0C3BC577}"/>
    <dgm:cxn modelId="{E1B8511E-600D-4EBB-AF12-7828931B00BF}" srcId="{B1B0FD46-8338-4971-AE53-7A4B041FE1EB}" destId="{04403376-0EE7-491E-A890-5FFBBC891CF4}" srcOrd="1" destOrd="0" parTransId="{EE9254DD-A169-46E6-9B29-70959FB21469}" sibTransId="{FAF1C2D0-E131-43FD-AEF6-3AB5DD216DA9}"/>
    <dgm:cxn modelId="{226524A3-BAE1-4AF8-B298-4E069FDAAC1B}" type="presOf" srcId="{1CA8AEFB-D864-41F5-848D-E2896471AF60}" destId="{75FF0A32-8479-483B-B4F3-EC481AFB65B9}" srcOrd="0" destOrd="0" presId="urn:microsoft.com/office/officeart/2005/8/layout/hierarchy3"/>
    <dgm:cxn modelId="{EA158B91-3A47-4CAD-8659-D0E3EFB7B9AD}" type="presOf" srcId="{902EABC1-149F-4C46-8C7E-7D79B6CD798A}" destId="{5817A9CF-3D8E-4897-B51A-26C7597422D2}" srcOrd="0" destOrd="0" presId="urn:microsoft.com/office/officeart/2005/8/layout/hierarchy3"/>
    <dgm:cxn modelId="{4C673EA4-C6D2-45F3-A02A-70D74FBA0EA6}" type="presOf" srcId="{04403376-0EE7-491E-A890-5FFBBC891CF4}" destId="{C44BD25A-A39C-4493-9820-A0144DF41B01}" srcOrd="1" destOrd="0" presId="urn:microsoft.com/office/officeart/2005/8/layout/hierarchy3"/>
    <dgm:cxn modelId="{AD1E2F80-07F6-4E6B-96F1-88D4B7CB7D4B}" type="presOf" srcId="{A253C51E-395A-4FC1-A18E-D528C1099851}" destId="{9892C2C9-63A3-445A-AAD2-50B93A7A6775}" srcOrd="0" destOrd="0" presId="urn:microsoft.com/office/officeart/2005/8/layout/hierarchy3"/>
    <dgm:cxn modelId="{58DBE504-49B8-4DF7-8884-7FBDD04163B8}" type="presOf" srcId="{3B273D6C-9776-428B-AF50-CECFF6F64091}" destId="{1031C51D-C89D-4E20-BE3A-955DBF0FCB8E}" srcOrd="0" destOrd="0" presId="urn:microsoft.com/office/officeart/2005/8/layout/hierarchy3"/>
    <dgm:cxn modelId="{CDB482FD-3482-43B1-A0CD-7DBFC81B4C37}" srcId="{D646731E-D834-4548-B5B1-6F1D6F1DD519}" destId="{F6D929DF-8531-48E0-AA7E-469180D4835E}" srcOrd="1" destOrd="0" parTransId="{F1B82B3E-7937-49A5-A8D1-500B49CFACC9}" sibTransId="{E0AF6FC4-84FA-4243-8B0C-6B5332E3E382}"/>
    <dgm:cxn modelId="{80A694F8-4ABB-483A-9287-7DFA7EA148FB}" type="presOf" srcId="{04403376-0EE7-491E-A890-5FFBBC891CF4}" destId="{5A29DF9B-57F1-46AF-98CE-B2578DB54B3F}" srcOrd="0" destOrd="0" presId="urn:microsoft.com/office/officeart/2005/8/layout/hierarchy3"/>
    <dgm:cxn modelId="{69F4EBB9-06A8-4FE9-B121-B7CBBA435D0D}" srcId="{04403376-0EE7-491E-A890-5FFBBC891CF4}" destId="{3B273D6C-9776-428B-AF50-CECFF6F64091}" srcOrd="0" destOrd="0" parTransId="{902EABC1-149F-4C46-8C7E-7D79B6CD798A}" sibTransId="{36165798-9A2E-416B-B73C-35A562C5AA89}"/>
    <dgm:cxn modelId="{9C487BF1-F6F4-47B5-B735-033B833B6F93}" type="presOf" srcId="{B1B0FD46-8338-4971-AE53-7A4B041FE1EB}" destId="{74E17310-21FD-43BD-9576-6542798EE3C7}" srcOrd="0" destOrd="0" presId="urn:microsoft.com/office/officeart/2005/8/layout/hierarchy3"/>
    <dgm:cxn modelId="{C921363C-A833-443F-9466-F39CC4ED6DAE}" type="presOf" srcId="{F1B82B3E-7937-49A5-A8D1-500B49CFACC9}" destId="{68C92C50-8A16-4FB0-A680-CB079EDDE15B}" srcOrd="0" destOrd="0" presId="urn:microsoft.com/office/officeart/2005/8/layout/hierarchy3"/>
    <dgm:cxn modelId="{DCC6A903-90DB-4C86-A962-5CF3A3824076}" srcId="{04403376-0EE7-491E-A890-5FFBBC891CF4}" destId="{1C3290F7-B97E-4C97-9614-8A1D3331BABE}" srcOrd="1" destOrd="0" parTransId="{338BAAE0-23CB-4F31-BA49-7E2B89CA2D3D}" sibTransId="{BD95D800-536D-4B6B-85AF-716A3E48DA12}"/>
    <dgm:cxn modelId="{0259E743-7060-4590-B765-3844CCB98B43}" type="presOf" srcId="{1C3290F7-B97E-4C97-9614-8A1D3331BABE}" destId="{13444712-2ED4-4094-A6A4-7DE5B65F76E6}" srcOrd="0" destOrd="0" presId="urn:microsoft.com/office/officeart/2005/8/layout/hierarchy3"/>
    <dgm:cxn modelId="{7AB3E493-B72E-4512-99D5-27A121251749}" type="presOf" srcId="{D646731E-D834-4548-B5B1-6F1D6F1DD519}" destId="{4FACEA51-AF9E-4323-AEDF-A8EC067AECF5}" srcOrd="1" destOrd="0" presId="urn:microsoft.com/office/officeart/2005/8/layout/hierarchy3"/>
    <dgm:cxn modelId="{61481D16-839B-4E94-A547-2874FA36923F}" type="presOf" srcId="{D646731E-D834-4548-B5B1-6F1D6F1DD519}" destId="{25A7DA42-3DBA-471C-AD13-2240FD53736C}" srcOrd="0" destOrd="0" presId="urn:microsoft.com/office/officeart/2005/8/layout/hierarchy3"/>
    <dgm:cxn modelId="{99BD58A8-58A8-4E53-A964-DC23D5A2F5AE}" srcId="{B1B0FD46-8338-4971-AE53-7A4B041FE1EB}" destId="{D646731E-D834-4548-B5B1-6F1D6F1DD519}" srcOrd="0" destOrd="0" parTransId="{A0197F30-3B85-45DE-AA73-35BF0863D791}" sibTransId="{C2BD43C4-D337-4B2B-91B3-FAF9638FF97C}"/>
    <dgm:cxn modelId="{E84D3465-AA56-4382-B084-CC15CA955FA8}" type="presParOf" srcId="{74E17310-21FD-43BD-9576-6542798EE3C7}" destId="{022797C7-0549-4DB6-BF99-1B63A8593A93}" srcOrd="0" destOrd="0" presId="urn:microsoft.com/office/officeart/2005/8/layout/hierarchy3"/>
    <dgm:cxn modelId="{9D145670-C276-4D2B-864E-934640398BED}" type="presParOf" srcId="{022797C7-0549-4DB6-BF99-1B63A8593A93}" destId="{4218DEEB-6091-4218-ABF2-6DE65FB9DEC8}" srcOrd="0" destOrd="0" presId="urn:microsoft.com/office/officeart/2005/8/layout/hierarchy3"/>
    <dgm:cxn modelId="{19CDE3F7-3FED-495D-9015-21DDB2479280}" type="presParOf" srcId="{4218DEEB-6091-4218-ABF2-6DE65FB9DEC8}" destId="{25A7DA42-3DBA-471C-AD13-2240FD53736C}" srcOrd="0" destOrd="0" presId="urn:microsoft.com/office/officeart/2005/8/layout/hierarchy3"/>
    <dgm:cxn modelId="{0DBC772A-EF52-4908-9E40-C29E1DF8AB4C}" type="presParOf" srcId="{4218DEEB-6091-4218-ABF2-6DE65FB9DEC8}" destId="{4FACEA51-AF9E-4323-AEDF-A8EC067AECF5}" srcOrd="1" destOrd="0" presId="urn:microsoft.com/office/officeart/2005/8/layout/hierarchy3"/>
    <dgm:cxn modelId="{825C0908-4A49-47C6-841B-62E0EE8B920C}" type="presParOf" srcId="{022797C7-0549-4DB6-BF99-1B63A8593A93}" destId="{6B243D78-797A-4485-AB21-A5F3E8B60A15}" srcOrd="1" destOrd="0" presId="urn:microsoft.com/office/officeart/2005/8/layout/hierarchy3"/>
    <dgm:cxn modelId="{622A15F3-F45F-4E91-BAF9-541282FFD422}" type="presParOf" srcId="{6B243D78-797A-4485-AB21-A5F3E8B60A15}" destId="{75FF0A32-8479-483B-B4F3-EC481AFB65B9}" srcOrd="0" destOrd="0" presId="urn:microsoft.com/office/officeart/2005/8/layout/hierarchy3"/>
    <dgm:cxn modelId="{FF2FE874-B3A7-44D1-9822-0ABAFDBC07A0}" type="presParOf" srcId="{6B243D78-797A-4485-AB21-A5F3E8B60A15}" destId="{9892C2C9-63A3-445A-AAD2-50B93A7A6775}" srcOrd="1" destOrd="0" presId="urn:microsoft.com/office/officeart/2005/8/layout/hierarchy3"/>
    <dgm:cxn modelId="{F33A4CD3-E2D5-4D4B-88FA-5D625A88CEBB}" type="presParOf" srcId="{6B243D78-797A-4485-AB21-A5F3E8B60A15}" destId="{68C92C50-8A16-4FB0-A680-CB079EDDE15B}" srcOrd="2" destOrd="0" presId="urn:microsoft.com/office/officeart/2005/8/layout/hierarchy3"/>
    <dgm:cxn modelId="{BAC0941F-3E4A-4E4E-A6CC-24A91C03EE84}" type="presParOf" srcId="{6B243D78-797A-4485-AB21-A5F3E8B60A15}" destId="{960B82F9-5A04-4067-9B5A-D4C4DE78A803}" srcOrd="3" destOrd="0" presId="urn:microsoft.com/office/officeart/2005/8/layout/hierarchy3"/>
    <dgm:cxn modelId="{5F8573D4-49B8-42E6-AD13-5B3870C1BC8E}" type="presParOf" srcId="{74E17310-21FD-43BD-9576-6542798EE3C7}" destId="{05D7FDF4-23EE-4092-868B-D8D40CB5F7FF}" srcOrd="1" destOrd="0" presId="urn:microsoft.com/office/officeart/2005/8/layout/hierarchy3"/>
    <dgm:cxn modelId="{E9443692-A15B-4A02-8CAC-B30C808CE91C}" type="presParOf" srcId="{05D7FDF4-23EE-4092-868B-D8D40CB5F7FF}" destId="{737EB7A8-61E0-4FC9-8DF5-8D5326C4D9BA}" srcOrd="0" destOrd="0" presId="urn:microsoft.com/office/officeart/2005/8/layout/hierarchy3"/>
    <dgm:cxn modelId="{01F5D924-843E-45CE-856E-4905A30D28F0}" type="presParOf" srcId="{737EB7A8-61E0-4FC9-8DF5-8D5326C4D9BA}" destId="{5A29DF9B-57F1-46AF-98CE-B2578DB54B3F}" srcOrd="0" destOrd="0" presId="urn:microsoft.com/office/officeart/2005/8/layout/hierarchy3"/>
    <dgm:cxn modelId="{1258E7CE-6BA4-4904-8BB1-F73C460890F0}" type="presParOf" srcId="{737EB7A8-61E0-4FC9-8DF5-8D5326C4D9BA}" destId="{C44BD25A-A39C-4493-9820-A0144DF41B01}" srcOrd="1" destOrd="0" presId="urn:microsoft.com/office/officeart/2005/8/layout/hierarchy3"/>
    <dgm:cxn modelId="{BE439A64-009D-4906-BB36-57CAD00BE2EA}" type="presParOf" srcId="{05D7FDF4-23EE-4092-868B-D8D40CB5F7FF}" destId="{4D7F2919-5CAC-46D5-B31B-656B73050130}" srcOrd="1" destOrd="0" presId="urn:microsoft.com/office/officeart/2005/8/layout/hierarchy3"/>
    <dgm:cxn modelId="{53D5A579-08CB-43CC-99E6-AE69353DA6D5}" type="presParOf" srcId="{4D7F2919-5CAC-46D5-B31B-656B73050130}" destId="{5817A9CF-3D8E-4897-B51A-26C7597422D2}" srcOrd="0" destOrd="0" presId="urn:microsoft.com/office/officeart/2005/8/layout/hierarchy3"/>
    <dgm:cxn modelId="{14C9D5B9-66E4-48B9-9233-A505E58B9698}" type="presParOf" srcId="{4D7F2919-5CAC-46D5-B31B-656B73050130}" destId="{1031C51D-C89D-4E20-BE3A-955DBF0FCB8E}" srcOrd="1" destOrd="0" presId="urn:microsoft.com/office/officeart/2005/8/layout/hierarchy3"/>
    <dgm:cxn modelId="{527D4483-B288-434D-BE74-4398354E7FA7}" type="presParOf" srcId="{4D7F2919-5CAC-46D5-B31B-656B73050130}" destId="{C8AD7670-AEDF-476C-A0E9-139DE33A01D1}" srcOrd="2" destOrd="0" presId="urn:microsoft.com/office/officeart/2005/8/layout/hierarchy3"/>
    <dgm:cxn modelId="{5543DD45-AC66-4BD7-88EB-4FFDF22B6C14}" type="presParOf" srcId="{4D7F2919-5CAC-46D5-B31B-656B73050130}" destId="{13444712-2ED4-4094-A6A4-7DE5B65F76E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514275-5EA5-4B62-A0D7-9CD48E4C6CD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6E97281-8042-4121-B1AE-DDB432C7DBEF}">
      <dgm:prSet phldrT="[Text]"/>
      <dgm:spPr/>
      <dgm:t>
        <a:bodyPr/>
        <a:lstStyle/>
        <a:p>
          <a:r>
            <a:rPr lang="en-IN" dirty="0" smtClean="0"/>
            <a:t>Agriculture</a:t>
          </a:r>
          <a:endParaRPr lang="en-IN" dirty="0"/>
        </a:p>
      </dgm:t>
    </dgm:pt>
    <dgm:pt modelId="{29871C2A-3014-42D5-8D3D-40AFC8618B95}" type="parTrans" cxnId="{1AF961C5-B04D-4903-B49E-F64063884E32}">
      <dgm:prSet/>
      <dgm:spPr/>
      <dgm:t>
        <a:bodyPr/>
        <a:lstStyle/>
        <a:p>
          <a:endParaRPr lang="en-IN"/>
        </a:p>
      </dgm:t>
    </dgm:pt>
    <dgm:pt modelId="{E7F89A41-75B5-4E22-94FB-17BBDD0F3542}" type="sibTrans" cxnId="{1AF961C5-B04D-4903-B49E-F64063884E32}">
      <dgm:prSet/>
      <dgm:spPr/>
      <dgm:t>
        <a:bodyPr/>
        <a:lstStyle/>
        <a:p>
          <a:endParaRPr lang="en-IN"/>
        </a:p>
      </dgm:t>
    </dgm:pt>
    <dgm:pt modelId="{B0A97253-3F42-4473-9871-D69FDAD34DA3}">
      <dgm:prSet phldrT="[Text]"/>
      <dgm:spPr/>
      <dgm:t>
        <a:bodyPr/>
        <a:lstStyle/>
        <a:p>
          <a:r>
            <a:rPr lang="en-IN" dirty="0" smtClean="0"/>
            <a:t>Wheat, Barley, Rice, Sugarcane.</a:t>
          </a:r>
          <a:endParaRPr lang="en-IN" dirty="0"/>
        </a:p>
      </dgm:t>
    </dgm:pt>
    <dgm:pt modelId="{3FDFDCAF-52C6-4EBA-AF07-7AD8C96FFEE2}" type="parTrans" cxnId="{91E78190-D2F8-49ED-8FA6-0A544E50D47E}">
      <dgm:prSet/>
      <dgm:spPr/>
      <dgm:t>
        <a:bodyPr/>
        <a:lstStyle/>
        <a:p>
          <a:endParaRPr lang="en-IN"/>
        </a:p>
      </dgm:t>
    </dgm:pt>
    <dgm:pt modelId="{493609AF-91E2-4458-8110-015A8F56D4C7}" type="sibTrans" cxnId="{91E78190-D2F8-49ED-8FA6-0A544E50D47E}">
      <dgm:prSet/>
      <dgm:spPr/>
      <dgm:t>
        <a:bodyPr/>
        <a:lstStyle/>
        <a:p>
          <a:endParaRPr lang="en-IN"/>
        </a:p>
      </dgm:t>
    </dgm:pt>
    <dgm:pt modelId="{381AC4B0-19A8-408A-AD18-B4F67B91B9A8}">
      <dgm:prSet phldrT="[Text]"/>
      <dgm:spPr/>
      <dgm:t>
        <a:bodyPr/>
        <a:lstStyle/>
        <a:p>
          <a:r>
            <a:rPr lang="en-IN" dirty="0" err="1" smtClean="0"/>
            <a:t>Gangetic</a:t>
          </a:r>
          <a:r>
            <a:rPr lang="en-IN" dirty="0" smtClean="0"/>
            <a:t> Plains and Foothills of Himalaya</a:t>
          </a:r>
          <a:endParaRPr lang="en-IN" dirty="0"/>
        </a:p>
      </dgm:t>
    </dgm:pt>
    <dgm:pt modelId="{62376272-B94E-4367-82B3-D2B00F3AF2EC}" type="parTrans" cxnId="{E5B4D300-B518-4C2F-A012-108EB5D9E68A}">
      <dgm:prSet/>
      <dgm:spPr/>
      <dgm:t>
        <a:bodyPr/>
        <a:lstStyle/>
        <a:p>
          <a:endParaRPr lang="en-IN"/>
        </a:p>
      </dgm:t>
    </dgm:pt>
    <dgm:pt modelId="{DFA39195-2F36-47BD-A912-6F94977F2B03}" type="sibTrans" cxnId="{E5B4D300-B518-4C2F-A012-108EB5D9E68A}">
      <dgm:prSet/>
      <dgm:spPr/>
      <dgm:t>
        <a:bodyPr/>
        <a:lstStyle/>
        <a:p>
          <a:endParaRPr lang="en-IN"/>
        </a:p>
      </dgm:t>
    </dgm:pt>
    <dgm:pt modelId="{B0E9E804-45E9-4248-885F-48840C2FA36B}">
      <dgm:prSet phldrT="[Text]"/>
      <dgm:spPr/>
      <dgm:t>
        <a:bodyPr/>
        <a:lstStyle/>
        <a:p>
          <a:r>
            <a:rPr lang="en-IN" dirty="0" smtClean="0"/>
            <a:t>Bullock drawn plough and Slash and Burn</a:t>
          </a:r>
          <a:endParaRPr lang="en-IN" dirty="0"/>
        </a:p>
      </dgm:t>
    </dgm:pt>
    <dgm:pt modelId="{FAE84DC3-ED93-4156-9D47-ECE23AD34118}" type="parTrans" cxnId="{2540918F-B201-4943-9E17-D45A48A6FA55}">
      <dgm:prSet/>
      <dgm:spPr/>
      <dgm:t>
        <a:bodyPr/>
        <a:lstStyle/>
        <a:p>
          <a:endParaRPr lang="en-IN"/>
        </a:p>
      </dgm:t>
    </dgm:pt>
    <dgm:pt modelId="{1041D395-9ADD-47C3-8DA2-B47BA8EA49BE}" type="sibTrans" cxnId="{2540918F-B201-4943-9E17-D45A48A6FA55}">
      <dgm:prSet/>
      <dgm:spPr/>
      <dgm:t>
        <a:bodyPr/>
        <a:lstStyle/>
        <a:p>
          <a:endParaRPr lang="en-IN"/>
        </a:p>
      </dgm:t>
    </dgm:pt>
    <dgm:pt modelId="{9F9B69F0-F0A2-4569-8279-5AE6CDC032DF}" type="pres">
      <dgm:prSet presAssocID="{88514275-5EA5-4B62-A0D7-9CD48E4C6CD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IN"/>
        </a:p>
      </dgm:t>
    </dgm:pt>
    <dgm:pt modelId="{224EFB89-BBF9-4EB7-B7F3-078C20E49416}" type="pres">
      <dgm:prSet presAssocID="{66E97281-8042-4121-B1AE-DDB432C7DBEF}" presName="thickLine" presStyleLbl="alignNode1" presStyleIdx="0" presStyleCnt="1"/>
      <dgm:spPr/>
    </dgm:pt>
    <dgm:pt modelId="{7C9CA965-2518-41E6-8386-12F86D915EBE}" type="pres">
      <dgm:prSet presAssocID="{66E97281-8042-4121-B1AE-DDB432C7DBEF}" presName="horz1" presStyleCnt="0"/>
      <dgm:spPr/>
    </dgm:pt>
    <dgm:pt modelId="{27347114-9065-4D01-8DA9-1F5161BBE949}" type="pres">
      <dgm:prSet presAssocID="{66E97281-8042-4121-B1AE-DDB432C7DBEF}" presName="tx1" presStyleLbl="revTx" presStyleIdx="0" presStyleCnt="4"/>
      <dgm:spPr/>
      <dgm:t>
        <a:bodyPr/>
        <a:lstStyle/>
        <a:p>
          <a:endParaRPr lang="en-IN"/>
        </a:p>
      </dgm:t>
    </dgm:pt>
    <dgm:pt modelId="{C498F29E-3A95-4B02-8E14-FD9CAC371662}" type="pres">
      <dgm:prSet presAssocID="{66E97281-8042-4121-B1AE-DDB432C7DBEF}" presName="vert1" presStyleCnt="0"/>
      <dgm:spPr/>
    </dgm:pt>
    <dgm:pt modelId="{4AF9A28A-6C67-4E7F-8676-636E395EFB88}" type="pres">
      <dgm:prSet presAssocID="{B0A97253-3F42-4473-9871-D69FDAD34DA3}" presName="vertSpace2a" presStyleCnt="0"/>
      <dgm:spPr/>
    </dgm:pt>
    <dgm:pt modelId="{5CF7C5B4-6407-4927-831F-75810DE19BDE}" type="pres">
      <dgm:prSet presAssocID="{B0A97253-3F42-4473-9871-D69FDAD34DA3}" presName="horz2" presStyleCnt="0"/>
      <dgm:spPr/>
    </dgm:pt>
    <dgm:pt modelId="{088090EF-0E17-48E0-85C8-8B922D28459E}" type="pres">
      <dgm:prSet presAssocID="{B0A97253-3F42-4473-9871-D69FDAD34DA3}" presName="horzSpace2" presStyleCnt="0"/>
      <dgm:spPr/>
    </dgm:pt>
    <dgm:pt modelId="{C766DBD3-9CE7-475B-BEBE-D8C2E6687F3C}" type="pres">
      <dgm:prSet presAssocID="{B0A97253-3F42-4473-9871-D69FDAD34DA3}" presName="tx2" presStyleLbl="revTx" presStyleIdx="1" presStyleCnt="4"/>
      <dgm:spPr/>
      <dgm:t>
        <a:bodyPr/>
        <a:lstStyle/>
        <a:p>
          <a:endParaRPr lang="en-IN"/>
        </a:p>
      </dgm:t>
    </dgm:pt>
    <dgm:pt modelId="{6D7399A5-FA43-47ED-9609-6C3F3F7D72C9}" type="pres">
      <dgm:prSet presAssocID="{B0A97253-3F42-4473-9871-D69FDAD34DA3}" presName="vert2" presStyleCnt="0"/>
      <dgm:spPr/>
    </dgm:pt>
    <dgm:pt modelId="{A6891BE2-8343-48E1-8666-0A49D33BAA84}" type="pres">
      <dgm:prSet presAssocID="{B0A97253-3F42-4473-9871-D69FDAD34DA3}" presName="thinLine2b" presStyleLbl="callout" presStyleIdx="0" presStyleCnt="3"/>
      <dgm:spPr/>
    </dgm:pt>
    <dgm:pt modelId="{76AD3221-68BC-4FBD-A931-D48081CBD854}" type="pres">
      <dgm:prSet presAssocID="{B0A97253-3F42-4473-9871-D69FDAD34DA3}" presName="vertSpace2b" presStyleCnt="0"/>
      <dgm:spPr/>
    </dgm:pt>
    <dgm:pt modelId="{74E29DE0-10A8-46CC-8190-1FCBA5F72887}" type="pres">
      <dgm:prSet presAssocID="{381AC4B0-19A8-408A-AD18-B4F67B91B9A8}" presName="horz2" presStyleCnt="0"/>
      <dgm:spPr/>
    </dgm:pt>
    <dgm:pt modelId="{66F578BE-F507-49B3-AE9B-B7D6EFD8E626}" type="pres">
      <dgm:prSet presAssocID="{381AC4B0-19A8-408A-AD18-B4F67B91B9A8}" presName="horzSpace2" presStyleCnt="0"/>
      <dgm:spPr/>
    </dgm:pt>
    <dgm:pt modelId="{E8FA2830-8212-4A20-B4CC-1A2DE3921C84}" type="pres">
      <dgm:prSet presAssocID="{381AC4B0-19A8-408A-AD18-B4F67B91B9A8}" presName="tx2" presStyleLbl="revTx" presStyleIdx="2" presStyleCnt="4"/>
      <dgm:spPr/>
      <dgm:t>
        <a:bodyPr/>
        <a:lstStyle/>
        <a:p>
          <a:endParaRPr lang="en-IN"/>
        </a:p>
      </dgm:t>
    </dgm:pt>
    <dgm:pt modelId="{44B66E0D-CDF6-49F5-AC09-CF5F5A2F4CEC}" type="pres">
      <dgm:prSet presAssocID="{381AC4B0-19A8-408A-AD18-B4F67B91B9A8}" presName="vert2" presStyleCnt="0"/>
      <dgm:spPr/>
    </dgm:pt>
    <dgm:pt modelId="{1B8EB637-688D-432D-8351-5F3C65F70662}" type="pres">
      <dgm:prSet presAssocID="{381AC4B0-19A8-408A-AD18-B4F67B91B9A8}" presName="thinLine2b" presStyleLbl="callout" presStyleIdx="1" presStyleCnt="3"/>
      <dgm:spPr/>
    </dgm:pt>
    <dgm:pt modelId="{6DF61F4A-1AFE-41D2-8F5B-B815FE0D168A}" type="pres">
      <dgm:prSet presAssocID="{381AC4B0-19A8-408A-AD18-B4F67B91B9A8}" presName="vertSpace2b" presStyleCnt="0"/>
      <dgm:spPr/>
    </dgm:pt>
    <dgm:pt modelId="{F1512566-2027-4BD2-A428-F228178FD4E3}" type="pres">
      <dgm:prSet presAssocID="{B0E9E804-45E9-4248-885F-48840C2FA36B}" presName="horz2" presStyleCnt="0"/>
      <dgm:spPr/>
    </dgm:pt>
    <dgm:pt modelId="{FA53FCD3-7C97-483C-BDC6-56644191F02C}" type="pres">
      <dgm:prSet presAssocID="{B0E9E804-45E9-4248-885F-48840C2FA36B}" presName="horzSpace2" presStyleCnt="0"/>
      <dgm:spPr/>
    </dgm:pt>
    <dgm:pt modelId="{B8FFDA3A-E96C-443E-BCD5-AF27C8C64541}" type="pres">
      <dgm:prSet presAssocID="{B0E9E804-45E9-4248-885F-48840C2FA36B}" presName="tx2" presStyleLbl="revTx" presStyleIdx="3" presStyleCnt="4"/>
      <dgm:spPr/>
      <dgm:t>
        <a:bodyPr/>
        <a:lstStyle/>
        <a:p>
          <a:endParaRPr lang="en-IN"/>
        </a:p>
      </dgm:t>
    </dgm:pt>
    <dgm:pt modelId="{CFF4D9C2-3ABD-4A7A-93BD-AA6E5A9A369B}" type="pres">
      <dgm:prSet presAssocID="{B0E9E804-45E9-4248-885F-48840C2FA36B}" presName="vert2" presStyleCnt="0"/>
      <dgm:spPr/>
    </dgm:pt>
    <dgm:pt modelId="{E14B1A36-01D6-4915-908D-3BD004B6262B}" type="pres">
      <dgm:prSet presAssocID="{B0E9E804-45E9-4248-885F-48840C2FA36B}" presName="thinLine2b" presStyleLbl="callout" presStyleIdx="2" presStyleCnt="3"/>
      <dgm:spPr/>
    </dgm:pt>
    <dgm:pt modelId="{2994BF01-8C16-4B09-8589-5CED7504895D}" type="pres">
      <dgm:prSet presAssocID="{B0E9E804-45E9-4248-885F-48840C2FA36B}" presName="vertSpace2b" presStyleCnt="0"/>
      <dgm:spPr/>
    </dgm:pt>
  </dgm:ptLst>
  <dgm:cxnLst>
    <dgm:cxn modelId="{3812C891-EA76-4C0C-8EB2-7E646E041EAD}" type="presOf" srcId="{88514275-5EA5-4B62-A0D7-9CD48E4C6CDD}" destId="{9F9B69F0-F0A2-4569-8279-5AE6CDC032DF}" srcOrd="0" destOrd="0" presId="urn:microsoft.com/office/officeart/2008/layout/LinedList"/>
    <dgm:cxn modelId="{E5B4D300-B518-4C2F-A012-108EB5D9E68A}" srcId="{66E97281-8042-4121-B1AE-DDB432C7DBEF}" destId="{381AC4B0-19A8-408A-AD18-B4F67B91B9A8}" srcOrd="1" destOrd="0" parTransId="{62376272-B94E-4367-82B3-D2B00F3AF2EC}" sibTransId="{DFA39195-2F36-47BD-A912-6F94977F2B03}"/>
    <dgm:cxn modelId="{0D1015B9-70FC-4931-8EA0-8E5538763A3D}" type="presOf" srcId="{66E97281-8042-4121-B1AE-DDB432C7DBEF}" destId="{27347114-9065-4D01-8DA9-1F5161BBE949}" srcOrd="0" destOrd="0" presId="urn:microsoft.com/office/officeart/2008/layout/LinedList"/>
    <dgm:cxn modelId="{1AF961C5-B04D-4903-B49E-F64063884E32}" srcId="{88514275-5EA5-4B62-A0D7-9CD48E4C6CDD}" destId="{66E97281-8042-4121-B1AE-DDB432C7DBEF}" srcOrd="0" destOrd="0" parTransId="{29871C2A-3014-42D5-8D3D-40AFC8618B95}" sibTransId="{E7F89A41-75B5-4E22-94FB-17BBDD0F3542}"/>
    <dgm:cxn modelId="{1A87D41B-1191-4F6B-8A17-D9A44D587520}" type="presOf" srcId="{381AC4B0-19A8-408A-AD18-B4F67B91B9A8}" destId="{E8FA2830-8212-4A20-B4CC-1A2DE3921C84}" srcOrd="0" destOrd="0" presId="urn:microsoft.com/office/officeart/2008/layout/LinedList"/>
    <dgm:cxn modelId="{2540918F-B201-4943-9E17-D45A48A6FA55}" srcId="{66E97281-8042-4121-B1AE-DDB432C7DBEF}" destId="{B0E9E804-45E9-4248-885F-48840C2FA36B}" srcOrd="2" destOrd="0" parTransId="{FAE84DC3-ED93-4156-9D47-ECE23AD34118}" sibTransId="{1041D395-9ADD-47C3-8DA2-B47BA8EA49BE}"/>
    <dgm:cxn modelId="{461AD6BB-8EA1-4374-B752-976886282C9B}" type="presOf" srcId="{B0A97253-3F42-4473-9871-D69FDAD34DA3}" destId="{C766DBD3-9CE7-475B-BEBE-D8C2E6687F3C}" srcOrd="0" destOrd="0" presId="urn:microsoft.com/office/officeart/2008/layout/LinedList"/>
    <dgm:cxn modelId="{91E78190-D2F8-49ED-8FA6-0A544E50D47E}" srcId="{66E97281-8042-4121-B1AE-DDB432C7DBEF}" destId="{B0A97253-3F42-4473-9871-D69FDAD34DA3}" srcOrd="0" destOrd="0" parTransId="{3FDFDCAF-52C6-4EBA-AF07-7AD8C96FFEE2}" sibTransId="{493609AF-91E2-4458-8110-015A8F56D4C7}"/>
    <dgm:cxn modelId="{79C5D88A-381B-4B87-A060-B0EA772586D8}" type="presOf" srcId="{B0E9E804-45E9-4248-885F-48840C2FA36B}" destId="{B8FFDA3A-E96C-443E-BCD5-AF27C8C64541}" srcOrd="0" destOrd="0" presId="urn:microsoft.com/office/officeart/2008/layout/LinedList"/>
    <dgm:cxn modelId="{82080739-9487-48EE-8911-D0D2FD6AA10B}" type="presParOf" srcId="{9F9B69F0-F0A2-4569-8279-5AE6CDC032DF}" destId="{224EFB89-BBF9-4EB7-B7F3-078C20E49416}" srcOrd="0" destOrd="0" presId="urn:microsoft.com/office/officeart/2008/layout/LinedList"/>
    <dgm:cxn modelId="{AD77AAD8-0D38-4D02-B5B0-7B0C7BB55B1E}" type="presParOf" srcId="{9F9B69F0-F0A2-4569-8279-5AE6CDC032DF}" destId="{7C9CA965-2518-41E6-8386-12F86D915EBE}" srcOrd="1" destOrd="0" presId="urn:microsoft.com/office/officeart/2008/layout/LinedList"/>
    <dgm:cxn modelId="{CF68A801-FDC2-4755-B697-2801F4D183DD}" type="presParOf" srcId="{7C9CA965-2518-41E6-8386-12F86D915EBE}" destId="{27347114-9065-4D01-8DA9-1F5161BBE949}" srcOrd="0" destOrd="0" presId="urn:microsoft.com/office/officeart/2008/layout/LinedList"/>
    <dgm:cxn modelId="{A8C6DCED-88C0-4976-8790-3986F645076C}" type="presParOf" srcId="{7C9CA965-2518-41E6-8386-12F86D915EBE}" destId="{C498F29E-3A95-4B02-8E14-FD9CAC371662}" srcOrd="1" destOrd="0" presId="urn:microsoft.com/office/officeart/2008/layout/LinedList"/>
    <dgm:cxn modelId="{C3610A05-FACF-4E23-BEA0-BEE90DA49609}" type="presParOf" srcId="{C498F29E-3A95-4B02-8E14-FD9CAC371662}" destId="{4AF9A28A-6C67-4E7F-8676-636E395EFB88}" srcOrd="0" destOrd="0" presId="urn:microsoft.com/office/officeart/2008/layout/LinedList"/>
    <dgm:cxn modelId="{EA4479C1-2A7B-475C-BE34-1B421187AE7B}" type="presParOf" srcId="{C498F29E-3A95-4B02-8E14-FD9CAC371662}" destId="{5CF7C5B4-6407-4927-831F-75810DE19BDE}" srcOrd="1" destOrd="0" presId="urn:microsoft.com/office/officeart/2008/layout/LinedList"/>
    <dgm:cxn modelId="{87DFD098-5628-4C73-A2CC-EF6A7F7A8865}" type="presParOf" srcId="{5CF7C5B4-6407-4927-831F-75810DE19BDE}" destId="{088090EF-0E17-48E0-85C8-8B922D28459E}" srcOrd="0" destOrd="0" presId="urn:microsoft.com/office/officeart/2008/layout/LinedList"/>
    <dgm:cxn modelId="{705E0A25-1CCD-4189-A717-8CAFA222D962}" type="presParOf" srcId="{5CF7C5B4-6407-4927-831F-75810DE19BDE}" destId="{C766DBD3-9CE7-475B-BEBE-D8C2E6687F3C}" srcOrd="1" destOrd="0" presId="urn:microsoft.com/office/officeart/2008/layout/LinedList"/>
    <dgm:cxn modelId="{64AB6B91-B7AC-43F2-BFFE-EC35ACC1A5E7}" type="presParOf" srcId="{5CF7C5B4-6407-4927-831F-75810DE19BDE}" destId="{6D7399A5-FA43-47ED-9609-6C3F3F7D72C9}" srcOrd="2" destOrd="0" presId="urn:microsoft.com/office/officeart/2008/layout/LinedList"/>
    <dgm:cxn modelId="{4FC0017B-945A-457E-B984-7B198F8A1B83}" type="presParOf" srcId="{C498F29E-3A95-4B02-8E14-FD9CAC371662}" destId="{A6891BE2-8343-48E1-8666-0A49D33BAA84}" srcOrd="2" destOrd="0" presId="urn:microsoft.com/office/officeart/2008/layout/LinedList"/>
    <dgm:cxn modelId="{07E8CCA6-D007-44CF-A0E4-4155981340AF}" type="presParOf" srcId="{C498F29E-3A95-4B02-8E14-FD9CAC371662}" destId="{76AD3221-68BC-4FBD-A931-D48081CBD854}" srcOrd="3" destOrd="0" presId="urn:microsoft.com/office/officeart/2008/layout/LinedList"/>
    <dgm:cxn modelId="{373D836F-CF9F-48D1-9F31-5462905F513C}" type="presParOf" srcId="{C498F29E-3A95-4B02-8E14-FD9CAC371662}" destId="{74E29DE0-10A8-46CC-8190-1FCBA5F72887}" srcOrd="4" destOrd="0" presId="urn:microsoft.com/office/officeart/2008/layout/LinedList"/>
    <dgm:cxn modelId="{0709940B-457C-41DC-B823-33D545F28F0D}" type="presParOf" srcId="{74E29DE0-10A8-46CC-8190-1FCBA5F72887}" destId="{66F578BE-F507-49B3-AE9B-B7D6EFD8E626}" srcOrd="0" destOrd="0" presId="urn:microsoft.com/office/officeart/2008/layout/LinedList"/>
    <dgm:cxn modelId="{94BA45C5-83B1-4D9A-8F3D-164F4B146BCE}" type="presParOf" srcId="{74E29DE0-10A8-46CC-8190-1FCBA5F72887}" destId="{E8FA2830-8212-4A20-B4CC-1A2DE3921C84}" srcOrd="1" destOrd="0" presId="urn:microsoft.com/office/officeart/2008/layout/LinedList"/>
    <dgm:cxn modelId="{A28D2F0F-1BDA-4046-9F6D-09CDF0926EA9}" type="presParOf" srcId="{74E29DE0-10A8-46CC-8190-1FCBA5F72887}" destId="{44B66E0D-CDF6-49F5-AC09-CF5F5A2F4CEC}" srcOrd="2" destOrd="0" presId="urn:microsoft.com/office/officeart/2008/layout/LinedList"/>
    <dgm:cxn modelId="{0DDFEB99-1650-47D0-9BD3-3072601858B0}" type="presParOf" srcId="{C498F29E-3A95-4B02-8E14-FD9CAC371662}" destId="{1B8EB637-688D-432D-8351-5F3C65F70662}" srcOrd="5" destOrd="0" presId="urn:microsoft.com/office/officeart/2008/layout/LinedList"/>
    <dgm:cxn modelId="{98F2A44B-EA3D-4216-B8DD-00DF72997870}" type="presParOf" srcId="{C498F29E-3A95-4B02-8E14-FD9CAC371662}" destId="{6DF61F4A-1AFE-41D2-8F5B-B815FE0D168A}" srcOrd="6" destOrd="0" presId="urn:microsoft.com/office/officeart/2008/layout/LinedList"/>
    <dgm:cxn modelId="{3FF8B6E3-0DC8-4501-8643-3A2EDD2065BA}" type="presParOf" srcId="{C498F29E-3A95-4B02-8E14-FD9CAC371662}" destId="{F1512566-2027-4BD2-A428-F228178FD4E3}" srcOrd="7" destOrd="0" presId="urn:microsoft.com/office/officeart/2008/layout/LinedList"/>
    <dgm:cxn modelId="{20DA2A8C-B515-4B8B-B873-456296B9D0EB}" type="presParOf" srcId="{F1512566-2027-4BD2-A428-F228178FD4E3}" destId="{FA53FCD3-7C97-483C-BDC6-56644191F02C}" srcOrd="0" destOrd="0" presId="urn:microsoft.com/office/officeart/2008/layout/LinedList"/>
    <dgm:cxn modelId="{AAAF12E0-F9BB-4E3A-BDC3-6E1B36470719}" type="presParOf" srcId="{F1512566-2027-4BD2-A428-F228178FD4E3}" destId="{B8FFDA3A-E96C-443E-BCD5-AF27C8C64541}" srcOrd="1" destOrd="0" presId="urn:microsoft.com/office/officeart/2008/layout/LinedList"/>
    <dgm:cxn modelId="{9D56DCE5-C427-4F42-BCD7-41BB26AD99E3}" type="presParOf" srcId="{F1512566-2027-4BD2-A428-F228178FD4E3}" destId="{CFF4D9C2-3ABD-4A7A-93BD-AA6E5A9A369B}" srcOrd="2" destOrd="0" presId="urn:microsoft.com/office/officeart/2008/layout/LinedList"/>
    <dgm:cxn modelId="{26B1E309-DC12-40B4-B17B-67C577DC3BF4}" type="presParOf" srcId="{C498F29E-3A95-4B02-8E14-FD9CAC371662}" destId="{E14B1A36-01D6-4915-908D-3BD004B6262B}" srcOrd="8" destOrd="0" presId="urn:microsoft.com/office/officeart/2008/layout/LinedList"/>
    <dgm:cxn modelId="{B50D0494-5479-4E0B-A51A-7E6F108B49B8}" type="presParOf" srcId="{C498F29E-3A95-4B02-8E14-FD9CAC371662}" destId="{2994BF01-8C16-4B09-8589-5CED7504895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6632A-1079-432F-AAF5-E83E3D91BDBE}">
      <dsp:nvSpPr>
        <dsp:cNvPr id="0" name=""/>
        <dsp:cNvSpPr/>
      </dsp:nvSpPr>
      <dsp:spPr>
        <a:xfrm>
          <a:off x="1484796" y="392053"/>
          <a:ext cx="6806076" cy="188595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17" tIns="240030" rIns="240030" bIns="240030" numCol="1" spcCol="1270" anchor="ctr" anchorCtr="0">
          <a:noAutofit/>
        </a:bodyPr>
        <a:lstStyle/>
        <a:p>
          <a:pPr lvl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300" kern="1200" dirty="0" smtClean="0"/>
            <a:t>    North India</a:t>
          </a:r>
          <a:endParaRPr lang="en-IN" sz="6300" kern="1200" dirty="0"/>
        </a:p>
      </dsp:txBody>
      <dsp:txXfrm>
        <a:off x="1484796" y="392053"/>
        <a:ext cx="6806076" cy="1885950"/>
      </dsp:txXfrm>
    </dsp:sp>
    <dsp:sp modelId="{B5DC2D93-CC7E-419F-8F72-E4E7DC951C91}">
      <dsp:nvSpPr>
        <dsp:cNvPr id="0" name=""/>
        <dsp:cNvSpPr/>
      </dsp:nvSpPr>
      <dsp:spPr>
        <a:xfrm>
          <a:off x="154006" y="225769"/>
          <a:ext cx="2851622" cy="210688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2D53F-F6E6-46B0-AC69-D4D28FC88320}">
      <dsp:nvSpPr>
        <dsp:cNvPr id="0" name=""/>
        <dsp:cNvSpPr/>
      </dsp:nvSpPr>
      <dsp:spPr>
        <a:xfrm>
          <a:off x="1672936" y="2766254"/>
          <a:ext cx="6541621" cy="188595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17" tIns="240030" rIns="240030" bIns="240030" numCol="1" spcCol="1270" anchor="ctr" anchorCtr="0">
          <a:noAutofit/>
        </a:bodyPr>
        <a:lstStyle/>
        <a:p>
          <a:pPr lvl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300" kern="1200" dirty="0" smtClean="0"/>
            <a:t>    South India</a:t>
          </a:r>
          <a:endParaRPr lang="en-IN" sz="6300" kern="1200" dirty="0"/>
        </a:p>
      </dsp:txBody>
      <dsp:txXfrm>
        <a:off x="1672936" y="2766254"/>
        <a:ext cx="6541621" cy="1885950"/>
      </dsp:txXfrm>
    </dsp:sp>
    <dsp:sp modelId="{F48D8848-A5D2-4078-93F2-1C03849CBC91}">
      <dsp:nvSpPr>
        <dsp:cNvPr id="0" name=""/>
        <dsp:cNvSpPr/>
      </dsp:nvSpPr>
      <dsp:spPr>
        <a:xfrm>
          <a:off x="88945" y="2520276"/>
          <a:ext cx="2810816" cy="1980247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7DA42-3DBA-471C-AD13-2240FD53736C}">
      <dsp:nvSpPr>
        <dsp:cNvPr id="0" name=""/>
        <dsp:cNvSpPr/>
      </dsp:nvSpPr>
      <dsp:spPr>
        <a:xfrm>
          <a:off x="1090482" y="2015"/>
          <a:ext cx="2688282" cy="1344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 smtClean="0"/>
            <a:t>Caste</a:t>
          </a:r>
          <a:endParaRPr lang="en-IN" sz="3900" kern="1200" dirty="0"/>
        </a:p>
      </dsp:txBody>
      <dsp:txXfrm>
        <a:off x="1129851" y="41384"/>
        <a:ext cx="2609544" cy="1265403"/>
      </dsp:txXfrm>
    </dsp:sp>
    <dsp:sp modelId="{75FF0A32-8479-483B-B4F3-EC481AFB65B9}">
      <dsp:nvSpPr>
        <dsp:cNvPr id="0" name=""/>
        <dsp:cNvSpPr/>
      </dsp:nvSpPr>
      <dsp:spPr>
        <a:xfrm>
          <a:off x="1359310" y="1346156"/>
          <a:ext cx="268828" cy="1008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8105"/>
              </a:lnTo>
              <a:lnTo>
                <a:pt x="268828" y="10081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2C2C9-63A3-445A-AAD2-50B93A7A6775}">
      <dsp:nvSpPr>
        <dsp:cNvPr id="0" name=""/>
        <dsp:cNvSpPr/>
      </dsp:nvSpPr>
      <dsp:spPr>
        <a:xfrm>
          <a:off x="1628138" y="1682191"/>
          <a:ext cx="2150625" cy="1344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Upper</a:t>
          </a:r>
          <a:endParaRPr lang="en-IN" sz="4000" kern="1200" dirty="0"/>
        </a:p>
      </dsp:txBody>
      <dsp:txXfrm>
        <a:off x="1667507" y="1721560"/>
        <a:ext cx="2071887" cy="1265403"/>
      </dsp:txXfrm>
    </dsp:sp>
    <dsp:sp modelId="{68C92C50-8A16-4FB0-A680-CB079EDDE15B}">
      <dsp:nvSpPr>
        <dsp:cNvPr id="0" name=""/>
        <dsp:cNvSpPr/>
      </dsp:nvSpPr>
      <dsp:spPr>
        <a:xfrm>
          <a:off x="1359310" y="1346156"/>
          <a:ext cx="268828" cy="2688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8282"/>
              </a:lnTo>
              <a:lnTo>
                <a:pt x="268828" y="26882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0B82F9-5A04-4067-9B5A-D4C4DE78A803}">
      <dsp:nvSpPr>
        <dsp:cNvPr id="0" name=""/>
        <dsp:cNvSpPr/>
      </dsp:nvSpPr>
      <dsp:spPr>
        <a:xfrm>
          <a:off x="1628138" y="3362368"/>
          <a:ext cx="2150625" cy="1344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Lower</a:t>
          </a:r>
          <a:endParaRPr lang="en-IN" sz="4000" kern="1200" dirty="0"/>
        </a:p>
      </dsp:txBody>
      <dsp:txXfrm>
        <a:off x="1667507" y="3401737"/>
        <a:ext cx="2071887" cy="1265403"/>
      </dsp:txXfrm>
    </dsp:sp>
    <dsp:sp modelId="{5A29DF9B-57F1-46AF-98CE-B2578DB54B3F}">
      <dsp:nvSpPr>
        <dsp:cNvPr id="0" name=""/>
        <dsp:cNvSpPr/>
      </dsp:nvSpPr>
      <dsp:spPr>
        <a:xfrm>
          <a:off x="4450835" y="2015"/>
          <a:ext cx="2688282" cy="1344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900" kern="1200" dirty="0" smtClean="0"/>
            <a:t>Population</a:t>
          </a:r>
          <a:endParaRPr lang="en-IN" sz="3900" kern="1200" dirty="0"/>
        </a:p>
      </dsp:txBody>
      <dsp:txXfrm>
        <a:off x="4490204" y="41384"/>
        <a:ext cx="2609544" cy="1265403"/>
      </dsp:txXfrm>
    </dsp:sp>
    <dsp:sp modelId="{5817A9CF-3D8E-4897-B51A-26C7597422D2}">
      <dsp:nvSpPr>
        <dsp:cNvPr id="0" name=""/>
        <dsp:cNvSpPr/>
      </dsp:nvSpPr>
      <dsp:spPr>
        <a:xfrm>
          <a:off x="4719663" y="1346156"/>
          <a:ext cx="403242" cy="1010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0700"/>
              </a:lnTo>
              <a:lnTo>
                <a:pt x="403242" y="10107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1C51D-C89D-4E20-BE3A-955DBF0FCB8E}">
      <dsp:nvSpPr>
        <dsp:cNvPr id="0" name=""/>
        <dsp:cNvSpPr/>
      </dsp:nvSpPr>
      <dsp:spPr>
        <a:xfrm>
          <a:off x="5122905" y="1684786"/>
          <a:ext cx="2150625" cy="1344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100 million</a:t>
          </a:r>
          <a:endParaRPr lang="en-IN" sz="4000" kern="1200" dirty="0"/>
        </a:p>
      </dsp:txBody>
      <dsp:txXfrm>
        <a:off x="5162274" y="1724155"/>
        <a:ext cx="2071887" cy="1265403"/>
      </dsp:txXfrm>
    </dsp:sp>
    <dsp:sp modelId="{C8AD7670-AEDF-476C-A0E9-139DE33A01D1}">
      <dsp:nvSpPr>
        <dsp:cNvPr id="0" name=""/>
        <dsp:cNvSpPr/>
      </dsp:nvSpPr>
      <dsp:spPr>
        <a:xfrm>
          <a:off x="4719663" y="1346156"/>
          <a:ext cx="268828" cy="2688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8282"/>
              </a:lnTo>
              <a:lnTo>
                <a:pt x="268828" y="26882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44712-2ED4-4094-A6A4-7DE5B65F76E6}">
      <dsp:nvSpPr>
        <dsp:cNvPr id="0" name=""/>
        <dsp:cNvSpPr/>
      </dsp:nvSpPr>
      <dsp:spPr>
        <a:xfrm>
          <a:off x="4988491" y="3362368"/>
          <a:ext cx="2150625" cy="13441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50800" rIns="762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200 million</a:t>
          </a:r>
          <a:endParaRPr lang="en-IN" sz="4000" kern="1200" dirty="0"/>
        </a:p>
      </dsp:txBody>
      <dsp:txXfrm>
        <a:off x="5027860" y="3401737"/>
        <a:ext cx="2071887" cy="12654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EFB89-BBF9-4EB7-B7F3-078C20E49416}">
      <dsp:nvSpPr>
        <dsp:cNvPr id="0" name=""/>
        <dsp:cNvSpPr/>
      </dsp:nvSpPr>
      <dsp:spPr>
        <a:xfrm>
          <a:off x="0" y="0"/>
          <a:ext cx="9144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47114-9065-4D01-8DA9-1F5161BBE949}">
      <dsp:nvSpPr>
        <dsp:cNvPr id="0" name=""/>
        <dsp:cNvSpPr/>
      </dsp:nvSpPr>
      <dsp:spPr>
        <a:xfrm>
          <a:off x="0" y="0"/>
          <a:ext cx="1828800" cy="470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/>
            <a:t>Agriculture</a:t>
          </a:r>
          <a:endParaRPr lang="en-IN" sz="2400" kern="1200" dirty="0"/>
        </a:p>
      </dsp:txBody>
      <dsp:txXfrm>
        <a:off x="0" y="0"/>
        <a:ext cx="1828800" cy="4708525"/>
      </dsp:txXfrm>
    </dsp:sp>
    <dsp:sp modelId="{C766DBD3-9CE7-475B-BEBE-D8C2E6687F3C}">
      <dsp:nvSpPr>
        <dsp:cNvPr id="0" name=""/>
        <dsp:cNvSpPr/>
      </dsp:nvSpPr>
      <dsp:spPr>
        <a:xfrm>
          <a:off x="1965960" y="73570"/>
          <a:ext cx="7178040" cy="1471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Wheat, Barley, Rice, Sugarcane.</a:t>
          </a:r>
          <a:endParaRPr lang="en-IN" sz="4000" kern="1200" dirty="0"/>
        </a:p>
      </dsp:txBody>
      <dsp:txXfrm>
        <a:off x="1965960" y="73570"/>
        <a:ext cx="7178040" cy="1471414"/>
      </dsp:txXfrm>
    </dsp:sp>
    <dsp:sp modelId="{A6891BE2-8343-48E1-8666-0A49D33BAA84}">
      <dsp:nvSpPr>
        <dsp:cNvPr id="0" name=""/>
        <dsp:cNvSpPr/>
      </dsp:nvSpPr>
      <dsp:spPr>
        <a:xfrm>
          <a:off x="1828800" y="1544984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A2830-8212-4A20-B4CC-1A2DE3921C84}">
      <dsp:nvSpPr>
        <dsp:cNvPr id="0" name=""/>
        <dsp:cNvSpPr/>
      </dsp:nvSpPr>
      <dsp:spPr>
        <a:xfrm>
          <a:off x="1965960" y="1618555"/>
          <a:ext cx="7178040" cy="1471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err="1" smtClean="0"/>
            <a:t>Gangetic</a:t>
          </a:r>
          <a:r>
            <a:rPr lang="en-IN" sz="4000" kern="1200" dirty="0" smtClean="0"/>
            <a:t> Plains and Foothills of Himalaya</a:t>
          </a:r>
          <a:endParaRPr lang="en-IN" sz="4000" kern="1200" dirty="0"/>
        </a:p>
      </dsp:txBody>
      <dsp:txXfrm>
        <a:off x="1965960" y="1618555"/>
        <a:ext cx="7178040" cy="1471414"/>
      </dsp:txXfrm>
    </dsp:sp>
    <dsp:sp modelId="{1B8EB637-688D-432D-8351-5F3C65F70662}">
      <dsp:nvSpPr>
        <dsp:cNvPr id="0" name=""/>
        <dsp:cNvSpPr/>
      </dsp:nvSpPr>
      <dsp:spPr>
        <a:xfrm>
          <a:off x="1828800" y="3089969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FDA3A-E96C-443E-BCD5-AF27C8C64541}">
      <dsp:nvSpPr>
        <dsp:cNvPr id="0" name=""/>
        <dsp:cNvSpPr/>
      </dsp:nvSpPr>
      <dsp:spPr>
        <a:xfrm>
          <a:off x="1965960" y="3163540"/>
          <a:ext cx="7178040" cy="1471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/>
            <a:t>Bullock drawn plough and Slash and Burn</a:t>
          </a:r>
          <a:endParaRPr lang="en-IN" sz="4000" kern="1200" dirty="0"/>
        </a:p>
      </dsp:txBody>
      <dsp:txXfrm>
        <a:off x="1965960" y="3163540"/>
        <a:ext cx="7178040" cy="1471414"/>
      </dsp:txXfrm>
    </dsp:sp>
    <dsp:sp modelId="{E14B1A36-01D6-4915-908D-3BD004B6262B}">
      <dsp:nvSpPr>
        <dsp:cNvPr id="0" name=""/>
        <dsp:cNvSpPr/>
      </dsp:nvSpPr>
      <dsp:spPr>
        <a:xfrm>
          <a:off x="1828800" y="4634954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9DA2-099F-4B26-97D1-3CFC94E3B40D}" type="datetimeFigureOut">
              <a:rPr lang="en-IN" smtClean="0"/>
              <a:t>29-09-2014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F7F2-E244-4DA0-9060-4499178C03E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9DA2-099F-4B26-97D1-3CFC94E3B40D}" type="datetimeFigureOut">
              <a:rPr lang="en-IN" smtClean="0"/>
              <a:t>29-09-2014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F7F2-E244-4DA0-9060-4499178C03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9DA2-099F-4B26-97D1-3CFC94E3B40D}" type="datetimeFigureOut">
              <a:rPr lang="en-IN" smtClean="0"/>
              <a:t>29-09-2014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F7F2-E244-4DA0-9060-4499178C03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9DA2-099F-4B26-97D1-3CFC94E3B40D}" type="datetimeFigureOut">
              <a:rPr lang="en-IN" smtClean="0"/>
              <a:t>29-09-2014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F7F2-E244-4DA0-9060-4499178C03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9DA2-099F-4B26-97D1-3CFC94E3B40D}" type="datetimeFigureOut">
              <a:rPr lang="en-IN" smtClean="0"/>
              <a:t>29-09-2014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309F7F2-E244-4DA0-9060-4499178C03E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9DA2-099F-4B26-97D1-3CFC94E3B40D}" type="datetimeFigureOut">
              <a:rPr lang="en-IN" smtClean="0"/>
              <a:t>29-09-2014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F7F2-E244-4DA0-9060-4499178C03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9DA2-099F-4B26-97D1-3CFC94E3B40D}" type="datetimeFigureOut">
              <a:rPr lang="en-IN" smtClean="0"/>
              <a:t>29-09-2014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F7F2-E244-4DA0-9060-4499178C03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9DA2-099F-4B26-97D1-3CFC94E3B40D}" type="datetimeFigureOut">
              <a:rPr lang="en-IN" smtClean="0"/>
              <a:t>29-09-2014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F7F2-E244-4DA0-9060-4499178C03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9DA2-099F-4B26-97D1-3CFC94E3B40D}" type="datetimeFigureOut">
              <a:rPr lang="en-IN" smtClean="0"/>
              <a:t>29-09-2014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F7F2-E244-4DA0-9060-4499178C03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9DA2-099F-4B26-97D1-3CFC94E3B40D}" type="datetimeFigureOut">
              <a:rPr lang="en-IN" smtClean="0"/>
              <a:t>29-09-2014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F7F2-E244-4DA0-9060-4499178C03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9DA2-099F-4B26-97D1-3CFC94E3B40D}" type="datetimeFigureOut">
              <a:rPr lang="en-IN" smtClean="0"/>
              <a:t>29-09-2014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F7F2-E244-4DA0-9060-4499178C03E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8B29DA2-099F-4B26-97D1-3CFC94E3B40D}" type="datetimeFigureOut">
              <a:rPr lang="en-IN" smtClean="0"/>
              <a:t>29-09-2014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309F7F2-E244-4DA0-9060-4499178C03ED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 101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Nilanjan</a:t>
            </a:r>
            <a:r>
              <a:rPr lang="en-IN" dirty="0" smtClean="0"/>
              <a:t> Banik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995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South India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Disaggregated stretch of land and kingdom.</a:t>
            </a:r>
          </a:p>
          <a:p>
            <a:endParaRPr lang="en-IN" dirty="0"/>
          </a:p>
          <a:p>
            <a:pPr marL="137160" indent="0">
              <a:buNone/>
            </a:pPr>
            <a:endParaRPr lang="en-IN" dirty="0"/>
          </a:p>
          <a:p>
            <a:r>
              <a:rPr lang="en-IN" dirty="0" smtClean="0"/>
              <a:t>Local units composed of a large number of densely populated villages, which were governed by Brahmins and dominant landed </a:t>
            </a:r>
            <a:r>
              <a:rPr lang="en-IN" dirty="0" err="1" smtClean="0"/>
              <a:t>Shudra</a:t>
            </a:r>
            <a:r>
              <a:rPr lang="en-IN" dirty="0" smtClean="0"/>
              <a:t> castes.</a:t>
            </a:r>
          </a:p>
          <a:p>
            <a:pPr marL="13716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83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South India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class – Brahmins and Other Castes.</a:t>
            </a:r>
          </a:p>
          <a:p>
            <a:endParaRPr lang="en-IN" dirty="0" smtClean="0"/>
          </a:p>
          <a:p>
            <a:r>
              <a:rPr lang="en-IN" dirty="0" err="1" smtClean="0"/>
              <a:t>Shudras</a:t>
            </a:r>
            <a:r>
              <a:rPr lang="en-IN" dirty="0" smtClean="0"/>
              <a:t> were divided into Left and Right hand Castes.</a:t>
            </a:r>
          </a:p>
          <a:p>
            <a:endParaRPr lang="en-IN" dirty="0"/>
          </a:p>
          <a:p>
            <a:r>
              <a:rPr lang="en-IN" dirty="0" smtClean="0"/>
              <a:t>Right hand caste were associated with agricultural production and left hand caste were associated with artisan production and sea farer.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40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South India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Kshatriya were notably absent.</a:t>
            </a:r>
          </a:p>
          <a:p>
            <a:endParaRPr lang="en-IN" dirty="0"/>
          </a:p>
          <a:p>
            <a:r>
              <a:rPr lang="en-IN" dirty="0"/>
              <a:t>Private armies to fend from foreign hostilities.</a:t>
            </a:r>
          </a:p>
          <a:p>
            <a:endParaRPr lang="en-IN" dirty="0" smtClean="0"/>
          </a:p>
          <a:p>
            <a:r>
              <a:rPr lang="en-IN" dirty="0" smtClean="0"/>
              <a:t>Influence of people from Hills (Jains and Buddhism).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93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Catholic vis-à-vis Protestants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Two varied ideologies on the basis of books to be included.</a:t>
            </a:r>
          </a:p>
          <a:p>
            <a:endParaRPr lang="en-IN" dirty="0"/>
          </a:p>
          <a:p>
            <a:r>
              <a:rPr lang="en-IN" dirty="0" smtClean="0"/>
              <a:t>Religious vis-à-vis Spirituality.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84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Mughals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 distinct class/caste.</a:t>
            </a:r>
          </a:p>
          <a:p>
            <a:r>
              <a:rPr lang="en-IN" dirty="0" smtClean="0"/>
              <a:t>Covertly practiced system of two-castes.</a:t>
            </a:r>
          </a:p>
          <a:p>
            <a:r>
              <a:rPr lang="en-IN" dirty="0" smtClean="0"/>
              <a:t>Higher caste – Ashraf (Turkish, Arab, and Persian origins).</a:t>
            </a:r>
          </a:p>
          <a:p>
            <a:r>
              <a:rPr lang="en-IN" dirty="0" smtClean="0"/>
              <a:t>Lower caste – </a:t>
            </a:r>
            <a:r>
              <a:rPr lang="en-IN" dirty="0" err="1" smtClean="0"/>
              <a:t>Ajlaf</a:t>
            </a:r>
            <a:r>
              <a:rPr lang="en-IN" dirty="0"/>
              <a:t> </a:t>
            </a:r>
            <a:r>
              <a:rPr lang="en-IN" dirty="0" smtClean="0"/>
              <a:t>(Hindu converts).</a:t>
            </a:r>
          </a:p>
          <a:p>
            <a:r>
              <a:rPr lang="en-IN" dirty="0" smtClean="0"/>
              <a:t>Two classes among </a:t>
            </a:r>
            <a:r>
              <a:rPr lang="en-IN" dirty="0" err="1" smtClean="0"/>
              <a:t>Ajlaf</a:t>
            </a:r>
            <a:r>
              <a:rPr lang="en-IN" dirty="0" smtClean="0"/>
              <a:t> – Clean (professional, artisans, etc.) and Unclean (scavengers, butchers, etc.).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851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Administration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Jagirs</a:t>
            </a:r>
            <a:r>
              <a:rPr lang="en-IN" dirty="0" smtClean="0"/>
              <a:t> and </a:t>
            </a:r>
            <a:r>
              <a:rPr lang="en-IN" dirty="0" err="1" smtClean="0"/>
              <a:t>Mansabdars</a:t>
            </a:r>
            <a:r>
              <a:rPr lang="en-IN" dirty="0" smtClean="0"/>
              <a:t>, who are assigned with the idea of collecting revenues from the farmers.</a:t>
            </a:r>
          </a:p>
          <a:p>
            <a:r>
              <a:rPr lang="en-IN" dirty="0" smtClean="0"/>
              <a:t> </a:t>
            </a:r>
            <a:r>
              <a:rPr lang="en-IN" dirty="0" err="1"/>
              <a:t>Jagirs</a:t>
            </a:r>
            <a:r>
              <a:rPr lang="en-IN" dirty="0"/>
              <a:t> and </a:t>
            </a:r>
            <a:r>
              <a:rPr lang="en-IN" dirty="0" err="1"/>
              <a:t>Mansabdars</a:t>
            </a:r>
            <a:r>
              <a:rPr lang="en-IN" dirty="0"/>
              <a:t> </a:t>
            </a:r>
            <a:r>
              <a:rPr lang="en-IN" dirty="0" smtClean="0"/>
              <a:t>were rotated every three to four years.</a:t>
            </a:r>
          </a:p>
          <a:p>
            <a:r>
              <a:rPr lang="en-IN" dirty="0" smtClean="0"/>
              <a:t>Emperor resumed their properties after their death.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777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Economy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Agricultural surplus to maintain army, buy precious metals, and build tomb and palaces.</a:t>
            </a:r>
          </a:p>
          <a:p>
            <a:endParaRPr lang="en-IN" dirty="0"/>
          </a:p>
          <a:p>
            <a:r>
              <a:rPr lang="en-IN" dirty="0" err="1" smtClean="0"/>
              <a:t>Jagirdar</a:t>
            </a:r>
            <a:r>
              <a:rPr lang="en-IN" dirty="0" smtClean="0"/>
              <a:t> and </a:t>
            </a:r>
            <a:r>
              <a:rPr lang="en-IN" dirty="0" err="1" smtClean="0"/>
              <a:t>Mansabdars</a:t>
            </a:r>
            <a:r>
              <a:rPr lang="en-IN" dirty="0" smtClean="0"/>
              <a:t> were not interested in increasing agriculture productivity.</a:t>
            </a:r>
          </a:p>
          <a:p>
            <a:endParaRPr lang="en-IN" dirty="0"/>
          </a:p>
          <a:p>
            <a:r>
              <a:rPr lang="en-IN" dirty="0" smtClean="0"/>
              <a:t>Risk of leaving villages. Case of </a:t>
            </a:r>
            <a:r>
              <a:rPr lang="en-IN" dirty="0" err="1" smtClean="0"/>
              <a:t>Jizya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7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Industry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Crafts and small scale handicraft industries.</a:t>
            </a:r>
          </a:p>
          <a:p>
            <a:endParaRPr lang="en-IN" dirty="0"/>
          </a:p>
          <a:p>
            <a:r>
              <a:rPr lang="en-IN" dirty="0" smtClean="0"/>
              <a:t>Domestic demand by Monarch and Nobles.</a:t>
            </a:r>
          </a:p>
          <a:p>
            <a:endParaRPr lang="en-IN" dirty="0"/>
          </a:p>
          <a:p>
            <a:r>
              <a:rPr lang="en-IN" dirty="0" smtClean="0"/>
              <a:t>Formation of Guild.</a:t>
            </a:r>
          </a:p>
          <a:p>
            <a:endParaRPr lang="en-IN" dirty="0"/>
          </a:p>
          <a:p>
            <a:r>
              <a:rPr lang="en-IN" dirty="0" smtClean="0"/>
              <a:t>Items traded: Textiles, Gold and Silver thread, brass and copper, paper</a:t>
            </a:r>
            <a:r>
              <a:rPr lang="en-IN" smtClean="0"/>
              <a:t>, leather, and wood.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707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India Under </a:t>
            </a:r>
            <a:r>
              <a:rPr lang="en-IN" dirty="0" err="1" smtClean="0"/>
              <a:t>Britishers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Sir Thomas Roe, arrived in the court of </a:t>
            </a:r>
            <a:r>
              <a:rPr lang="en-IN" dirty="0" err="1" smtClean="0"/>
              <a:t>Jehangir</a:t>
            </a:r>
            <a:r>
              <a:rPr lang="en-IN" dirty="0" smtClean="0"/>
              <a:t>, in 1614.</a:t>
            </a:r>
          </a:p>
          <a:p>
            <a:endParaRPr lang="en-IN" dirty="0"/>
          </a:p>
          <a:p>
            <a:r>
              <a:rPr lang="en-IN" dirty="0" smtClean="0"/>
              <a:t>In the beginning of 18</a:t>
            </a:r>
            <a:r>
              <a:rPr lang="en-IN" baseline="30000" dirty="0" smtClean="0"/>
              <a:t>th</a:t>
            </a:r>
            <a:r>
              <a:rPr lang="en-IN" dirty="0" smtClean="0"/>
              <a:t> Century, India’s share was 23 per cent of world output – whole of Europe put together.</a:t>
            </a:r>
          </a:p>
          <a:p>
            <a:endParaRPr lang="en-IN" dirty="0"/>
          </a:p>
          <a:p>
            <a:r>
              <a:rPr lang="en-IN" dirty="0" smtClean="0"/>
              <a:t>By 1947, it dropped to less than 4 per cent.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614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British way of Doing Business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Export raw materials from India, and made India, import finished cotton products from Britain.</a:t>
            </a:r>
          </a:p>
          <a:p>
            <a:r>
              <a:rPr lang="en-IN" dirty="0" smtClean="0"/>
              <a:t>Manufacturing collapsed in India, weavers became beggars.</a:t>
            </a:r>
          </a:p>
          <a:p>
            <a:r>
              <a:rPr lang="en-IN" dirty="0" smtClean="0"/>
              <a:t>India was world’s biggest importers of British exports.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56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Periods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Alexander &amp; </a:t>
            </a:r>
            <a:r>
              <a:rPr lang="en-IN" dirty="0" err="1" smtClean="0"/>
              <a:t>Megasthenes</a:t>
            </a:r>
            <a:r>
              <a:rPr lang="en-IN" dirty="0" smtClean="0"/>
              <a:t> [340-290 BC]</a:t>
            </a:r>
          </a:p>
          <a:p>
            <a:endParaRPr lang="en-IN" dirty="0"/>
          </a:p>
          <a:p>
            <a:r>
              <a:rPr lang="en-IN" dirty="0" err="1" smtClean="0"/>
              <a:t>Pallavas</a:t>
            </a:r>
            <a:r>
              <a:rPr lang="en-IN" dirty="0" smtClean="0"/>
              <a:t> and </a:t>
            </a:r>
            <a:r>
              <a:rPr lang="en-IN" dirty="0" err="1" smtClean="0"/>
              <a:t>Adi</a:t>
            </a:r>
            <a:r>
              <a:rPr lang="en-IN" dirty="0" smtClean="0"/>
              <a:t> </a:t>
            </a:r>
            <a:r>
              <a:rPr lang="en-IN" dirty="0" err="1" smtClean="0"/>
              <a:t>Shankara</a:t>
            </a:r>
            <a:r>
              <a:rPr lang="en-IN" dirty="0" smtClean="0"/>
              <a:t> [600 – 800 AD] </a:t>
            </a:r>
          </a:p>
          <a:p>
            <a:endParaRPr lang="en-IN" dirty="0"/>
          </a:p>
          <a:p>
            <a:r>
              <a:rPr lang="en-IN" dirty="0" err="1" smtClean="0"/>
              <a:t>Muhammadan</a:t>
            </a:r>
            <a:r>
              <a:rPr lang="en-IN" dirty="0" smtClean="0"/>
              <a:t> Conquest [1192 AD ]</a:t>
            </a:r>
          </a:p>
          <a:p>
            <a:endParaRPr lang="en-IN" dirty="0"/>
          </a:p>
          <a:p>
            <a:r>
              <a:rPr lang="en-IN" dirty="0" smtClean="0"/>
              <a:t>British Rule [1757-1857-1947 AD]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12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British way of Doing Business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Infamous Bengal famine where around 4 millions people died.</a:t>
            </a:r>
          </a:p>
          <a:p>
            <a:endParaRPr lang="en-IN" dirty="0"/>
          </a:p>
          <a:p>
            <a:r>
              <a:rPr lang="en-IN" dirty="0" smtClean="0"/>
              <a:t>British shareholders made lots of money from Indian railways. Cost of laying railway lines were double in comparison to Australia and Canada.</a:t>
            </a:r>
          </a:p>
          <a:p>
            <a:endParaRPr lang="en-IN" dirty="0"/>
          </a:p>
          <a:p>
            <a:r>
              <a:rPr lang="en-IN" dirty="0" smtClean="0"/>
              <a:t>The only silver lining is Constitution.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81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Geographical Expansion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578994"/>
              </p:ext>
            </p:extLst>
          </p:nvPr>
        </p:nvGraphicFramePr>
        <p:xfrm>
          <a:off x="0" y="1556792"/>
          <a:ext cx="91440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90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Northern Region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233901"/>
              </p:ext>
            </p:extLst>
          </p:nvPr>
        </p:nvGraphicFramePr>
        <p:xfrm>
          <a:off x="457200" y="1600200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67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Agriculture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116501"/>
              </p:ext>
            </p:extLst>
          </p:nvPr>
        </p:nvGraphicFramePr>
        <p:xfrm>
          <a:off x="0" y="1600200"/>
          <a:ext cx="91440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045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Agriculture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Labor</a:t>
            </a:r>
            <a:r>
              <a:rPr lang="en-IN" dirty="0" smtClean="0"/>
              <a:t>-Land Ratio is constant as far as 1960.</a:t>
            </a:r>
          </a:p>
          <a:p>
            <a:endParaRPr lang="en-IN" dirty="0"/>
          </a:p>
          <a:p>
            <a:r>
              <a:rPr lang="en-IN" dirty="0" smtClean="0"/>
              <a:t>Abundant of land made technological innovation redundant.</a:t>
            </a:r>
          </a:p>
          <a:p>
            <a:endParaRPr lang="en-IN" dirty="0"/>
          </a:p>
          <a:p>
            <a:r>
              <a:rPr lang="en-IN" dirty="0" smtClean="0"/>
              <a:t>Living standard comparable to Elizabethan England [1533-1603]. Per-capita income $ 150 at 1965 prices.</a:t>
            </a:r>
          </a:p>
          <a:p>
            <a:endParaRPr lang="en-IN" dirty="0"/>
          </a:p>
          <a:p>
            <a:r>
              <a:rPr lang="en-IN" dirty="0" smtClean="0"/>
              <a:t>There was an increment during Akbar’s period [1542-1605]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62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Village Economy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Land accounting started during </a:t>
            </a:r>
            <a:r>
              <a:rPr lang="en-IN" dirty="0" err="1" smtClean="0"/>
              <a:t>Maurya</a:t>
            </a:r>
            <a:r>
              <a:rPr lang="en-IN" dirty="0" smtClean="0"/>
              <a:t> Dynasty [322-185 BC]</a:t>
            </a:r>
          </a:p>
          <a:p>
            <a:endParaRPr lang="en-IN" dirty="0"/>
          </a:p>
          <a:p>
            <a:r>
              <a:rPr lang="en-IN" dirty="0" smtClean="0"/>
              <a:t>Taxation was 17 per cent, but some estimate put it as high as 25 per cent [during reign of </a:t>
            </a:r>
            <a:r>
              <a:rPr lang="en-IN" dirty="0" err="1" smtClean="0"/>
              <a:t>Ashoka</a:t>
            </a:r>
            <a:r>
              <a:rPr lang="en-IN" dirty="0" smtClean="0"/>
              <a:t>].</a:t>
            </a:r>
          </a:p>
          <a:p>
            <a:endParaRPr lang="en-IN" dirty="0"/>
          </a:p>
          <a:p>
            <a:r>
              <a:rPr lang="en-IN" dirty="0" smtClean="0"/>
              <a:t>Labourers are paid in grains, and are provided with residence and clothing.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39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Caste system continued even with the advent of Mughals and English.</a:t>
            </a:r>
          </a:p>
          <a:p>
            <a:endParaRPr lang="en-IN" dirty="0"/>
          </a:p>
          <a:p>
            <a:r>
              <a:rPr lang="en-IN" dirty="0" smtClean="0"/>
              <a:t>Specialization helped as administrators, fighters, providers, and workers.</a:t>
            </a:r>
          </a:p>
          <a:p>
            <a:endParaRPr lang="en-IN" dirty="0"/>
          </a:p>
          <a:p>
            <a:r>
              <a:rPr lang="en-IN" dirty="0" smtClean="0"/>
              <a:t>Things were different in South India (Coromandel region).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8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South India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Federal type of set-up.</a:t>
            </a:r>
          </a:p>
          <a:p>
            <a:endParaRPr lang="en-IN" dirty="0"/>
          </a:p>
          <a:p>
            <a:r>
              <a:rPr lang="en-IN" dirty="0" smtClean="0"/>
              <a:t>Migration from North started to happen in search for mineral (especially, Iron).</a:t>
            </a:r>
          </a:p>
          <a:p>
            <a:endParaRPr lang="en-IN" dirty="0"/>
          </a:p>
          <a:p>
            <a:r>
              <a:rPr lang="en-IN" dirty="0" smtClean="0"/>
              <a:t>People came through the Western Coast (present day Goa region).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457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151</TotalTime>
  <Words>662</Words>
  <Application>Microsoft Office PowerPoint</Application>
  <PresentationFormat>On-screen Show (4:3)</PresentationFormat>
  <Paragraphs>112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Apex</vt:lpstr>
      <vt:lpstr>SE 101</vt:lpstr>
      <vt:lpstr>Periods</vt:lpstr>
      <vt:lpstr>Geographical Expansion</vt:lpstr>
      <vt:lpstr>Northern Region</vt:lpstr>
      <vt:lpstr>Agriculture</vt:lpstr>
      <vt:lpstr>Agriculture</vt:lpstr>
      <vt:lpstr>Village Economy</vt:lpstr>
      <vt:lpstr>Caste</vt:lpstr>
      <vt:lpstr>South India</vt:lpstr>
      <vt:lpstr>South India</vt:lpstr>
      <vt:lpstr>South India</vt:lpstr>
      <vt:lpstr>South India</vt:lpstr>
      <vt:lpstr>Catholic vis-à-vis Protestants</vt:lpstr>
      <vt:lpstr>Mughals</vt:lpstr>
      <vt:lpstr>Administration</vt:lpstr>
      <vt:lpstr>Economy</vt:lpstr>
      <vt:lpstr>Industry</vt:lpstr>
      <vt:lpstr>India Under Britishers</vt:lpstr>
      <vt:lpstr>British way of Doing Business</vt:lpstr>
      <vt:lpstr>British way of Doing Business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101</dc:title>
  <dc:creator>nilanjan</dc:creator>
  <cp:lastModifiedBy>nilanjan</cp:lastModifiedBy>
  <cp:revision>17</cp:revision>
  <dcterms:created xsi:type="dcterms:W3CDTF">2014-09-14T15:43:22Z</dcterms:created>
  <dcterms:modified xsi:type="dcterms:W3CDTF">2014-09-29T04:18:51Z</dcterms:modified>
</cp:coreProperties>
</file>