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7" r:id="rId2"/>
    <p:sldId id="256" r:id="rId3"/>
    <p:sldId id="257" r:id="rId4"/>
    <p:sldId id="258" r:id="rId5"/>
    <p:sldId id="259" r:id="rId6"/>
    <p:sldId id="261" r:id="rId7"/>
    <p:sldId id="268" r:id="rId8"/>
    <p:sldId id="269" r:id="rId9"/>
    <p:sldId id="270" r:id="rId10"/>
    <p:sldId id="271" r:id="rId11"/>
    <p:sldId id="262" r:id="rId12"/>
    <p:sldId id="272" r:id="rId13"/>
    <p:sldId id="263" r:id="rId14"/>
    <p:sldId id="276" r:id="rId15"/>
    <p:sldId id="277" r:id="rId16"/>
    <p:sldId id="278" r:id="rId17"/>
    <p:sldId id="281" r:id="rId18"/>
    <p:sldId id="279" r:id="rId19"/>
    <p:sldId id="274" r:id="rId20"/>
    <p:sldId id="275" r:id="rId21"/>
    <p:sldId id="273" r:id="rId22"/>
    <p:sldId id="265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jpeg"/><Relationship Id="rId5" Type="http://schemas.openxmlformats.org/officeDocument/2006/relationships/image" Target="../media/image59.jpeg"/><Relationship Id="rId4" Type="http://schemas.openxmlformats.org/officeDocument/2006/relationships/image" Target="../media/image5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jpeg"/><Relationship Id="rId5" Type="http://schemas.openxmlformats.org/officeDocument/2006/relationships/image" Target="../media/image67.jpeg"/><Relationship Id="rId4" Type="http://schemas.openxmlformats.org/officeDocument/2006/relationships/image" Target="../media/image6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smtClean="0"/>
              <a:t>SURVIVAL OF THE FITTEST</a:t>
            </a:r>
            <a:endParaRPr lang="en-IN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K. HARIHARAN</a:t>
            </a:r>
          </a:p>
          <a:p>
            <a:r>
              <a:rPr lang="en-IN" sz="24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MAHINDRA ECOLE CENTRALE</a:t>
            </a:r>
            <a:endParaRPr lang="en-IN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" name="Picture Placeholder 1"/>
          <p:cNvSpPr txBox="1">
            <a:spLocks/>
          </p:cNvSpPr>
          <p:nvPr/>
        </p:nvSpPr>
        <p:spPr>
          <a:xfrm>
            <a:off x="3505200" y="609600"/>
            <a:ext cx="5029200" cy="36576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</p:sp>
      <p:pic>
        <p:nvPicPr>
          <p:cNvPr id="1026" name="Picture 2" descr="C:\Users\HARIHARAN K\Desktop\STONE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38" y="609600"/>
            <a:ext cx="7307102" cy="36576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8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HARIHARAN K\Desktop\ved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25" y="1354859"/>
            <a:ext cx="19335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HARIHARAN K\Desktop\vedic 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2051050"/>
            <a:ext cx="22860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HARIHARAN K\Desktop\vedic 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" y="2051050"/>
            <a:ext cx="180022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HARIHARAN K\Desktop\vedic 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799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0" y="609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rgbClr val="FF0000"/>
                </a:solidFill>
              </a:rPr>
              <a:t>The Five Elemental Deities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4105" name="Picture 9" descr="C:\Users\HARIHARAN K\Desktop\vedic 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5" y="4070350"/>
            <a:ext cx="16764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8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 101</a:t>
            </a:r>
            <a:br>
              <a:rPr lang="en-IN" dirty="0" smtClean="0"/>
            </a:br>
            <a:r>
              <a:rPr lang="en-IN" dirty="0" smtClean="0"/>
              <a:t>SURVIVAL OF THE FITTEST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THE CYCLE OF BIRTH AND DEATH</a:t>
            </a:r>
          </a:p>
          <a:p>
            <a:pPr algn="ctr"/>
            <a:endParaRPr lang="en-IN" dirty="0"/>
          </a:p>
        </p:txBody>
      </p:sp>
      <p:pic>
        <p:nvPicPr>
          <p:cNvPr id="5122" name="Picture 2" descr="C:\Users\HARIHARAN K\Desktop\birth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2438400"/>
            <a:ext cx="9525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ARIHARAN K\Desktop\Birth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854" y="2559050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HARIHARAN K\Desktop\birth 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263" y="2987675"/>
            <a:ext cx="18669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HARIHARAN K\Desktop\birth 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584246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59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ARIHARAN K\Desktop\birth 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871537"/>
            <a:ext cx="3367087" cy="252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ARIHARAN K\Desktop\birth 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871537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HARIHARAN K\Desktop\birth 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25" y="3578225"/>
            <a:ext cx="24669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HARIHARAN K\Desktop\birth 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318000"/>
            <a:ext cx="199072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33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 101</a:t>
            </a:r>
            <a:br>
              <a:rPr lang="en-IN" dirty="0" smtClean="0"/>
            </a:br>
            <a:r>
              <a:rPr lang="en-IN" dirty="0" smtClean="0"/>
              <a:t>SURVIVAL OF THE FITTEST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 smtClean="0"/>
              <a:t>Dealing with Death</a:t>
            </a:r>
          </a:p>
          <a:p>
            <a:pPr algn="ctr"/>
            <a:endParaRPr lang="en-IN" dirty="0" smtClean="0"/>
          </a:p>
          <a:p>
            <a:pPr algn="ctr"/>
            <a:endParaRPr lang="en-IN" dirty="0"/>
          </a:p>
        </p:txBody>
      </p:sp>
      <p:pic>
        <p:nvPicPr>
          <p:cNvPr id="7170" name="Picture 2" descr="C:\Users\HARIHARAN K\Desktop\death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384425"/>
            <a:ext cx="9334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HARIHARAN K\Desktop\Death 8 chi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84425"/>
            <a:ext cx="3861027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HARIHARAN K\Desktop\death 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4298950"/>
            <a:ext cx="16764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HARIHARAN K\Desktop\death 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911" y="4592638"/>
            <a:ext cx="3080883" cy="19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59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HARIHARAN K\Desktop\death 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197" y="1657349"/>
            <a:ext cx="26574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HARIHARAN K\Desktop\death 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534" y="3657600"/>
            <a:ext cx="24098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ARIHARAN K\Desktop\death 7 gree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79930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ARIHARAN K\Desktop\DEATH 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" y="995362"/>
            <a:ext cx="4948821" cy="19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9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 101</a:t>
            </a:r>
            <a:br>
              <a:rPr lang="en-IN" dirty="0" smtClean="0"/>
            </a:br>
            <a:r>
              <a:rPr lang="en-IN" dirty="0" smtClean="0"/>
              <a:t>SURVIVAL OF THE FITTEST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world of Shamans or Soothsayers</a:t>
            </a:r>
          </a:p>
          <a:p>
            <a:endParaRPr lang="en-IN" dirty="0"/>
          </a:p>
        </p:txBody>
      </p:sp>
      <p:pic>
        <p:nvPicPr>
          <p:cNvPr id="5122" name="Picture 2" descr="C:\Users\HARIHARAN K\Desktop\shaman 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271713"/>
            <a:ext cx="19812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ARIHARAN K\Desktop\shaman 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82" y="3171825"/>
            <a:ext cx="17621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HARIHARAN K\Desktop\Shaman 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345596"/>
            <a:ext cx="196215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HARIHARAN K\Desktop\shaman 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651032"/>
            <a:ext cx="23241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95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 101</a:t>
            </a:r>
            <a:br>
              <a:rPr lang="en-IN" dirty="0" smtClean="0"/>
            </a:br>
            <a:r>
              <a:rPr lang="en-IN" dirty="0" smtClean="0"/>
              <a:t>SURVIVAL OF THE FITTEST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IN" dirty="0" smtClean="0"/>
              <a:t>Shamans act as intermediaries between humans and supernatural forces and function as social/spiritual healers providing remedies </a:t>
            </a:r>
          </a:p>
          <a:p>
            <a:pPr algn="ctr"/>
            <a:r>
              <a:rPr lang="en-IN" dirty="0"/>
              <a:t>W</a:t>
            </a:r>
            <a:r>
              <a:rPr lang="en-IN" dirty="0" smtClean="0"/>
              <a:t>hat is storytelling and what are mythologies?</a:t>
            </a:r>
          </a:p>
          <a:p>
            <a:pPr algn="ctr"/>
            <a:r>
              <a:rPr lang="en-IN" dirty="0" smtClean="0"/>
              <a:t>Storytelling is the art of stating about how Something </a:t>
            </a:r>
            <a:r>
              <a:rPr lang="en-IN" dirty="0"/>
              <a:t>H</a:t>
            </a:r>
            <a:r>
              <a:rPr lang="en-IN" dirty="0" smtClean="0"/>
              <a:t>appened to Someone!</a:t>
            </a:r>
          </a:p>
          <a:p>
            <a:pPr algn="ctr"/>
            <a:r>
              <a:rPr lang="en-IN" dirty="0" smtClean="0"/>
              <a:t>But not everything can be Narrated so easily!</a:t>
            </a:r>
          </a:p>
          <a:p>
            <a:pPr algn="ctr"/>
            <a:r>
              <a:rPr lang="en-IN" dirty="0" smtClean="0"/>
              <a:t>Mythology is the art of Reconciling one’s Consciousness with one’s Existence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8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RIHARAN K\Desktop\ritual 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126" y="2214130"/>
            <a:ext cx="4565404" cy="215006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ARIHARAN K\Desktop\ritual 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303" y="442096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ARIHARAN K\Desktop\ritual 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01" y="4572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ARIHARAN K\Desktop\ritual 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23682"/>
            <a:ext cx="24003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ARIHARAN K\Desktop\Ritual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45719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9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IN" dirty="0" smtClean="0"/>
              <a:t>SE 101</a:t>
            </a:r>
            <a:br>
              <a:rPr lang="en-IN" dirty="0" smtClean="0"/>
            </a:br>
            <a:r>
              <a:rPr lang="en-IN" dirty="0" smtClean="0"/>
              <a:t>SURVIVAL OF THE FITTEST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dirty="0" smtClean="0"/>
              <a:t>Are Shamans or Soothsayers relevant today?</a:t>
            </a:r>
          </a:p>
          <a:p>
            <a:pPr algn="ctr"/>
            <a:endParaRPr lang="en-IN" dirty="0"/>
          </a:p>
        </p:txBody>
      </p:sp>
      <p:pic>
        <p:nvPicPr>
          <p:cNvPr id="4098" name="Picture 2" descr="C:\Users\HARIHARAN K\Desktop\Shamans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8" y="2533650"/>
            <a:ext cx="229552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ARIHARAN K\Desktop\shamans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746" y="4324350"/>
            <a:ext cx="24384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HARIHARAN K\Desktop\shamans 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620787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67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 101</a:t>
            </a:r>
            <a:br>
              <a:rPr lang="en-IN" dirty="0" smtClean="0"/>
            </a:br>
            <a:r>
              <a:rPr lang="en-IN" dirty="0" smtClean="0"/>
              <a:t>SURVIVAL OF THE FITTEST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Surviving through Ignorance was possible because of </a:t>
            </a:r>
            <a:r>
              <a:rPr lang="en-IN" dirty="0"/>
              <a:t>S</a:t>
            </a:r>
            <a:r>
              <a:rPr lang="en-IN" dirty="0" smtClean="0"/>
              <a:t>cientific understanding, making the handling of Food Gathering, Shelter, Understanding Life Cycles and Dealing with the Elements reasonably easy</a:t>
            </a:r>
          </a:p>
          <a:p>
            <a:r>
              <a:rPr lang="en-IN" dirty="0" smtClean="0"/>
              <a:t>And through Arts and Culture evolved Language and other Art Forms which enabled Data to be preserved in ways which could be authentic and dynamic at the same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65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 101</a:t>
            </a:r>
            <a:br>
              <a:rPr lang="en-IN" dirty="0" smtClean="0"/>
            </a:br>
            <a:r>
              <a:rPr lang="en-IN" dirty="0" smtClean="0"/>
              <a:t>SURVIVAL OF THE FITTEST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How did Arts and Culture play such an important role until the dawn of Intelligence?</a:t>
            </a:r>
          </a:p>
          <a:p>
            <a:pPr algn="ctr"/>
            <a:r>
              <a:rPr lang="en-IN" dirty="0" smtClean="0"/>
              <a:t>Understanding the World and surviving the odds required a way of Narrativising their own conflicts and dilemmas in order to seek solutions.</a:t>
            </a:r>
          </a:p>
          <a:p>
            <a:pPr algn="ctr"/>
            <a:r>
              <a:rPr lang="en-IN" dirty="0" smtClean="0"/>
              <a:t>The Art of Exaggeration and Minimization </a:t>
            </a:r>
          </a:p>
          <a:p>
            <a:pPr algn="ctr"/>
            <a:r>
              <a:rPr lang="en-IN" dirty="0" smtClean="0"/>
              <a:t>Which were the prominent areas?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78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:\Macinula - Pola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0"/>
            <a:ext cx="1502339" cy="175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G:\Djolomari - Macedoni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732" y="1318280"/>
            <a:ext cx="2050006" cy="239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G:\Babugeri or Chaush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4" y="762000"/>
            <a:ext cx="2181225" cy="258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G:\Stag - Romani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64" y="3717049"/>
            <a:ext cx="2274443" cy="26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G:\Krampus - Austri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43" y="4027019"/>
            <a:ext cx="1961392" cy="235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96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 101</a:t>
            </a:r>
            <a:br>
              <a:rPr lang="en-IN" dirty="0" smtClean="0"/>
            </a:br>
            <a:r>
              <a:rPr lang="en-IN" dirty="0" smtClean="0"/>
              <a:t>SURVIVAL OF THE FITTEST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Have the Shamans Really Gone?</a:t>
            </a:r>
            <a:endParaRPr lang="en-IN" dirty="0"/>
          </a:p>
        </p:txBody>
      </p:sp>
      <p:pic>
        <p:nvPicPr>
          <p:cNvPr id="10242" name="Picture 2" descr="G:\Nuuttipukki - Finla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674" y="2133600"/>
            <a:ext cx="2204972" cy="258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G:\Star-Wars-Wallpaper-star-wars-6363340-1024-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269" y="4343400"/>
            <a:ext cx="2495040" cy="187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G:\avatar-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29" y="3706369"/>
            <a:ext cx="2525735" cy="202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8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 101</a:t>
            </a:r>
            <a:br>
              <a:rPr lang="en-IN" dirty="0" smtClean="0"/>
            </a:br>
            <a:r>
              <a:rPr lang="en-IN" dirty="0" smtClean="0"/>
              <a:t>survival of the fittest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n-IN" dirty="0" smtClean="0"/>
              <a:t>In what direction do we want the world to Change? Or</a:t>
            </a:r>
            <a:endParaRPr lang="en-IN" dirty="0"/>
          </a:p>
        </p:txBody>
      </p:sp>
      <p:pic>
        <p:nvPicPr>
          <p:cNvPr id="11266" name="Picture 2" descr="G:\wallpaper_james_bond_007_everything_or_nothing_03_10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2667001"/>
            <a:ext cx="35814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G:\brutal-germans-ww2-nazi-killing-squads-eisantzgruppen-0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48366"/>
            <a:ext cx="30480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93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91" y="2362200"/>
            <a:ext cx="4253297" cy="3189288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8200" y="914400"/>
            <a:ext cx="6245382" cy="10668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rgbClr val="7030A0"/>
                </a:solidFill>
              </a:rPr>
              <a:t>Can we bring back a World full of Peace and Understanding?</a:t>
            </a:r>
            <a:endParaRPr lang="en-IN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16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 101</a:t>
            </a:r>
            <a:br>
              <a:rPr lang="en-IN" dirty="0" smtClean="0"/>
            </a:br>
            <a:r>
              <a:rPr lang="en-IN" dirty="0" smtClean="0"/>
              <a:t>SURVIVAL OF THE FITTEST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Food</a:t>
            </a:r>
          </a:p>
          <a:p>
            <a:pPr algn="ctr"/>
            <a:r>
              <a:rPr lang="en-IN" dirty="0" smtClean="0"/>
              <a:t>Hunting and fruit gathering</a:t>
            </a:r>
          </a:p>
          <a:p>
            <a:pPr algn="ctr"/>
            <a:r>
              <a:rPr lang="en-IN" dirty="0" smtClean="0"/>
              <a:t>Controlling the Animal World</a:t>
            </a:r>
          </a:p>
          <a:p>
            <a:pPr algn="ctr"/>
            <a:r>
              <a:rPr lang="en-IN" dirty="0" smtClean="0"/>
              <a:t>Developing stories of Valour and Courage</a:t>
            </a:r>
          </a:p>
          <a:p>
            <a:pPr marL="0" indent="0" algn="ctr">
              <a:buNone/>
            </a:pPr>
            <a:endParaRPr lang="en-IN" dirty="0" smtClean="0"/>
          </a:p>
        </p:txBody>
      </p:sp>
      <p:pic>
        <p:nvPicPr>
          <p:cNvPr id="1026" name="Picture 2" descr="C:\Users\HARIHARAN K\Desktop\Bimbhet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34295"/>
            <a:ext cx="2647950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ARIHARAN K\Desktop\Bimbhetka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34295"/>
            <a:ext cx="2628900" cy="174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ARIHARAN K\Desktop\Bimbhetka 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4234295"/>
            <a:ext cx="2600325" cy="17621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10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 101</a:t>
            </a:r>
            <a:br>
              <a:rPr lang="en-IN" dirty="0" smtClean="0"/>
            </a:br>
            <a:r>
              <a:rPr lang="en-IN" dirty="0" smtClean="0"/>
              <a:t>SURVIVAL OF THE FITTEST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22838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Shelter</a:t>
            </a:r>
          </a:p>
          <a:p>
            <a:pPr marL="0" indent="0" algn="ctr">
              <a:buNone/>
            </a:pPr>
            <a:endParaRPr lang="en-IN" dirty="0"/>
          </a:p>
        </p:txBody>
      </p:sp>
      <p:pic>
        <p:nvPicPr>
          <p:cNvPr id="2050" name="Picture 2" descr="C:\Users\HARIHARAN K\Desktop\caves 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33009"/>
            <a:ext cx="2705100" cy="168592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ARIHARAN K\Desktop\caves 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38400"/>
            <a:ext cx="2619375" cy="17430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2052" name="Picture 4" descr="C:\Users\HARIHARAN K\Desktop\Caves 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211" y="3953741"/>
            <a:ext cx="2466975" cy="18478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ARIHARAN K\Desktop\Caves 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1141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84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 101</a:t>
            </a:r>
            <a:br>
              <a:rPr lang="en-IN" dirty="0" smtClean="0"/>
            </a:br>
            <a:r>
              <a:rPr lang="en-IN" dirty="0" smtClean="0"/>
              <a:t>SURVIVAL OF THE FITTEST</a:t>
            </a:r>
            <a:endParaRPr lang="en-IN" dirty="0"/>
          </a:p>
        </p:txBody>
      </p:sp>
      <p:pic>
        <p:nvPicPr>
          <p:cNvPr id="3074" name="Picture 2" descr="C:\Users\HARIHARAN K\Desktop\Caves 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ARIHARAN K\Desktop\Caves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288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HARIHARAN K\Desktop\Caves 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581400"/>
            <a:ext cx="19716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HARIHARAN K\Desktop\cavemen 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11479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HARIHARAN K\Desktop\Caves 1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5334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 101</a:t>
            </a:r>
            <a:br>
              <a:rPr lang="en-IN" dirty="0" smtClean="0"/>
            </a:br>
            <a:r>
              <a:rPr lang="en-IN" dirty="0" smtClean="0"/>
              <a:t>SURVIVAL OF THE FITTEST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Understanding Nature</a:t>
            </a:r>
          </a:p>
          <a:p>
            <a:pPr algn="ctr"/>
            <a:r>
              <a:rPr lang="en-IN" dirty="0" smtClean="0"/>
              <a:t>The Vedic World and its recitations</a:t>
            </a:r>
          </a:p>
          <a:p>
            <a:pPr algn="ctr"/>
            <a:r>
              <a:rPr lang="en-IN" dirty="0" smtClean="0"/>
              <a:t>The Greek World and its stories</a:t>
            </a:r>
          </a:p>
          <a:p>
            <a:pPr algn="ctr"/>
            <a:r>
              <a:rPr lang="en-IN" dirty="0" smtClean="0"/>
              <a:t>The Egyptian World and Order</a:t>
            </a:r>
          </a:p>
          <a:p>
            <a:pPr algn="ctr"/>
            <a:r>
              <a:rPr lang="en-IN" dirty="0" smtClean="0"/>
              <a:t>The Chinese World of Conservation</a:t>
            </a:r>
          </a:p>
          <a:p>
            <a:pPr algn="ctr"/>
            <a:r>
              <a:rPr lang="en-IN" dirty="0" smtClean="0"/>
              <a:t>Various tribes spread across the world and what was the way they understood what was Real and what was Not?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59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 101</a:t>
            </a:r>
            <a:br>
              <a:rPr lang="en-IN" dirty="0"/>
            </a:br>
            <a:r>
              <a:rPr lang="en-IN" dirty="0"/>
              <a:t>SURVIVAL OF THE FITTEST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Languages play a serious role</a:t>
            </a:r>
            <a:endParaRPr lang="en-IN" dirty="0"/>
          </a:p>
        </p:txBody>
      </p:sp>
      <p:pic>
        <p:nvPicPr>
          <p:cNvPr id="1026" name="Picture 2" descr="G:\new images\images cune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3622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new images\images hiero 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23519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:\new images\images hiero 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074" y="2860674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G:\new images\japanes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4495800"/>
            <a:ext cx="24574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:\new images\images cunei 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4181475"/>
            <a:ext cx="18288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90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Languages express more</a:t>
            </a:r>
            <a:endParaRPr lang="en-IN" dirty="0"/>
          </a:p>
        </p:txBody>
      </p:sp>
      <p:pic>
        <p:nvPicPr>
          <p:cNvPr id="2050" name="Picture 2" descr="C:\Users\HARIHARAN K\Desktop\sanskr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57437"/>
            <a:ext cx="33528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ARIHARAN K\Desktop\greek 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395287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ARIHARAN K\Desktop\sanskrit 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7" y="1557337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ARIHARAN K\Desktop\gree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795712"/>
            <a:ext cx="21145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HARIHARAN K\Desktop\greek 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38" y="3384550"/>
            <a:ext cx="24479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29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IN" dirty="0"/>
              <a:t>SE 101</a:t>
            </a:r>
            <a:br>
              <a:rPr lang="en-IN" dirty="0"/>
            </a:br>
            <a:r>
              <a:rPr lang="en-IN" dirty="0"/>
              <a:t>SURVIVAL OF THE FITTEST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Words and Images juxtapose to create newer meanings</a:t>
            </a:r>
            <a:endParaRPr lang="en-IN" dirty="0"/>
          </a:p>
        </p:txBody>
      </p:sp>
      <p:pic>
        <p:nvPicPr>
          <p:cNvPr id="3074" name="Picture 2" descr="C:\Users\HARIHARAN K\Desktop\greek 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2895600"/>
            <a:ext cx="13239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ARIHARAN K\Desktop\greek 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2266950"/>
            <a:ext cx="1790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C:\Users\HARIHARAN K\Desktop\vedic 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2" y="216535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5" name="Picture 23" descr="C:\Users\HARIHARAN K\Desktop\vedic 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2" y="4438650"/>
            <a:ext cx="19716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G:\new images\japanese 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974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26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226</TotalTime>
  <Words>339</Words>
  <Application>Microsoft Office PowerPoint</Application>
  <PresentationFormat>On-screen Show (4:3)</PresentationFormat>
  <Paragraphs>51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Trek</vt:lpstr>
      <vt:lpstr>SURVIVAL OF THE FITTEST</vt:lpstr>
      <vt:lpstr>SE 101 SURVIVAL OF THE FITTEST</vt:lpstr>
      <vt:lpstr>SE 101 SURVIVAL OF THE FITTEST</vt:lpstr>
      <vt:lpstr>SE 101 SURVIVAL OF THE FITTEST</vt:lpstr>
      <vt:lpstr>SE 101 SURVIVAL OF THE FITTEST</vt:lpstr>
      <vt:lpstr>SE 101 SURVIVAL OF THE FITTEST</vt:lpstr>
      <vt:lpstr>SE 101 SURVIVAL OF THE FITTEST</vt:lpstr>
      <vt:lpstr>PowerPoint Presentation</vt:lpstr>
      <vt:lpstr>SE 101 SURVIVAL OF THE FITTEST</vt:lpstr>
      <vt:lpstr>PowerPoint Presentation</vt:lpstr>
      <vt:lpstr>SE 101 SURVIVAL OF THE FITTEST</vt:lpstr>
      <vt:lpstr>PowerPoint Presentation</vt:lpstr>
      <vt:lpstr>SE 101 SURVIVAL OF THE FITTEST</vt:lpstr>
      <vt:lpstr>PowerPoint Presentation</vt:lpstr>
      <vt:lpstr>Se 101 SURVIVAL OF THE FITTEST</vt:lpstr>
      <vt:lpstr>SE 101 SURVIVAL OF THE FITTEST</vt:lpstr>
      <vt:lpstr>PowerPoint Presentation</vt:lpstr>
      <vt:lpstr>SE 101 SURVIVAL OF THE FITTEST</vt:lpstr>
      <vt:lpstr>SE 101 SURVIVAL OF THE FITTEST</vt:lpstr>
      <vt:lpstr>PowerPoint Presentation</vt:lpstr>
      <vt:lpstr>SE 101 SURVIVAL OF THE FITTEST</vt:lpstr>
      <vt:lpstr>Se 101 survival of the fittest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101 SURVIVAL OF THE FITTEST</dc:title>
  <dc:creator>HARIHARAN K</dc:creator>
  <cp:lastModifiedBy>nilanjan</cp:lastModifiedBy>
  <cp:revision>26</cp:revision>
  <dcterms:created xsi:type="dcterms:W3CDTF">2006-08-16T00:00:00Z</dcterms:created>
  <dcterms:modified xsi:type="dcterms:W3CDTF">2014-08-23T04:04:11Z</dcterms:modified>
</cp:coreProperties>
</file>