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47f286c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547f286c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47f286c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47f286c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9a40b78e038e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c9a40b78e038e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47f286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47f286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9a40b78e038e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9a40b78e038e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47f286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47f286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47f286c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47f286c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47f286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47f286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47f286c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47f286c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47f286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47f286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547f286c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547f286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 Signal Assignments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Nihar 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 Sridhar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Conditional Signal Assignment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a3 is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begin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 &lt;= i0 when sel = “00” else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i1 when sel = “01” else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i2 when sel “10” else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i3;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end a3;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for Practice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 this design on Quartus/Modelsim using the testbench and outside circuit provided to you (details will be dealt with later)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 1 bit half adder using all these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Help: Concatenation operator in VHDL is the ampersand symbol ( &amp; 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Concurrency?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Concurrency mainly differentiates Hardware Description Languages from other programming languages like C, Python, MATLAB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or more circuits having same inputs will not wait for each other to compute output on a </a:t>
            </a:r>
            <a:r>
              <a:rPr lang="en"/>
              <a:t>breadboard</a:t>
            </a:r>
            <a:r>
              <a:rPr lang="en"/>
              <a:t> or PCB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incorporate this feature of Hardware, all statements inside architecture are concurrent in nature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Signal Assignment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ith &lt;variable&gt; select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&lt;output&gt; &lt;= val1 when i1,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val2 when i2,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v</a:t>
            </a:r>
            <a:r>
              <a:rPr lang="en"/>
              <a:t>al3 when i3,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v</a:t>
            </a:r>
            <a:r>
              <a:rPr lang="en"/>
              <a:t>al4 when others;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&lt;variable&gt; has value  i1, then &lt;output&gt; is chosen to be val1, similarly for i2 and i3, &lt;output  will be val2 and val3 respectively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others case is default case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options for &lt;variable&gt; are concurrently evaluated and hence there can be no overlapping conditions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Signal Assignment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&lt;output&gt; &lt;= val1 when &lt;variable&gt; = i1 else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val2 when &lt;variable&gt; = i2 else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al3 when &lt;variable&gt; = i3 else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al4;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 similar to “with … select” statement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Conditions are evaluated sequentially, so this can be modelled as a priority encoder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4:1 Mux using different styles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and Entity Declaration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ibrary ieee;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ieee.std_logic_1164.all;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ntity mux_4_1 is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port( i0, i1, i2, i3: in std_logic;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el: in std_logic_vector(1 downto 0);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opt: out std_logic);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mux_4_1;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: Simple Dataflow Model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a1 is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egin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pt &lt;= (i0 and (not sel(0) and (not sel(1)) or (i1 and sel(0) and (not sel(1)) 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(i2 and (not sel(0) and sel(1)) or (i3 and sel(0) and sel(1));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end a1;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Select Signal Assignment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a2 is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begin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sel select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 &lt;= i0 when “00”,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&lt;= i1 when “01”,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&lt;= i2 when “10”,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&lt;= i3 when others;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end a2;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