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Proxima Nova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D559CF2-5A0B-45F6-B4D7-071F72A040D5}">
  <a:tblStyle styleId="{5D559CF2-5A0B-45F6-B4D7-071F72A040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6.xml"/><Relationship Id="rId34" Type="http://schemas.openxmlformats.org/officeDocument/2006/relationships/font" Target="fonts/ProximaNova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687405da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687405da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687405da7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687405da7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687405da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687405da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687405da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687405da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687405da7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687405da7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687405da7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687405da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687405da7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687405da7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687405da7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687405da7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687405da7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687405da7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687405da7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687405da7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6666d776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6666d776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687405da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687405da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69c857b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69c857b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687405da7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687405da7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687405da7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687405da7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687405da7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9687405da7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69c857be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69c857be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69c857be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69c857be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6666d776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6666d776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6666d776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6666d776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6666d776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6666d776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687405da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687405d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687405da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687405da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687405da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687405da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687405da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687405da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Quartus and VHDL Tutorial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Nihar Shah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Abhinav Sridhar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equation is this?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Quartus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a project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** in MHTML file **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1613"/>
            <a:ext cx="8839200" cy="476027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/>
          <p:nvPr/>
        </p:nvSpPr>
        <p:spPr>
          <a:xfrm>
            <a:off x="0" y="608000"/>
            <a:ext cx="2119800" cy="18117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1613"/>
            <a:ext cx="8839200" cy="4760278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/>
          <p:nvPr/>
        </p:nvSpPr>
        <p:spPr>
          <a:xfrm>
            <a:off x="52700" y="2298150"/>
            <a:ext cx="2018400" cy="13254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1613"/>
            <a:ext cx="8839200" cy="476027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7"/>
          <p:cNvSpPr/>
          <p:nvPr/>
        </p:nvSpPr>
        <p:spPr>
          <a:xfrm>
            <a:off x="1998225" y="607975"/>
            <a:ext cx="5180100" cy="30156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925" y="152400"/>
            <a:ext cx="5864154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8"/>
          <p:cNvSpPr txBox="1"/>
          <p:nvPr/>
        </p:nvSpPr>
        <p:spPr>
          <a:xfrm>
            <a:off x="1070100" y="2571750"/>
            <a:ext cx="70038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Top Level Entity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925" y="152400"/>
            <a:ext cx="5864154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9"/>
          <p:cNvSpPr txBox="1"/>
          <p:nvPr/>
        </p:nvSpPr>
        <p:spPr>
          <a:xfrm>
            <a:off x="1070100" y="2571750"/>
            <a:ext cx="70038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Files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925" y="152400"/>
            <a:ext cx="586415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050" y="152400"/>
            <a:ext cx="5977910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1"/>
          <p:cNvSpPr txBox="1"/>
          <p:nvPr/>
        </p:nvSpPr>
        <p:spPr>
          <a:xfrm>
            <a:off x="3453300" y="3331750"/>
            <a:ext cx="37977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Tools &gt; Options &gt; EDA Tool Options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of this Tutorial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Overview of Quartus and ModelSim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Programmable 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Quartus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VHDL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Combinational logic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using Force inputs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Sequential Logic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Automated testing using Testbench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 Checking</a:t>
            </a:r>
            <a:r>
              <a:rPr lang="en"/>
              <a:t> Testbench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scope of HDLs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600" y="152400"/>
            <a:ext cx="380479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simulate</a:t>
            </a:r>
            <a:endParaRPr/>
          </a:p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Navigate to path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work directory: vlib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 file(s)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</a:t>
            </a:r>
            <a:r>
              <a:rPr lang="en"/>
              <a:t>com filename.vhdl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</a:t>
            </a:r>
            <a:r>
              <a:rPr lang="en"/>
              <a:t>log filename.v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Simulate top level entity: vsim &lt;toplevel&gt;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to waves (Ctrl + W)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Force inputs or Run 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output.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THIS AGAIN AND AGAIN  till you get your output :)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9313"/>
            <a:ext cx="8839200" cy="4764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9313"/>
            <a:ext cx="8839200" cy="4764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9300"/>
            <a:ext cx="8839200" cy="4764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97" name="Google Shape;19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Github.com/niharhshah/Quartus-Workshop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Quartus And ModelSim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Quartus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rogrammable logic device design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Made by Altera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Previously known as Altera Quartus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Intel acquired Altera now known as Intel Quartus.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ModelSim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Developed by Mentor Graphics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multi-language Support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VHDL, Verilog, SystemC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</a:t>
            </a:r>
            <a:r>
              <a:rPr lang="en"/>
              <a:t>Independently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 with Quartus, Xilinx ISE or Vivado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Programmable Devices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programmable device?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Programmable device is an electronic component used in </a:t>
            </a:r>
            <a:r>
              <a:rPr lang="en"/>
              <a:t>reconfigurable</a:t>
            </a:r>
            <a:r>
              <a:rPr lang="en"/>
              <a:t> circuits.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Unlike ICs PLDs have reconfigurable logic gates.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Types: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FPGA: Field Programmable Gate Array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CPLD: Complex Programmable Logic Device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PLA: Programmable Logic Array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PAL: Programmable Array Logic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Programmable devices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to implement the logic in a device before we can use 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These devices can be erased many times.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Finite amount of resources inside.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Resources includes LUTs, Memories and many types of IO adaptors.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an equation 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7" name="Google Shape;107;p21"/>
          <p:cNvGraphicFramePr/>
          <p:nvPr/>
        </p:nvGraphicFramePr>
        <p:xfrm>
          <a:off x="3443175" y="187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{5D559CF2-5A0B-45F6-B4D7-071F72A040D5}</a:tableStyleId>
              </a:tblPr>
              <a:tblGrid>
                <a:gridCol w="752550"/>
                <a:gridCol w="752550"/>
                <a:gridCol w="752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