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54c26ba0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54c26ba0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4c26ba0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54c26ba0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54c26ba0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54c26ba0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54c26ba0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54c26ba0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4c26ba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4c26ba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54c26ba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54c26ba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54c26ba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54c26ba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54c26ba0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54c26ba0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54c26ba0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54c26ba0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54c26ba0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54c26ba0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54c26ba0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54c26ba0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54c26ba0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54c26ba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Structural Design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Nihar Shah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 Sridhar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Instantiation (Map by association)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Order of ports do not matter in this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0: mux_4_1 port map (sel =&gt; sel(1 downto 0), i0 =&gt; inps(0), i1 =&gt; inps(1), i2 =&gt; inps(2), i3 =&gt; inps(3), opt =&gt; m0_o);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m1: mux_4_1 port map (i0 =&gt; inps(4), i1 =&gt; inps(5), i2 =&gt; inps(6), i3 =&gt; inps(7), opt =&gt; m1_o, sel =&gt; sel(1 downto 0),);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m2: mux_4_1 port map (sel =&gt; sel(1 downto 0), i0 =&gt; inps(8), i1 =&gt; inps(9), i2 =&gt; inps(10), i3 =&gt; inps(11), opt =&gt; m0_o);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m3: mux_4_1 port map (sel =&gt; sel(1 downto 0), i0 =&gt; inps(12), i1 =&gt; inps(13), i2 =&gt; inps(14), i3 =&gt; inps(15), opt =&gt; m0_o);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Instantiation ( Map by position)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4: mux_4_1 port map (m0_o, m1_o, m2_o, m3_o, sel(3 downto 2), opt);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nd str;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Note here the order in which the ports were declared in component declaration will matter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 This is a slightly easier (less time consuming) way but may be error prone in case complete caution is not taken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for Practice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Half Adder you built, construct a full adder using the half adder (You may use a simple dataflow statement for the OR gate)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constructed full adder, construct a 4 bit ripple carry adder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Design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design enables us to have a modular design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a design helps in division of work, and makes designing process slightly easier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Declaration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the architecture block, we declare components along with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component must have the same port names and order as the entity we are planning to fix inside the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recommended to give the component the same name as the entity we wish to fix inside. Failing to do so will bring the need for a configuration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Instantiation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concurrent statement inside the architecture body (between begin and 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involves giving the unit a name (similar to when we give resistors names R1, R2 etc. inside a circuit to as to make it easy to understand)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involves generic map and port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 Map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maps the ports of the component to any signals/ ports of the circuit in which it is instantiated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2 basic methods of port mapping: Associative and Positional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methods will be covered in the following 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Design of a 16:1 Mux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previously defined 4:1 Mux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of the designed architectures may be used for this exercise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310" y="1178725"/>
            <a:ext cx="39093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and Entity Declaration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ibrary ieee;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ieee.std_logic_1164.all;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Entity mux_16_1 is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ort( inps: in std_logic_vector(15 downto 0);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</a:t>
            </a:r>
            <a:r>
              <a:rPr lang="en"/>
              <a:t>el : in std_logic_vector(3 downto 0);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o</a:t>
            </a:r>
            <a:r>
              <a:rPr lang="en"/>
              <a:t>pt: out std_logic);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nd mux_16_1;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and Signal Declaration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rchitecture str of mux_16_1 is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omponent </a:t>
            </a:r>
            <a:r>
              <a:rPr lang="en"/>
              <a:t>mux_4_1 is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port( i0, i1, i2, i3: in std_logic;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sel: in std_logic_vector(1 downto 0);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opt: out std_logic);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end component;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ignal m0_o, m1_o, m2_0, m3_0: std_logic;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