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d4e384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5d4e384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d4e384b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d4e384b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5d4e384b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5d4e384b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5d4e384b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5d4e384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5d4e384b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5d4e384b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5d4e384b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5d4e384b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5d4e384b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5d4e384b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d4e384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d4e384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5d4e384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5d4e384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d4e384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d4e384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d4e384b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5d4e384b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5d4e384b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5d4e384b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d4e384b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d4e384b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d4e384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d4e384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5d4e384b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5d4e384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Design in VHDL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Nihar 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 Sridhar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If statement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VHDL has the if-elsif-else-end if; statement too like most other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used only inside a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&lt;condition1&gt; then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&lt;set of sequential statements&gt;;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lsif &lt;condition 2&gt; then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&lt;set of sequential statements&gt;;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&lt;set of sequential statements&gt;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end if;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basic D </a:t>
            </a:r>
            <a:r>
              <a:rPr lang="en"/>
              <a:t>FlipFlop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 FlipFlop is a sequential circuit, which can be defined using a process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inputs clock, D, and Reset, outputs Q and Qbar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is not defined as out but defined as buffer because any port with mode out cannot be read inside the architecture whereas a buffer can be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it is triggered by the positive clock edge and resets at reset = ‘0’. Also it is a synchronous reset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and Entity declaration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ibrary ieee;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ieee.std_logic_1164.all;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entity d_ff is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ort( d, clk, rstn: in std_logic;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q, qbar: buffer std_logic);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d_ff;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beh is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prc_dff: process begin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wait until clk’event and clk = ‘1’;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(rstn = ‘0’) then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q</a:t>
            </a:r>
            <a:r>
              <a:rPr lang="en"/>
              <a:t> &lt;= ‘0’;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q</a:t>
            </a:r>
            <a:r>
              <a:rPr lang="en"/>
              <a:t> &lt;= d;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if;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bar &lt;= not q;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process;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beh;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for Asynchronous Reset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beh is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prc_dff: process(rstn, clk)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begin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(rstn = ‘0’) then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q &lt;= ‘0’;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elsif (clk’event and clk = ‘1’) then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q &lt;= d;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end if;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qbar &lt;= not q;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end process;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end beh;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for Practice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basics of structural modelling, and make an 3 bit Johnson counter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your own testbench and test the design (testbench will be covered next, hints for this will be given)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Block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block is a concurrent block, inside which statements are executed sequentially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extensively used for behavioural modelling of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block exists between the begin and end keywords of the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can use all signals and ports, and can define variables inside them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inside a process, after the process declaration before the ‘begin’ keyword. Only valid inside that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 and ports, like wires in any physical system have an </a:t>
            </a:r>
            <a:r>
              <a:rPr lang="en"/>
              <a:t>inherent</a:t>
            </a:r>
            <a:r>
              <a:rPr lang="en"/>
              <a:t> delay, after which their values are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do not have such a delay, and thus can be used like we use variables in Python, C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Instantiation syntax: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/>
              <a:t>v</a:t>
            </a:r>
            <a:r>
              <a:rPr lang="en"/>
              <a:t>ariable &lt;name&gt; : &lt;data_type&gt;;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list of a process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block is a concurrent block, which will be executed again and again unless told to stop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we have a sensitivity list ( or a wait statement ) which only allows the process to fire when some condition is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sensitivity list can contain multiple inputs, outputs,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a sensitivity list, the process will be fired if and only if there is any change in value of any of the values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&lt;process_name&gt;: process (sig1, in1, opt)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Statement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wait statement is one of the most important aspects of a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appear anywhere between the ‘begin’ and ‘end process’ keywords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used in one of four ways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Wait 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Wait until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Wait for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Wait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long form version of the sensitivity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will fire only if there is a change in any of the items in the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/>
              <a:t>w</a:t>
            </a:r>
            <a:r>
              <a:rPr lang="en"/>
              <a:t>ait on sig1, ip1, op1;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Until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involves a boolean condition to be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boolean expression which is given with this statement, and when it evaluates to true, the process is fired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used largely to make a system sensitive to a single edge or a single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ait until clk’event and clk = ‘1’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clk’event is a attribute which will return boolean ‘1’ when there is an event on the -- signal/port clk. Read more about attributes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used to make the system wait for a fixed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 has to be specified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used more in testbenches where an input to a system needs to be applied for a fixed time, until a new one can be applied to get a reliable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wait for 10 ns;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Make a note of the space between 10 and ns. Not having it may cause errors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Such nuances will be clear with practice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tell the process to die and never fire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used after application of the last input, to formally kill the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process has to </a:t>
            </a:r>
            <a:r>
              <a:rPr lang="en"/>
              <a:t>compulsorily</a:t>
            </a:r>
            <a:r>
              <a:rPr lang="en"/>
              <a:t> have atleast one of these wait statements else the compiler will throw an error (so that the process need not be running all the time, thereby loading the simulation software)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