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F096AA-F87E-4D77-8E49-2AC1CA9ACE59}">
  <a:tblStyle styleId="{BFF096AA-F87E-4D77-8E49-2AC1CA9ACE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5ac52d8f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5ac52d8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56b5a600b07a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56b5a600b07a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56b5a600b07a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56b5a600b07a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56b5a600b07a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56b5a600b07a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056b5a600b07a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056b5a600b07a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56b5a600b07a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56b5a600b07a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056b5a600b07a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056b5a600b07a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56b5a600b07a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56b5a600b07a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56b5a600b07a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56b5a600b07a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56b5a600b07a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56b5a600b07a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ac52d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ac52d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56b5a600b07a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56b5a600b07a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5ac52d8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5ac52d8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5ac52d8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5ac52d8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5ac52d8f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5ac52d8f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5ac52d8f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5ac52d8f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5ac52d8f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5ac52d8f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ac52d8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ac52d8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ac52d8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ac52d8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ac52d8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ac52d8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5ac52d8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5ac52d8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5ac52d8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5ac52d8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5ac52d8f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5ac52d8f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5ac52d8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5ac52d8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VHDL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Nihar Shah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 Sridhar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Describes the working of all the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a set of concurrent statements in the main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contains component declarations, signal declarations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entity may have multiple architectures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architecture to be equivalent to a circuit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component is </a:t>
            </a:r>
            <a:r>
              <a:rPr lang="en"/>
              <a:t>analogous</a:t>
            </a:r>
            <a:r>
              <a:rPr lang="en"/>
              <a:t> to a socket (which only defines the of ports it has)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component is instantiated inside an architecture, an empty socket is placed inside that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subcircuit, having same port structure (including names) can be fit into that subcircuit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 are internal wires of a circuit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different from ports in the aspect that they are invisible to external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ports, signals can assume various data types like bit, integer, std_logic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 can help in debugging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 are declared inside the architecture, above the ‘begin’ keyword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Architecture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VHDL Architecture can be classified in one of the 3 following categories or a mixture of them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Behavioural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Architecture : Structural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unit made solely by simple interconnection of smaller </a:t>
            </a:r>
            <a:r>
              <a:rPr lang="en"/>
              <a:t>subunits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concurrent component instantiations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are instantiated and signals are then used to connect the components within the architecture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Architecture : Dataflow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Dataflow modelling involves using signal assignment at it’s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target signal is expressed with a set of signal assignment statements which are concurrent in nature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Architecture : Behavioural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involves describing the circuit using it’s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‘process’ block used, in which the statements are executed sequentially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process is concurrent but inside that are a set of sequentially executed statements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Types: Enumeration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define a set of values as a 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Eg: type days is (Mon, Tue, Wed, Thu, Fri, Sat, Sun);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Bit, Boolean, std_logic etc. are examples of pre-defined enumerated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Types: Physical Types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objects contain a value and a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unit and their conversions must be defined in the type declaration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is the only predefined physical type in VHDL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Eg: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ype resistance is range 0 to 1E6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u</a:t>
            </a:r>
            <a:r>
              <a:rPr lang="en"/>
              <a:t>nits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o</a:t>
            </a:r>
            <a:r>
              <a:rPr lang="en"/>
              <a:t>hm;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k</a:t>
            </a:r>
            <a:r>
              <a:rPr lang="en"/>
              <a:t>ohm = 1000 ohm;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Mohm = 1000 kohm;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</a:t>
            </a:r>
            <a:r>
              <a:rPr lang="en"/>
              <a:t>nd units resistance;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Data Types: Array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composite data type is a data type derived by combining one or more existing data types. </a:t>
            </a:r>
            <a:r>
              <a:rPr lang="en"/>
              <a:t>They still use the keyword type though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collection of any single data type is called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may be constrained or unconstrained/Free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std_logic_vector is array (integer range&lt;&gt;) of std_logic;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range arrays can be defined to be (assume x &gt; y) “x downto y” or “y to x”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first case, MSB is placed at position x and in second in 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31500"/>
            <a:ext cx="8520600" cy="4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VHSIC Hardware Description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VHSIC: Very High Speed Integrated Circuit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Verbose and Descriptive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(can also be called Very </a:t>
            </a:r>
            <a:r>
              <a:rPr lang="en"/>
              <a:t>Humongous</a:t>
            </a:r>
            <a:r>
              <a:rPr lang="en"/>
              <a:t> and Daunting Language)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Data Types: Records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struct in C /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Records can hold components of different types and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Eg:</a:t>
            </a:r>
            <a:endParaRPr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ype in_out_pairs is record</a:t>
            </a:r>
            <a:endParaRPr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(i1, i2: std_logic_vector(2 downto 0); opt: std_logic_vector (3 downto 0));</a:t>
            </a:r>
            <a:endParaRPr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end record resource;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basic code</a:t>
            </a:r>
            <a:endParaRPr/>
          </a:p>
        </p:txBody>
      </p:sp>
      <p:graphicFrame>
        <p:nvGraphicFramePr>
          <p:cNvPr id="179" name="Google Shape;179;p33"/>
          <p:cNvGraphicFramePr/>
          <p:nvPr/>
        </p:nvGraphicFramePr>
        <p:xfrm>
          <a:off x="2408275" y="18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{BFF096AA-F87E-4D77-8E49-2AC1CA9ACE59}</a:tableStyleId>
              </a:tblPr>
              <a:tblGrid>
                <a:gridCol w="1442475"/>
                <a:gridCol w="1442475"/>
                <a:gridCol w="1442475"/>
              </a:tblGrid>
              <a:tr h="20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33"/>
          <p:cNvSpPr txBox="1"/>
          <p:nvPr/>
        </p:nvSpPr>
        <p:spPr>
          <a:xfrm>
            <a:off x="3321775" y="1378500"/>
            <a:ext cx="2179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 = A ⊕ 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basic code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ibrary ieee;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ieee.std_logic_1164.all;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Use ‘-’ to add comments; std_logic_1164 contains basic data type std_logic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use clause is used to indicate the packages being used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ntity xor_gate is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 ( A, B: in std_logic; Y: out std_logic);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xor_gate;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--Std_logic : A data type which can assume values of ‘0’, ‘1’, ‘Z’, ‘U’, ‘X’, ‘W’, ‘L’, ‘H’, ‘-’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--Note the basic syntax of entity declaration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basic code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rchitecture arch_xor of xor_gate is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syntax: architecture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begin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  &lt;= a xor b;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‘&lt;=’ is called assignment operator. It can be used on signals and ports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arch_xor;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This is an example of dataflow design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this on Quartus-Modelsim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VHDL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Description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Concurrent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 Synthesis and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Testbench Applications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Synthesis = From code to physical circuit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= Breaking down circuit to basic components for simulation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Sections of VHDL Code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and Package Usage Declaration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Declaration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Declaration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Units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Design Units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Entity, Configuration, Package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Secondary Design Units: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Body, Package Body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Packages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Header files in C /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is a collection of logically related declarations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sets of Types, Subtypes, Constant declarations, Component Declarations, Functions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Packages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Package has 2 parts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Declaration: Defines all visible contents of the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Body: Implementation details of the items in the package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Packages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Library is a collection of compiled design units and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 Standard Packages provided with VHDL : Standard and Textio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Package defines basic data types and subtypes like bit, std_logic, character, bit_vector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Textio allows reading and writing of ASCII text files from VHDL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Blackbox description of a the circuit / subcircuit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the list of all ports of the circuit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also contain information about generic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port has an associated type like input, output, buffer, inout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cannot be multiple entities with same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many other languages, there cannot be any entities or architectures named after a keyword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