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146847059" r:id="rId13"/>
    <p:sldId id="2146847060" r:id="rId14"/>
    <p:sldId id="267" r:id="rId15"/>
    <p:sldId id="2146847061" r:id="rId16"/>
    <p:sldId id="2146847062" r:id="rId17"/>
    <p:sldId id="2146847063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20240" y="3550756"/>
            <a:ext cx="927805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: Pathi Venkata Nihari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KKR And KSR Institute Of Technology And Sciences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CSE-Artificial Intelligence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Internship Student Registration ID 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STU669ba2c3e56f51721475779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41C6-F321-84FC-37BF-B2A641185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A4D1E-E9B1-6BFB-6298-56518CD1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B1F45B-87A7-7915-EE8A-46D4AE682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263" y="1232452"/>
            <a:ext cx="10552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5 – Model Deployment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7704B7-733E-8D33-6730-2B9790D87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82" y="2309670"/>
            <a:ext cx="10147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uses the trained model to generate salary predictions directly within the development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trained model is used to predict salaries on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 are compared with actual values to check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are displayed in tabular format using pandas.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84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246CB-2F9D-97EC-93B4-D868896E35A6}"/>
              </a:ext>
            </a:extLst>
          </p:cNvPr>
          <p:cNvSpPr txBox="1"/>
          <p:nvPr/>
        </p:nvSpPr>
        <p:spPr>
          <a:xfrm>
            <a:off x="8028432" y="3075057"/>
            <a:ext cx="3253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Visualize boxplots after removal of Outliers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2FD6A-098A-D643-26D9-94918C82B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1" y="1301750"/>
            <a:ext cx="7662671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E5BC-4787-AB90-6D44-CE367B53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60153-5D10-6FE3-8530-715335D9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B76B7-2E91-5AB6-48DE-387BA03B43D3}"/>
              </a:ext>
            </a:extLst>
          </p:cNvPr>
          <p:cNvSpPr txBox="1"/>
          <p:nvPr/>
        </p:nvSpPr>
        <p:spPr>
          <a:xfrm>
            <a:off x="7644384" y="3337560"/>
            <a:ext cx="3364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Evaluation of the best model: Random Forest Regression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54DC13-9F77-C96A-3DB5-250E0682A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965" y="1389889"/>
            <a:ext cx="2620407" cy="107899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7DD64C-AA21-38D2-FE16-2758A05E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2626316"/>
            <a:ext cx="7306056" cy="352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6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F4AED-54FF-893C-D89A-E43485C2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AB1F85-DE53-2C9D-46E8-885681AE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56D265-A474-5C57-9F24-6BF19285E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119" y="1700784"/>
            <a:ext cx="8041761" cy="44550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7DB21-D879-E968-2BF6-07BD0D156F09}"/>
              </a:ext>
            </a:extLst>
          </p:cNvPr>
          <p:cNvSpPr txBox="1"/>
          <p:nvPr/>
        </p:nvSpPr>
        <p:spPr>
          <a:xfrm>
            <a:off x="4440935" y="1066508"/>
            <a:ext cx="331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STREAMLIT INTERFACE</a:t>
            </a:r>
          </a:p>
        </p:txBody>
      </p:sp>
    </p:spTree>
    <p:extLst>
      <p:ext uri="{BB962C8B-B14F-4D97-AF65-F5344CB8AC3E}">
        <p14:creationId xmlns:p14="http://schemas.microsoft.com/office/powerpoint/2010/main" val="384474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25BF-3562-EDC6-472C-BDB14984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08608-3603-751E-7D94-909105C6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5BD967-114C-8E4C-505E-A70C7EC15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775" y="1697308"/>
            <a:ext cx="6865401" cy="37540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45ECA-B966-4159-C155-0AF581016E6A}"/>
              </a:ext>
            </a:extLst>
          </p:cNvPr>
          <p:cNvSpPr txBox="1"/>
          <p:nvPr/>
        </p:nvSpPr>
        <p:spPr>
          <a:xfrm>
            <a:off x="4440935" y="1232452"/>
            <a:ext cx="3310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STREAMLIT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E518E-67C9-B1A7-1107-3FB2C25A3363}"/>
              </a:ext>
            </a:extLst>
          </p:cNvPr>
          <p:cNvSpPr txBox="1"/>
          <p:nvPr/>
        </p:nvSpPr>
        <p:spPr>
          <a:xfrm>
            <a:off x="978408" y="5641848"/>
            <a:ext cx="878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</a:t>
            </a:r>
            <a:r>
              <a:rPr lang="en-IN"/>
              <a:t>:  https://github.com/nihari06/employee_salary_predict.ipynp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3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8CF1F2-89F2-8173-C496-0924933F4E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9246" y="1926384"/>
            <a:ext cx="95535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Random forest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gave the best results due to its simplicity and effective prediction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removal (IQR method)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model accuracy and data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showed a strong relationship between features and salary, with good R²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made the solution user-friendly and easy to deploy.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96E74C-85CB-9972-A8A6-F858640C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596" y="1478295"/>
            <a:ext cx="972480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experience, location, domain expertise, and performance ratings 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dynamic datasets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update automatically as employee records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via cloud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Heroku, AWS,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Cloud) for real-time multi-user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salary range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classification (e.g., Low, Medium, High).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resume parsing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LinkedIn API to predict salaries from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visualize employee trends, salary distributions, and model metrics.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07B24-FFC3-F559-90A9-3359FDF6E608}"/>
              </a:ext>
            </a:extLst>
          </p:cNvPr>
          <p:cNvSpPr txBox="1"/>
          <p:nvPr/>
        </p:nvSpPr>
        <p:spPr>
          <a:xfrm>
            <a:off x="581192" y="1692403"/>
            <a:ext cx="1102961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Scikit-learn Documentation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Used for machine learning models, encoding, and model evaluation</a:t>
            </a:r>
          </a:p>
          <a:p>
            <a:pPr>
              <a:buFont typeface="+mj-lt"/>
              <a:buAutoNum type="arabicPeriod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Pandas Documentation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Used for data preprocessing, handling, and transformations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3.Streamlit Documentation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Used to build and deploy the web application interface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4.Matplotlib &amp; Seaborn Libraries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Used for visualizations and data plotting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5.Kaggle &amp; UCI Repository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For reference datasets and feature selection inspiration</a:t>
            </a:r>
          </a:p>
          <a:p>
            <a:pPr>
              <a:buFont typeface="+mj-lt"/>
              <a:buAutoNum type="arabicPeriod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6.Python Official Documentation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Language reference for writing and debugging the code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7530309" cy="46733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This project aims to develop a model that predicts employee salaries based on various factors.</a:t>
            </a:r>
          </a:p>
          <a:p>
            <a:pPr algn="just"/>
            <a:r>
              <a:rPr lang="en-US" dirty="0"/>
              <a:t>Understanding salary trends is crucial for both employers and employees.</a:t>
            </a:r>
          </a:p>
          <a:p>
            <a:pPr algn="just"/>
            <a:r>
              <a:rPr lang="en-US" dirty="0"/>
              <a:t>Factors influencing salary include experience, education level, job role, and location.</a:t>
            </a:r>
          </a:p>
          <a:p>
            <a:pPr algn="just"/>
            <a:r>
              <a:rPr lang="en-US" dirty="0"/>
              <a:t>Accurate salary predictions can help in fair compensation and budgeting.</a:t>
            </a:r>
          </a:p>
          <a:p>
            <a:pPr algn="just"/>
            <a:r>
              <a:rPr lang="en-US" dirty="0"/>
              <a:t>The objective is to create a reliable model that can assist in salary forecasting.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772FC-3D9B-9323-FCFB-7C6FCD4D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045" y="1426520"/>
            <a:ext cx="3663552" cy="366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A848C8A-7721-D13C-4B74-0655D769E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09612"/>
              </p:ext>
            </p:extLst>
          </p:nvPr>
        </p:nvGraphicFramePr>
        <p:xfrm>
          <a:off x="581025" y="2443675"/>
          <a:ext cx="11029950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580304598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828473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Specification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68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Windows 10 / 11 or Linux / macOS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721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Intel Core i5 or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657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Minimum 4 GB (8 GB recommended)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934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At least 2 GB of free disk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6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Software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Jupyter Notebook / VS Code / Colab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8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Python 3.7 or above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915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C8C0EA-5826-C6F8-245D-300F08B47EE1}"/>
              </a:ext>
            </a:extLst>
          </p:cNvPr>
          <p:cNvSpPr txBox="1"/>
          <p:nvPr/>
        </p:nvSpPr>
        <p:spPr>
          <a:xfrm>
            <a:off x="581025" y="1618216"/>
            <a:ext cx="362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BD20D-6B02-E11B-134A-7F344C2E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3936D-1243-7611-5C58-A7F58EB3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E0B8D-1907-CDA7-F045-BF670711517D}"/>
              </a:ext>
            </a:extLst>
          </p:cNvPr>
          <p:cNvSpPr txBox="1"/>
          <p:nvPr/>
        </p:nvSpPr>
        <p:spPr>
          <a:xfrm>
            <a:off x="581025" y="1618216"/>
            <a:ext cx="362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Required Libraries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12570B-908C-298E-505D-572787D0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214940"/>
              </p:ext>
            </p:extLst>
          </p:nvPr>
        </p:nvGraphicFramePr>
        <p:xfrm>
          <a:off x="581025" y="2358390"/>
          <a:ext cx="11029950" cy="256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520193461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990450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Library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6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 loading and manipulation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74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Numerical computations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465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matplotlib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297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seaborn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Advanced data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80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sklearn (scikit-learn)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ML algorithms, preprocessing, model 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623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joblib or pickle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 save and load the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09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07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03FD20-27DB-9B62-63CA-6811D708C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47319"/>
            <a:ext cx="1055293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 – Data Collection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step in the Employee Salary Prediction project is acquiring a dataset that includes various employee attributes. The dataset contains features such 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Age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Work class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Education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Marital-status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Occupation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Relationship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 is loaded using tools like pandas and visualized to understand the structure and distributions.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3C9F0-FF5D-F25B-ABA8-E81CAC481A56}"/>
              </a:ext>
            </a:extLst>
          </p:cNvPr>
          <p:cNvSpPr txBox="1"/>
          <p:nvPr/>
        </p:nvSpPr>
        <p:spPr>
          <a:xfrm>
            <a:off x="3112851" y="3271580"/>
            <a:ext cx="3891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Gender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Capital-gain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Capital-loss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Hours-per-week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Native-country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Income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226A-69B9-9C8A-A626-83A74EBE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982794-4F89-E4CE-A4AF-0DAF380F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C23B18-7542-E996-018B-0FCF6B599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30332"/>
            <a:ext cx="10552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 –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I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346C803-3226-DA1C-8789-6872FD0AB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457" y="1965316"/>
            <a:ext cx="99344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prepare the dataset for machine learning, several preprocessing steps were applied: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All categorical features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marital-status, occupation, relationship, race, gender, native-country) were encoded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converting text categories into numerical labels.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Feature-Target 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target column income (if categorical) can be converted to binary (0 and 1). If actual salary is provided, that becomes the regression target.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Train-Test 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Data is split into training and test sets using an 80-20 split to evaluate model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7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2831-012A-52BC-49D0-B6AACF7F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99A0B-6A0A-1C24-6492-1101E2A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51C3A5-C769-99A1-3995-E0ACE9729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8243"/>
            <a:ext cx="10552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3 –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 and Training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D2510C-49F2-4872-6357-7FE5DE70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225699"/>
            <a:ext cx="103512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preprocessing, the machine learning model is trained on the cleaned dataset.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7EEE8B-9CBD-701F-AA30-35C1BAF4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454357"/>
            <a:ext cx="110296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Comparison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 with Linear Regression, models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also tested.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performed well and gave consistent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and Random Forest provided slightly better accuracy but were more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simplicity and interpretability, Linear Regression was selected as the final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83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AFDAB-90F6-674C-77E1-B58C0B3A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6E217C-AF79-D2D9-16E4-13AC429D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0E9C06-4127-E885-69C5-5C0E924E9A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68266"/>
            <a:ext cx="105529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4 – Model Evaluation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B19DCD-8D41-1244-B9C7-4EFC66B1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50" y="2372310"/>
            <a:ext cx="96393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the model is trained, predictions are made on the test set, and performance is evaluated using regression metrics: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 (MAE)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Measures average magnitude of prediction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Squared Error (MSE)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Penalizes larger errors more than MAE.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R² 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Indicates how much variance in the target is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metrics help determine how well the model performs in predicting salary.</a:t>
            </a:r>
          </a:p>
        </p:txBody>
      </p:sp>
    </p:spTree>
    <p:extLst>
      <p:ext uri="{BB962C8B-B14F-4D97-AF65-F5344CB8AC3E}">
        <p14:creationId xmlns:p14="http://schemas.microsoft.com/office/powerpoint/2010/main" val="166755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586</TotalTime>
  <Words>915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Linear Regression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pathi venkata nihari</cp:lastModifiedBy>
  <cp:revision>45</cp:revision>
  <dcterms:created xsi:type="dcterms:W3CDTF">2021-05-26T16:50:10Z</dcterms:created>
  <dcterms:modified xsi:type="dcterms:W3CDTF">2025-07-29T15:26:21Z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