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38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93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210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991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725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169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770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6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7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74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52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5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66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8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9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5CA63-A3DC-45E8-A1C0-B3D565CFAB9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6750C4-C614-46CE-B144-A14057CF2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9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6912-E04D-F8E3-385C-F9CD23550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VOTING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1FB5E-1DBA-9A39-9CCA-14764812D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  <a:endParaRPr lang="en-IN" dirty="0"/>
          </a:p>
        </p:txBody>
      </p:sp>
      <p:pic>
        <p:nvPicPr>
          <p:cNvPr id="7" name="Picture 6" descr="A hand holding a cell phone&#10;&#10;AI-generated content may be incorrect.">
            <a:extLst>
              <a:ext uri="{FF2B5EF4-FFF2-40B4-BE49-F238E27FC236}">
                <a16:creationId xmlns:a16="http://schemas.microsoft.com/office/drawing/2014/main" id="{CBCDF7EC-78D8-8BB9-76B5-CB3D593ED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4497512"/>
            <a:ext cx="3905449" cy="20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9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723C-2279-EA68-B40A-9D20B2B7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0989-EAD4-F61F-ED45-299F9E05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demonstrated a practical example of:</a:t>
            </a:r>
          </a:p>
          <a:p>
            <a:pPr marL="0" indent="0">
              <a:buNone/>
            </a:pPr>
            <a:r>
              <a:rPr lang="en-US" dirty="0"/>
              <a:t>	Implementing real-world logic in C</a:t>
            </a:r>
          </a:p>
          <a:p>
            <a:pPr marL="0" indent="0">
              <a:buNone/>
            </a:pPr>
            <a:r>
              <a:rPr lang="en-US" dirty="0"/>
              <a:t>	Using data structures to manage dynamic and fixed-size data</a:t>
            </a:r>
          </a:p>
          <a:p>
            <a:pPr marL="0" indent="0">
              <a:buNone/>
            </a:pPr>
            <a:r>
              <a:rPr lang="en-US" dirty="0"/>
              <a:t>	Understanding user interaction and control flow in command-	line programs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80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E97A-43BB-403A-31B6-F5FF0971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252" y="2333469"/>
            <a:ext cx="8596668" cy="1320800"/>
          </a:xfrm>
        </p:spPr>
        <p:txBody>
          <a:bodyPr>
            <a:noAutofit/>
          </a:bodyPr>
          <a:lstStyle/>
          <a:p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984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84B2-8E36-797E-2276-CF9560E3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CCB2-68E8-4EDA-CD37-B31B57A7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voting system is a console-based C application that simulates a basic election process.</a:t>
            </a:r>
          </a:p>
          <a:p>
            <a:pPr marL="0" indent="0">
              <a:buNone/>
            </a:pPr>
            <a:r>
              <a:rPr lang="en-US" dirty="0"/>
              <a:t>It demonstrates how to:</a:t>
            </a:r>
          </a:p>
          <a:p>
            <a:r>
              <a:rPr lang="en-US" dirty="0"/>
              <a:t>Manage candidates dynamically using linked lists.</a:t>
            </a:r>
          </a:p>
          <a:p>
            <a:r>
              <a:rPr lang="en-US" dirty="0"/>
              <a:t>Track voters and their vote status using arrays.</a:t>
            </a:r>
          </a:p>
          <a:p>
            <a:r>
              <a:rPr lang="en-US" dirty="0"/>
              <a:t>Implement user input validation and menu-driven interaction.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59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E85D-DACA-CEE3-EF97-7091A9B7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B437E-E4C2-1BAB-D423-8CEBA2D0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build a functional voting system using C.</a:t>
            </a:r>
          </a:p>
          <a:p>
            <a:r>
              <a:rPr lang="en-US" dirty="0"/>
              <a:t>Learn how data structures like linked lists and arrays can model real-world scenarios.</a:t>
            </a:r>
          </a:p>
          <a:p>
            <a:r>
              <a:rPr lang="en-US" dirty="0"/>
              <a:t>Develop logic for checking eligibility and casting votes.</a:t>
            </a:r>
          </a:p>
          <a:p>
            <a:r>
              <a:rPr lang="en-US" dirty="0"/>
              <a:t>Display results, handle memory, and manage user interaction through menus.</a:t>
            </a:r>
            <a:endParaRPr lang="en-IN" dirty="0"/>
          </a:p>
        </p:txBody>
      </p:sp>
      <p:pic>
        <p:nvPicPr>
          <p:cNvPr id="5" name="Picture 4" descr="A close-up of a green button&#10;&#10;AI-generated content may be incorrect.">
            <a:extLst>
              <a:ext uri="{FF2B5EF4-FFF2-40B4-BE49-F238E27FC236}">
                <a16:creationId xmlns:a16="http://schemas.microsoft.com/office/drawing/2014/main" id="{B67FB911-808F-5252-0D14-1C7DD6BDD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4469342"/>
            <a:ext cx="2703313" cy="180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8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2C80-FA36-CA32-D4BD-D0712FC7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127" y="50332"/>
            <a:ext cx="6566941" cy="1325563"/>
          </a:xfrm>
        </p:spPr>
        <p:txBody>
          <a:bodyPr/>
          <a:lstStyle/>
          <a:p>
            <a:r>
              <a:rPr lang="en-US" dirty="0"/>
              <a:t>SYSTEM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1F63-0FF8-F2F8-93A9-3C9DAFE9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08" y="1229193"/>
            <a:ext cx="10604292" cy="536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Hardware Requirements: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CPU: Minimum 1 GHz</a:t>
            </a:r>
          </a:p>
          <a:p>
            <a:r>
              <a:rPr lang="en-IN" dirty="0"/>
              <a:t>RAM: 512 MB or more (very lightweight application)</a:t>
            </a:r>
          </a:p>
          <a:p>
            <a:r>
              <a:rPr lang="en-IN" dirty="0"/>
              <a:t>Storage: Less than 1 MB of disk usage</a:t>
            </a:r>
          </a:p>
          <a:p>
            <a:r>
              <a:rPr lang="en-IN" dirty="0"/>
              <a:t>Input: Keyboard (console input)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Software Requirements: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Operating System: Windows / Linux / macOS</a:t>
            </a:r>
          </a:p>
          <a:p>
            <a:r>
              <a:rPr lang="en-IN" dirty="0"/>
              <a:t>Compiler: GCC, Turbo C, Code::Blocks, or any standard C compiler</a:t>
            </a:r>
          </a:p>
          <a:p>
            <a:r>
              <a:rPr lang="en-IN" dirty="0"/>
              <a:t>Text Editor: Code::Blocks, Visual Studio Code, or any IDE supporting C</a:t>
            </a:r>
          </a:p>
        </p:txBody>
      </p:sp>
    </p:spTree>
    <p:extLst>
      <p:ext uri="{BB962C8B-B14F-4D97-AF65-F5344CB8AC3E}">
        <p14:creationId xmlns:p14="http://schemas.microsoft.com/office/powerpoint/2010/main" val="21327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64D3-334F-C24C-6AD9-206443A3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2023-BF17-130F-CB6A-16CB2210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Linked List – Candidates</a:t>
            </a:r>
          </a:p>
          <a:p>
            <a:r>
              <a:rPr lang="en-US" dirty="0"/>
              <a:t>Used to store and display the list of candidates.</a:t>
            </a:r>
          </a:p>
          <a:p>
            <a:pPr marL="0" indent="0">
              <a:buNone/>
            </a:pPr>
            <a:r>
              <a:rPr lang="en-US" dirty="0"/>
              <a:t>   Each node holds:</a:t>
            </a:r>
          </a:p>
          <a:p>
            <a:r>
              <a:rPr lang="en-US" dirty="0"/>
              <a:t>Candidate ID</a:t>
            </a:r>
          </a:p>
          <a:p>
            <a:r>
              <a:rPr lang="en-US" dirty="0"/>
              <a:t>Candidate name</a:t>
            </a:r>
          </a:p>
          <a:p>
            <a:r>
              <a:rPr lang="en-US" dirty="0"/>
              <a:t>Pointer to the next candidate</a:t>
            </a:r>
          </a:p>
          <a:p>
            <a:pPr marL="0" indent="0">
              <a:buNone/>
            </a:pPr>
            <a:r>
              <a:rPr lang="en-US" dirty="0"/>
              <a:t>2.  Array – Voters</a:t>
            </a:r>
          </a:p>
          <a:p>
            <a:r>
              <a:rPr lang="en-US" dirty="0"/>
              <a:t>Fixed-size array of Voter structures.</a:t>
            </a:r>
          </a:p>
          <a:p>
            <a:r>
              <a:rPr lang="en-US" dirty="0"/>
              <a:t>Tracks : Voter ID</a:t>
            </a:r>
          </a:p>
          <a:p>
            <a:r>
              <a:rPr lang="en-US" dirty="0"/>
              <a:t>Whether the voter has already voted</a:t>
            </a:r>
          </a:p>
          <a:p>
            <a:pPr marL="0" indent="0">
              <a:buNone/>
            </a:pPr>
            <a:r>
              <a:rPr lang="en-US" dirty="0"/>
              <a:t>3.  Array – Vote Count </a:t>
            </a:r>
          </a:p>
          <a:p>
            <a:r>
              <a:rPr lang="en-US" dirty="0"/>
              <a:t>Array where each index corresponds to a candidate’s ID.</a:t>
            </a:r>
          </a:p>
          <a:p>
            <a:r>
              <a:rPr lang="en-US" dirty="0"/>
              <a:t>Tracks total votes received by each candidate.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5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EBCF-1C23-29CC-ED48-2FC312E6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CB6B-89B6-337B-EA1F-194603AE9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addCandidate</a:t>
            </a:r>
            <a:r>
              <a:rPr lang="en-IN" dirty="0"/>
              <a:t>(id, name) – Adds a new candidate to the list.</a:t>
            </a:r>
          </a:p>
          <a:p>
            <a:r>
              <a:rPr lang="en-IN" dirty="0" err="1"/>
              <a:t>registerVoters</a:t>
            </a:r>
            <a:r>
              <a:rPr lang="en-IN" dirty="0"/>
              <a:t>(count) – Initializes voters.</a:t>
            </a:r>
          </a:p>
          <a:p>
            <a:r>
              <a:rPr lang="en-IN" dirty="0" err="1"/>
              <a:t>isVoterEligible</a:t>
            </a:r>
            <a:r>
              <a:rPr lang="en-IN" dirty="0"/>
              <a:t>(</a:t>
            </a:r>
            <a:r>
              <a:rPr lang="en-IN" dirty="0" err="1"/>
              <a:t>voterID</a:t>
            </a:r>
            <a:r>
              <a:rPr lang="en-IN" dirty="0"/>
              <a:t>) – Checks voter status.</a:t>
            </a:r>
          </a:p>
          <a:p>
            <a:r>
              <a:rPr lang="en-IN" dirty="0"/>
              <a:t>vote(</a:t>
            </a:r>
            <a:r>
              <a:rPr lang="en-IN" dirty="0" err="1"/>
              <a:t>voterID</a:t>
            </a:r>
            <a:r>
              <a:rPr lang="en-IN" dirty="0"/>
              <a:t>, </a:t>
            </a:r>
            <a:r>
              <a:rPr lang="en-IN" dirty="0" err="1"/>
              <a:t>candidateID</a:t>
            </a:r>
            <a:r>
              <a:rPr lang="en-IN" dirty="0"/>
              <a:t>) – Casts a vote.</a:t>
            </a:r>
          </a:p>
          <a:p>
            <a:r>
              <a:rPr lang="en-IN" dirty="0" err="1"/>
              <a:t>displayCandidates</a:t>
            </a:r>
            <a:r>
              <a:rPr lang="en-IN" dirty="0"/>
              <a:t>() – Shows all candidates.</a:t>
            </a:r>
          </a:p>
          <a:p>
            <a:r>
              <a:rPr lang="en-IN" dirty="0" err="1"/>
              <a:t>displayResults</a:t>
            </a:r>
            <a:r>
              <a:rPr lang="en-IN" dirty="0"/>
              <a:t>() – Shows vote counts.</a:t>
            </a:r>
          </a:p>
          <a:p>
            <a:r>
              <a:rPr lang="en-IN" dirty="0" err="1"/>
              <a:t>displayWinner</a:t>
            </a:r>
            <a:r>
              <a:rPr lang="en-IN" dirty="0"/>
              <a:t>() – Announces winner.</a:t>
            </a:r>
          </a:p>
          <a:p>
            <a:r>
              <a:rPr lang="en-IN" dirty="0" err="1"/>
              <a:t>displayVoterStatus</a:t>
            </a:r>
            <a:r>
              <a:rPr lang="en-IN" dirty="0"/>
              <a:t>() – Lists voters' participation</a:t>
            </a:r>
          </a:p>
        </p:txBody>
      </p:sp>
    </p:spTree>
    <p:extLst>
      <p:ext uri="{BB962C8B-B14F-4D97-AF65-F5344CB8AC3E}">
        <p14:creationId xmlns:p14="http://schemas.microsoft.com/office/powerpoint/2010/main" val="289960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D1D2-6276-4416-F624-50617E4A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B8FC-3EBD-8A6A-CEC0-BF6FBD11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the program and input the number of candidates and their names.</a:t>
            </a:r>
          </a:p>
          <a:p>
            <a:r>
              <a:rPr lang="en-US" dirty="0"/>
              <a:t>Step 2: Register all candidates using a linked list structure.</a:t>
            </a:r>
          </a:p>
          <a:p>
            <a:r>
              <a:rPr lang="en-US" dirty="0"/>
              <a:t>Step 3: Input the number of voters and initialize voter records.</a:t>
            </a:r>
          </a:p>
          <a:p>
            <a:r>
              <a:rPr lang="en-US" dirty="0"/>
              <a:t>Step 4: Display a menu and take user input for desired operation.</a:t>
            </a:r>
          </a:p>
          <a:p>
            <a:r>
              <a:rPr lang="en-US" dirty="0"/>
              <a:t>Step 5: Perform actions like casting votes, showing results, or checking voter status.</a:t>
            </a:r>
          </a:p>
          <a:p>
            <a:r>
              <a:rPr lang="en-US" dirty="0"/>
              <a:t>Step 6: On exit, free memory and terminate the 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53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1837-7F68-B195-8CC8-DB7994F6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17" name="Content Placeholder 1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EA14BAA-6DA3-F89D-4FB2-7EBB879D7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5" y="1690688"/>
            <a:ext cx="3795230" cy="4351338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104565-0E87-C344-C36D-50C3EADCF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153" y="2106566"/>
            <a:ext cx="3381847" cy="3419952"/>
          </a:xfrm>
          <a:prstGeom prst="rect">
            <a:avLst/>
          </a:prstGeom>
        </p:spPr>
      </p:pic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9F9F1C-4780-FCAF-E6BC-5772F8829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30" y="1706936"/>
            <a:ext cx="3910963" cy="44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3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7C0D-D21A-2EE8-D62E-96F1D382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08B6-6F3A-F79E-D015-B861523E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Efficient Data Structures:</a:t>
            </a:r>
          </a:p>
          <a:p>
            <a:pPr marL="0" indent="0">
              <a:buNone/>
            </a:pPr>
            <a:r>
              <a:rPr lang="en-US" dirty="0"/>
              <a:t>	 Uses linked lists for dynamic candidate management and arrays for 	voters and vote counts.</a:t>
            </a:r>
          </a:p>
          <a:p>
            <a:r>
              <a:rPr lang="en-US" dirty="0"/>
              <a:t>User-friendly Interface:</a:t>
            </a:r>
          </a:p>
          <a:p>
            <a:pPr marL="0" indent="0">
              <a:buNone/>
            </a:pPr>
            <a:r>
              <a:rPr lang="en-US" dirty="0"/>
              <a:t>   	 Simple, menu-driven system for easy interaction and navigation.</a:t>
            </a:r>
          </a:p>
          <a:p>
            <a:r>
              <a:rPr lang="en-US" dirty="0"/>
              <a:t>Ensures Voting Integrity:</a:t>
            </a:r>
          </a:p>
          <a:p>
            <a:pPr marL="0" indent="0">
              <a:buNone/>
            </a:pPr>
            <a:r>
              <a:rPr lang="en-US" dirty="0"/>
              <a:t>	Prevents multiple voting by the same voter and validates eligibility.</a:t>
            </a:r>
          </a:p>
          <a:p>
            <a:r>
              <a:rPr lang="en-US" dirty="0"/>
              <a:t>Real-time Results:</a:t>
            </a:r>
          </a:p>
          <a:p>
            <a:pPr marL="0" indent="0">
              <a:buNone/>
            </a:pPr>
            <a:r>
              <a:rPr lang="en-US" dirty="0"/>
              <a:t>	Displays immediate vote tally and determines the winner automatically.</a:t>
            </a:r>
          </a:p>
          <a:p>
            <a:r>
              <a:rPr lang="en-US" dirty="0"/>
              <a:t>Memory Management:</a:t>
            </a:r>
          </a:p>
          <a:p>
            <a:pPr marL="0" indent="0">
              <a:buNone/>
            </a:pPr>
            <a:r>
              <a:rPr lang="en-US" dirty="0"/>
              <a:t>	Dynamically allocates and frees memory, preventing memory leaks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7745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537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SIMPLE VOTING SYSTEM</vt:lpstr>
      <vt:lpstr>                      INTRODUCTION</vt:lpstr>
      <vt:lpstr>                       OBJECTIVES</vt:lpstr>
      <vt:lpstr>SYSTEM REQUIREMENTS</vt:lpstr>
      <vt:lpstr>DATA STRUCTURES USED</vt:lpstr>
      <vt:lpstr>KEY FUNCTIONS</vt:lpstr>
      <vt:lpstr>WORK FLOW</vt:lpstr>
      <vt:lpstr>OUTPUT</vt:lpstr>
      <vt:lpstr>ADVANTAGES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22AK1A3356 pavan sankar</dc:creator>
  <cp:lastModifiedBy>22AK1A3356 pavan sankar</cp:lastModifiedBy>
  <cp:revision>1</cp:revision>
  <dcterms:created xsi:type="dcterms:W3CDTF">2025-05-04T13:32:03Z</dcterms:created>
  <dcterms:modified xsi:type="dcterms:W3CDTF">2025-05-04T14:53:56Z</dcterms:modified>
</cp:coreProperties>
</file>