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amdpZepE7Z3iuP0+MFValEYuv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  <a:defRPr b="1" sz="48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/>
          <p:nvPr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"/>
          <p:cNvSpPr txBox="1"/>
          <p:nvPr>
            <p:ph idx="1" type="body"/>
          </p:nvPr>
        </p:nvSpPr>
        <p:spPr>
          <a:xfrm>
            <a:off x="0" y="1005381"/>
            <a:ext cx="12192000" cy="41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>
            <p:ph idx="4294967295" type="title"/>
          </p:nvPr>
        </p:nvSpPr>
        <p:spPr>
          <a:xfrm>
            <a:off x="8812806" y="2887900"/>
            <a:ext cx="2692258" cy="77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Arial"/>
              <a:buNone/>
            </a:pPr>
            <a:r>
              <a:rPr lang="en-US">
                <a:solidFill>
                  <a:srgbClr val="FFC000"/>
                </a:solidFill>
              </a:rPr>
              <a:t>TOPICS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8704263" y="3709988"/>
            <a:ext cx="3487737" cy="314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5F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45F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Posting Video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5F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45F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Archive Mall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45F9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45F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Dad’s Birthday</a:t>
            </a:r>
            <a:endParaRPr b="0" i="0" sz="2800" u="none" cap="none" strike="noStrike">
              <a:solidFill>
                <a:srgbClr val="045F9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1,261 Lady Graphs Photos - Free &amp; Royalty-Free Stock Photos from Dreamstime" id="21" name="Google Shape;2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756" y="1449978"/>
            <a:ext cx="7620000" cy="5076826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 rot="5400000">
            <a:off x="5493910" y="-5493908"/>
            <a:ext cx="1201004" cy="12188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194566" y="206074"/>
            <a:ext cx="7622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DATA ANALYSIS PROCESS</a:t>
            </a:r>
            <a:endParaRPr sz="48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9744892" y="6563542"/>
            <a:ext cx="24862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Niharika Sai Lalitha Annam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378823" y="1658979"/>
            <a:ext cx="1776548" cy="31089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Deciding the steps for the dance practice, place, costume, Photographer.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9622970" y="3161212"/>
            <a:ext cx="1859281" cy="293914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Posting the video in the Social Media to everyone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message.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6352903" y="1502228"/>
            <a:ext cx="2124891" cy="35400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whether dance steps are correct and sync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song , whether unnecessary disturbance in the background, resolution of the video and all.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226522" y="3017522"/>
            <a:ext cx="1907181" cy="295220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Doing rehearsal, then getting ready, then performing dance and editing.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3840462" y="143691"/>
            <a:ext cx="38266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244"/>
                </a:solidFill>
                <a:latin typeface="Arial"/>
                <a:ea typeface="Arial"/>
                <a:cs typeface="Arial"/>
                <a:sym typeface="Arial"/>
              </a:rPr>
              <a:t>POSTING VIDEO</a:t>
            </a:r>
            <a:endParaRPr b="1" sz="3600">
              <a:solidFill>
                <a:srgbClr val="1F32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455990" y="1000384"/>
            <a:ext cx="86058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PLAN: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Posting a Dance Video in Social Media platform to get more likes and views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1828811" y="6242712"/>
            <a:ext cx="8404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ACT:  Finally receiving good number of view and like for the hard work you done.</a:t>
            </a:r>
            <a:endParaRPr/>
          </a:p>
        </p:txBody>
      </p:sp>
      <p:sp>
        <p:nvSpPr>
          <p:cNvPr id="36" name="Google Shape;36;p2"/>
          <p:cNvSpPr txBox="1"/>
          <p:nvPr/>
        </p:nvSpPr>
        <p:spPr>
          <a:xfrm>
            <a:off x="548640" y="5016137"/>
            <a:ext cx="1270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3500844" y="2442757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6766560" y="5264332"/>
            <a:ext cx="1296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9980023" y="2599508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/>
        </p:nvSpPr>
        <p:spPr>
          <a:xfrm>
            <a:off x="9744892" y="6563542"/>
            <a:ext cx="24862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Niharika Sai Lalitha Annam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ARCHIVE MALL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46" name="Google Shape;46;p3"/>
          <p:cNvSpPr txBox="1"/>
          <p:nvPr>
            <p:ph idx="1" type="body"/>
          </p:nvPr>
        </p:nvSpPr>
        <p:spPr>
          <a:xfrm>
            <a:off x="0" y="1005381"/>
            <a:ext cx="12192000" cy="41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lang="en-US">
                <a:solidFill>
                  <a:srgbClr val="3F3F3F"/>
                </a:solidFill>
              </a:rPr>
              <a:t>PLAN: Providing Outstanding services to the customers in a Archive Mall</a:t>
            </a:r>
            <a:endParaRPr>
              <a:solidFill>
                <a:srgbClr val="3F3F3F"/>
              </a:solidFill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8539574" y="2087480"/>
            <a:ext cx="2681540" cy="2681532"/>
            <a:chOff x="10007603" y="2705880"/>
            <a:chExt cx="1441774" cy="1441774"/>
          </a:xfrm>
        </p:grpSpPr>
        <p:sp>
          <p:nvSpPr>
            <p:cNvPr id="48" name="Google Shape;48;p3"/>
            <p:cNvSpPr/>
            <p:nvPr/>
          </p:nvSpPr>
          <p:spPr>
            <a:xfrm>
              <a:off x="10007603" y="2705880"/>
              <a:ext cx="1441774" cy="1441774"/>
            </a:xfrm>
            <a:prstGeom prst="ellipse">
              <a:avLst/>
            </a:prstGeom>
            <a:solidFill>
              <a:schemeClr val="lt1"/>
            </a:solidFill>
            <a:ln cap="flat" cmpd="sng" w="1270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199840" y="2898117"/>
              <a:ext cx="1057300" cy="1057301"/>
            </a:xfrm>
            <a:prstGeom prst="ellipse">
              <a:avLst/>
            </a:prstGeom>
            <a:solidFill>
              <a:schemeClr val="lt1"/>
            </a:solidFill>
            <a:ln cap="flat" cmpd="sng" w="1270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92077" y="3090353"/>
              <a:ext cx="672828" cy="672828"/>
            </a:xfrm>
            <a:prstGeom prst="ellipse">
              <a:avLst/>
            </a:prstGeom>
            <a:solidFill>
              <a:schemeClr val="lt1"/>
            </a:solidFill>
            <a:ln cap="flat" cmpd="sng" w="1270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584313" y="3282590"/>
              <a:ext cx="288355" cy="28835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3"/>
          <p:cNvGrpSpPr/>
          <p:nvPr/>
        </p:nvGrpSpPr>
        <p:grpSpPr>
          <a:xfrm>
            <a:off x="581963" y="3057985"/>
            <a:ext cx="9321374" cy="810437"/>
            <a:chOff x="581963" y="3592139"/>
            <a:chExt cx="9321374" cy="810437"/>
          </a:xfrm>
        </p:grpSpPr>
        <p:sp>
          <p:nvSpPr>
            <p:cNvPr id="53" name="Google Shape;53;p3"/>
            <p:cNvSpPr/>
            <p:nvPr/>
          </p:nvSpPr>
          <p:spPr>
            <a:xfrm rot="-105060">
              <a:off x="584679" y="3996504"/>
              <a:ext cx="974510" cy="192665"/>
            </a:xfrm>
            <a:prstGeom prst="parallelogram">
              <a:avLst>
                <a:gd fmla="val 192227" name="adj"/>
              </a:avLst>
            </a:prstGeom>
            <a:solidFill>
              <a:srgbClr val="023F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 flipH="1" rot="-120000">
              <a:off x="744099" y="3604661"/>
              <a:ext cx="723856" cy="359650"/>
            </a:xfrm>
            <a:prstGeom prst="parallelogram">
              <a:avLst>
                <a:gd fmla="val 62269" name="adj"/>
              </a:avLst>
            </a:prstGeom>
            <a:gradFill>
              <a:gsLst>
                <a:gs pos="0">
                  <a:srgbClr val="034C75"/>
                </a:gs>
                <a:gs pos="100000">
                  <a:srgbClr val="034C75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rot="120000">
              <a:off x="744099" y="4030405"/>
              <a:ext cx="723856" cy="359650"/>
            </a:xfrm>
            <a:prstGeom prst="parallelogram">
              <a:avLst>
                <a:gd fmla="val 62269" name="adj"/>
              </a:avLst>
            </a:prstGeom>
            <a:solidFill>
              <a:srgbClr val="045F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 rot="-5400000">
              <a:off x="5020157" y="-119045"/>
              <a:ext cx="120526" cy="822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 rot="-5400000">
              <a:off x="9430695" y="3597225"/>
              <a:ext cx="148218" cy="797066"/>
            </a:xfrm>
            <a:custGeom>
              <a:rect b="b" l="l" r="r" t="t"/>
              <a:pathLst>
                <a:path extrusionOk="0" h="797066" w="148218">
                  <a:moveTo>
                    <a:pt x="0" y="393700"/>
                  </a:moveTo>
                  <a:lnTo>
                    <a:pt x="5966" y="393700"/>
                  </a:lnTo>
                  <a:lnTo>
                    <a:pt x="15395" y="423553"/>
                  </a:lnTo>
                  <a:cubicBezTo>
                    <a:pt x="21878" y="432955"/>
                    <a:pt x="31249" y="440802"/>
                    <a:pt x="42763" y="446014"/>
                  </a:cubicBezTo>
                  <a:lnTo>
                    <a:pt x="63272" y="446036"/>
                  </a:lnTo>
                  <a:lnTo>
                    <a:pt x="63272" y="797066"/>
                  </a:lnTo>
                  <a:lnTo>
                    <a:pt x="84954" y="797066"/>
                  </a:lnTo>
                  <a:lnTo>
                    <a:pt x="84954" y="446059"/>
                  </a:lnTo>
                  <a:lnTo>
                    <a:pt x="105305" y="446080"/>
                  </a:lnTo>
                  <a:cubicBezTo>
                    <a:pt x="116828" y="440896"/>
                    <a:pt x="126218" y="433073"/>
                    <a:pt x="132726" y="423691"/>
                  </a:cubicBezTo>
                  <a:lnTo>
                    <a:pt x="142301" y="393700"/>
                  </a:lnTo>
                  <a:lnTo>
                    <a:pt x="148218" y="393700"/>
                  </a:lnTo>
                  <a:lnTo>
                    <a:pt x="134372" y="0"/>
                  </a:lnTo>
                  <a:lnTo>
                    <a:pt x="13846" y="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620430" y="3838405"/>
              <a:ext cx="850658" cy="161494"/>
            </a:xfrm>
            <a:prstGeom prst="parallelogram">
              <a:avLst>
                <a:gd fmla="val 205867" name="adj"/>
              </a:avLst>
            </a:prstGeom>
            <a:solidFill>
              <a:srgbClr val="045F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7299683" y="3024331"/>
            <a:ext cx="916465" cy="9164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7036933" y="4313480"/>
            <a:ext cx="144196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communicating with customers to show all the services in the mall  through virtual or  through person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mall</a:t>
            </a:r>
            <a:endParaRPr sz="1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7147426" y="2280699"/>
            <a:ext cx="1220979" cy="563588"/>
            <a:chOff x="6735070" y="1500767"/>
            <a:chExt cx="1220979" cy="563588"/>
          </a:xfrm>
        </p:grpSpPr>
        <p:sp>
          <p:nvSpPr>
            <p:cNvPr id="62" name="Google Shape;62;p3"/>
            <p:cNvSpPr/>
            <p:nvPr/>
          </p:nvSpPr>
          <p:spPr>
            <a:xfrm>
              <a:off x="6735070" y="1503173"/>
              <a:ext cx="1219148" cy="561182"/>
            </a:xfrm>
            <a:custGeom>
              <a:rect b="b" l="l" r="r" t="t"/>
              <a:pathLst>
                <a:path extrusionOk="0" h="561182" w="1574677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Share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5474675" y="3006505"/>
            <a:ext cx="916465" cy="9164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159830" y="4339606"/>
            <a:ext cx="169817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all the positive and negative feedbacks from the customer and analyzing  negative feedback to fix and positive feedback to highlight the service</a:t>
            </a:r>
            <a:endParaRPr sz="1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5323332" y="2283107"/>
            <a:ext cx="1219148" cy="565650"/>
            <a:chOff x="5398975" y="1503174"/>
            <a:chExt cx="1219148" cy="565650"/>
          </a:xfrm>
        </p:grpSpPr>
        <p:sp>
          <p:nvSpPr>
            <p:cNvPr id="67" name="Google Shape;67;p3"/>
            <p:cNvSpPr/>
            <p:nvPr/>
          </p:nvSpPr>
          <p:spPr>
            <a:xfrm>
              <a:off x="5398975" y="1507642"/>
              <a:ext cx="1219148" cy="561182"/>
            </a:xfrm>
            <a:custGeom>
              <a:rect b="b" l="l" r="r" t="t"/>
              <a:pathLst>
                <a:path extrusionOk="0" h="561182" w="1574677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3"/>
          <p:cNvSpPr/>
          <p:nvPr/>
        </p:nvSpPr>
        <p:spPr>
          <a:xfrm>
            <a:off x="1824657" y="3006506"/>
            <a:ext cx="916465" cy="9164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561907" y="4326543"/>
            <a:ext cx="144196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good and friendly infrastructure inside the mall</a:t>
            </a:r>
            <a:endParaRPr sz="1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1671247" y="2280332"/>
            <a:ext cx="1223285" cy="565650"/>
            <a:chOff x="2692625" y="1500399"/>
            <a:chExt cx="1223285" cy="565650"/>
          </a:xfrm>
        </p:grpSpPr>
        <p:sp>
          <p:nvSpPr>
            <p:cNvPr id="72" name="Google Shape;72;p3"/>
            <p:cNvSpPr/>
            <p:nvPr/>
          </p:nvSpPr>
          <p:spPr>
            <a:xfrm>
              <a:off x="2696762" y="1504867"/>
              <a:ext cx="1219148" cy="561182"/>
            </a:xfrm>
            <a:custGeom>
              <a:rect b="b" l="l" r="r" t="t"/>
              <a:pathLst>
                <a:path extrusionOk="0" h="561182" w="1574677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Prepare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3"/>
          <p:cNvSpPr/>
          <p:nvPr/>
        </p:nvSpPr>
        <p:spPr>
          <a:xfrm>
            <a:off x="3649666" y="3006507"/>
            <a:ext cx="916465" cy="9164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3498051" y="2295341"/>
            <a:ext cx="1219695" cy="561182"/>
            <a:chOff x="4065893" y="1515409"/>
            <a:chExt cx="1219695" cy="561182"/>
          </a:xfrm>
        </p:grpSpPr>
        <p:sp>
          <p:nvSpPr>
            <p:cNvPr id="76" name="Google Shape;76;p3"/>
            <p:cNvSpPr/>
            <p:nvPr/>
          </p:nvSpPr>
          <p:spPr>
            <a:xfrm>
              <a:off x="4066440" y="1515409"/>
              <a:ext cx="1219148" cy="561182"/>
            </a:xfrm>
            <a:custGeom>
              <a:rect b="b" l="l" r="r" t="t"/>
              <a:pathLst>
                <a:path extrusionOk="0" h="561182" w="1574677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flipH="1">
            <a:off x="3912416" y="3270411"/>
            <a:ext cx="400895" cy="400895"/>
          </a:xfrm>
          <a:custGeom>
            <a:rect b="b" l="l" r="r" t="t"/>
            <a:pathLst>
              <a:path extrusionOk="0" h="3227814" w="3242753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 (2).png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7432" y="3192644"/>
            <a:ext cx="532888" cy="527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T.png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1192" y="3197000"/>
            <a:ext cx="481981" cy="512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.png" id="81" name="Google Shape;8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1556" y="3218498"/>
            <a:ext cx="502103" cy="51328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3252652" y="4348313"/>
            <a:ext cx="157568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quality business and products with trending features. conducting survey to know customer's expectations. </a:t>
            </a:r>
            <a:endParaRPr sz="1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-27296" y="6131474"/>
            <a:ext cx="12192000" cy="419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ACT: Customer will visit the Archive Mall frequently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9744892" y="6563542"/>
            <a:ext cx="24862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Niharika Sai Lalitha Annam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43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4572000" y="2514600"/>
            <a:ext cx="2844800" cy="1676400"/>
          </a:xfrm>
          <a:prstGeom prst="roundRect">
            <a:avLst>
              <a:gd fmla="val 16667" name="adj"/>
            </a:avLst>
          </a:prstGeom>
          <a:solidFill>
            <a:srgbClr val="023F61"/>
          </a:soli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BFD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DAD’S  BIRTHDAY</a:t>
            </a:r>
            <a:endParaRPr b="1" sz="3200">
              <a:solidFill>
                <a:srgbClr val="FBFD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267200" y="2362200"/>
            <a:ext cx="3454400" cy="1981200"/>
          </a:xfrm>
          <a:prstGeom prst="rect">
            <a:avLst/>
          </a:prstGeom>
          <a:noFill/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331200" y="3733800"/>
            <a:ext cx="3556000" cy="2438400"/>
          </a:xfrm>
          <a:prstGeom prst="rect">
            <a:avLst/>
          </a:prstGeom>
          <a:noFill/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331200" y="609600"/>
            <a:ext cx="3556000" cy="2438400"/>
          </a:xfrm>
          <a:prstGeom prst="rect">
            <a:avLst/>
          </a:prstGeom>
          <a:noFill/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03200" y="3733800"/>
            <a:ext cx="3454400" cy="2438400"/>
          </a:xfrm>
          <a:prstGeom prst="rect">
            <a:avLst/>
          </a:prstGeom>
          <a:noFill/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03200" y="609600"/>
            <a:ext cx="3454400" cy="2438400"/>
          </a:xfrm>
          <a:prstGeom prst="rect">
            <a:avLst/>
          </a:prstGeom>
          <a:noFill/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3048000" y="1600200"/>
            <a:ext cx="23368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6502400" y="3962400"/>
            <a:ext cx="23368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SHARE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400800" y="1600200"/>
            <a:ext cx="23368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149600" y="3962400"/>
            <a:ext cx="2336800" cy="114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cap="flat" cmpd="sng" w="12700">
            <a:solidFill>
              <a:srgbClr val="045D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1939112" y="87868"/>
            <a:ext cx="924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PLAN: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Ashu wants to present a gift to her dad on his birthday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1828811" y="6324600"/>
            <a:ext cx="7062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ACT: Finally she surprised her dad by presenting a beautiful Watch.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8940800" y="4085272"/>
            <a:ext cx="2540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She will pick a suitable watch with the help of shopkeeper. She bought it with her entire pocket money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06400" y="3815478"/>
            <a:ext cx="2946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Ashu  will go to the watch shop and checks all the varieties, colors and  designs of watches.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04800" y="988874"/>
            <a:ext cx="3048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Ashu will check how much money she had in her kitty bank as she get pocket money daily from her dad.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8839200" y="836474"/>
            <a:ext cx="2981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Ashu finds out her dad was wearing a damaged watch to his work and decided to buy a watch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744892" y="6563542"/>
            <a:ext cx="24862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Niharika Sai Lalitha Annam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llppt-Diagram-Theme-Color-0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2018-02-18T19:39:47Z</dcterms:created>
  <dc:creator>googleslidesppt.com;allppt.com</dc:creator>
</cp:coreProperties>
</file>