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Lst>
  <p:sldSz cy="5143500" cx="9144000"/>
  <p:notesSz cx="6858000" cy="9144000"/>
  <p:embeddedFontLst>
    <p:embeddedFont>
      <p:font typeface="Lato"/>
      <p:regular r:id="rId46"/>
      <p:bold r:id="rId47"/>
      <p:italic r:id="rId48"/>
      <p:boldItalic r:id="rId49"/>
    </p:embeddedFont>
    <p:embeddedFont>
      <p:font typeface="DM Sans ExtraBold"/>
      <p:bold r:id="rId50"/>
      <p:boldItalic r:id="rId51"/>
    </p:embeddedFont>
    <p:embeddedFont>
      <p:font typeface="DM Sans Black"/>
      <p:bold r:id="rId52"/>
      <p:boldItalic r:id="rId53"/>
    </p:embeddedFont>
    <p:embeddedFont>
      <p:font typeface="Lato Black"/>
      <p:bold r:id="rId54"/>
      <p:boldItalic r:id="rId55"/>
    </p:embeddedFont>
    <p:embeddedFont>
      <p:font typeface="DM Sans SemiBold"/>
      <p:regular r:id="rId56"/>
      <p:bold r:id="rId57"/>
      <p:italic r:id="rId58"/>
      <p:boldItalic r:id="rId59"/>
    </p:embeddedFont>
    <p:embeddedFont>
      <p:font typeface="DM Sans"/>
      <p:regular r:id="rId60"/>
      <p:bold r:id="rId61"/>
      <p:italic r:id="rId62"/>
      <p:boldItalic r:id="rId6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font" Target="fonts/Lato-regular.fntdata"/><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Lato-italic.fntdata"/><Relationship Id="rId47" Type="http://schemas.openxmlformats.org/officeDocument/2006/relationships/font" Target="fonts/Lato-bold.fntdata"/><Relationship Id="rId49" Type="http://schemas.openxmlformats.org/officeDocument/2006/relationships/font" Target="fonts/La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font" Target="fonts/DMSans-italic.fntdata"/><Relationship Id="rId61" Type="http://schemas.openxmlformats.org/officeDocument/2006/relationships/font" Target="fonts/DMSans-bold.fntdata"/><Relationship Id="rId20" Type="http://schemas.openxmlformats.org/officeDocument/2006/relationships/slide" Target="slides/slide15.xml"/><Relationship Id="rId63" Type="http://schemas.openxmlformats.org/officeDocument/2006/relationships/font" Target="fonts/DMSans-boldItalic.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60" Type="http://schemas.openxmlformats.org/officeDocument/2006/relationships/font" Target="fonts/DMSans-regular.fntdata"/><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DMSansExtraBold-boldItalic.fntdata"/><Relationship Id="rId50" Type="http://schemas.openxmlformats.org/officeDocument/2006/relationships/font" Target="fonts/DMSansExtraBold-bold.fntdata"/><Relationship Id="rId53" Type="http://schemas.openxmlformats.org/officeDocument/2006/relationships/font" Target="fonts/DMSansBlack-boldItalic.fntdata"/><Relationship Id="rId52" Type="http://schemas.openxmlformats.org/officeDocument/2006/relationships/font" Target="fonts/DMSansBlack-bold.fntdata"/><Relationship Id="rId11" Type="http://schemas.openxmlformats.org/officeDocument/2006/relationships/slide" Target="slides/slide6.xml"/><Relationship Id="rId55" Type="http://schemas.openxmlformats.org/officeDocument/2006/relationships/font" Target="fonts/LatoBlack-boldItalic.fntdata"/><Relationship Id="rId10" Type="http://schemas.openxmlformats.org/officeDocument/2006/relationships/slide" Target="slides/slide5.xml"/><Relationship Id="rId54" Type="http://schemas.openxmlformats.org/officeDocument/2006/relationships/font" Target="fonts/LatoBlack-bold.fntdata"/><Relationship Id="rId13" Type="http://schemas.openxmlformats.org/officeDocument/2006/relationships/slide" Target="slides/slide8.xml"/><Relationship Id="rId57" Type="http://schemas.openxmlformats.org/officeDocument/2006/relationships/font" Target="fonts/DMSansSemiBold-bold.fntdata"/><Relationship Id="rId12" Type="http://schemas.openxmlformats.org/officeDocument/2006/relationships/slide" Target="slides/slide7.xml"/><Relationship Id="rId56" Type="http://schemas.openxmlformats.org/officeDocument/2006/relationships/font" Target="fonts/DMSansSemiBold-regular.fntdata"/><Relationship Id="rId15" Type="http://schemas.openxmlformats.org/officeDocument/2006/relationships/slide" Target="slides/slide10.xml"/><Relationship Id="rId59" Type="http://schemas.openxmlformats.org/officeDocument/2006/relationships/font" Target="fonts/DMSansSemiBold-boldItalic.fntdata"/><Relationship Id="rId14" Type="http://schemas.openxmlformats.org/officeDocument/2006/relationships/slide" Target="slides/slide9.xml"/><Relationship Id="rId58" Type="http://schemas.openxmlformats.org/officeDocument/2006/relationships/font" Target="fonts/DMSansSemiBold-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6" name="Google Shape;286;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1" name="Google Shape;351;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327fd930cbf_1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9" name="Google Shape;359;g327fd930cbf_10_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7" name="Google Shape;367;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327fd930cbf_1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9" name="Google Shape;379;g327fd930cbf_10_6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6" name="Google Shape;386;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3" name="Google Shape;393;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g327fd930cbf_1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8" name="Google Shape;398;g327fd930cbf_10_9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g327fd930cbf_1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5" name="Google Shape;405;g327fd930cbf_10_10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g327fd930cbf_5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2" name="Google Shape;412;g327fd930cbf_5_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g327fd930cbf_1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4" name="Google Shape;424;g327fd930cbf_10_7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4" name="Google Shape;294;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g327fd930cbf_5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1" name="Google Shape;431;g327fd930cbf_5_5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g327fd930cbf_5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8" name="Google Shape;438;g327fd930cbf_5_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g327fd930cbf_5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0" name="Google Shape;450;g327fd930cbf_5_6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5" name="Shape 455"/>
        <p:cNvGrpSpPr/>
        <p:nvPr/>
      </p:nvGrpSpPr>
      <p:grpSpPr>
        <a:xfrm>
          <a:off x="0" y="0"/>
          <a:ext cx="0" cy="0"/>
          <a:chOff x="0" y="0"/>
          <a:chExt cx="0" cy="0"/>
        </a:xfrm>
      </p:grpSpPr>
      <p:sp>
        <p:nvSpPr>
          <p:cNvPr id="456" name="Google Shape;456;g327fd930cbf_5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7" name="Google Shape;457;g327fd930cbf_5_1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 name="Shape 463"/>
        <p:cNvGrpSpPr/>
        <p:nvPr/>
      </p:nvGrpSpPr>
      <p:grpSpPr>
        <a:xfrm>
          <a:off x="0" y="0"/>
          <a:ext cx="0" cy="0"/>
          <a:chOff x="0" y="0"/>
          <a:chExt cx="0" cy="0"/>
        </a:xfrm>
      </p:grpSpPr>
      <p:sp>
        <p:nvSpPr>
          <p:cNvPr id="464" name="Google Shape;464;g327fd930cbf_5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5" name="Google Shape;465;g327fd930cbf_5_7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0" name="Shape 470"/>
        <p:cNvGrpSpPr/>
        <p:nvPr/>
      </p:nvGrpSpPr>
      <p:grpSpPr>
        <a:xfrm>
          <a:off x="0" y="0"/>
          <a:ext cx="0" cy="0"/>
          <a:chOff x="0" y="0"/>
          <a:chExt cx="0" cy="0"/>
        </a:xfrm>
      </p:grpSpPr>
      <p:sp>
        <p:nvSpPr>
          <p:cNvPr id="471" name="Google Shape;471;g327fd930cbf_5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2" name="Google Shape;472;g327fd930cbf_5_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2" name="Shape 482"/>
        <p:cNvGrpSpPr/>
        <p:nvPr/>
      </p:nvGrpSpPr>
      <p:grpSpPr>
        <a:xfrm>
          <a:off x="0" y="0"/>
          <a:ext cx="0" cy="0"/>
          <a:chOff x="0" y="0"/>
          <a:chExt cx="0" cy="0"/>
        </a:xfrm>
      </p:grpSpPr>
      <p:sp>
        <p:nvSpPr>
          <p:cNvPr id="483" name="Google Shape;483;g327fd930cbf_5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84" name="Google Shape;484;g327fd930cbf_5_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8" name="Shape 488"/>
        <p:cNvGrpSpPr/>
        <p:nvPr/>
      </p:nvGrpSpPr>
      <p:grpSpPr>
        <a:xfrm>
          <a:off x="0" y="0"/>
          <a:ext cx="0" cy="0"/>
          <a:chOff x="0" y="0"/>
          <a:chExt cx="0" cy="0"/>
        </a:xfrm>
      </p:grpSpPr>
      <p:sp>
        <p:nvSpPr>
          <p:cNvPr id="489" name="Google Shape;489;g327fd930cbf_5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90" name="Google Shape;490;g327fd930cbf_5_15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5" name="Shape 495"/>
        <p:cNvGrpSpPr/>
        <p:nvPr/>
      </p:nvGrpSpPr>
      <p:grpSpPr>
        <a:xfrm>
          <a:off x="0" y="0"/>
          <a:ext cx="0" cy="0"/>
          <a:chOff x="0" y="0"/>
          <a:chExt cx="0" cy="0"/>
        </a:xfrm>
      </p:grpSpPr>
      <p:sp>
        <p:nvSpPr>
          <p:cNvPr id="496" name="Google Shape;496;g327fd930cbf_5_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97" name="Google Shape;497;g327fd930cbf_5_19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3" name="Shape 503"/>
        <p:cNvGrpSpPr/>
        <p:nvPr/>
      </p:nvGrpSpPr>
      <p:grpSpPr>
        <a:xfrm>
          <a:off x="0" y="0"/>
          <a:ext cx="0" cy="0"/>
          <a:chOff x="0" y="0"/>
          <a:chExt cx="0" cy="0"/>
        </a:xfrm>
      </p:grpSpPr>
      <p:sp>
        <p:nvSpPr>
          <p:cNvPr id="504" name="Google Shape;504;g327fd930cbf_5_2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05" name="Google Shape;505;g327fd930cbf_5_20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0" name="Google Shape;300;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1" name="Shape 511"/>
        <p:cNvGrpSpPr/>
        <p:nvPr/>
      </p:nvGrpSpPr>
      <p:grpSpPr>
        <a:xfrm>
          <a:off x="0" y="0"/>
          <a:ext cx="0" cy="0"/>
          <a:chOff x="0" y="0"/>
          <a:chExt cx="0" cy="0"/>
        </a:xfrm>
      </p:grpSpPr>
      <p:sp>
        <p:nvSpPr>
          <p:cNvPr id="512" name="Google Shape;512;g327fd930cbf_5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13" name="Google Shape;513;g327fd930cbf_5_8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8" name="Shape 518"/>
        <p:cNvGrpSpPr/>
        <p:nvPr/>
      </p:nvGrpSpPr>
      <p:grpSpPr>
        <a:xfrm>
          <a:off x="0" y="0"/>
          <a:ext cx="0" cy="0"/>
          <a:chOff x="0" y="0"/>
          <a:chExt cx="0" cy="0"/>
        </a:xfrm>
      </p:grpSpPr>
      <p:sp>
        <p:nvSpPr>
          <p:cNvPr id="519" name="Google Shape;519;g327fd930cbf_5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0" name="Google Shape;520;g327fd930cbf_5_18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0" name="Shape 530"/>
        <p:cNvGrpSpPr/>
        <p:nvPr/>
      </p:nvGrpSpPr>
      <p:grpSpPr>
        <a:xfrm>
          <a:off x="0" y="0"/>
          <a:ext cx="0" cy="0"/>
          <a:chOff x="0" y="0"/>
          <a:chExt cx="0" cy="0"/>
        </a:xfrm>
      </p:grpSpPr>
      <p:sp>
        <p:nvSpPr>
          <p:cNvPr id="531" name="Google Shape;531;g32826ae1f17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2" name="Google Shape;532;g32826ae1f17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6" name="Shape 536"/>
        <p:cNvGrpSpPr/>
        <p:nvPr/>
      </p:nvGrpSpPr>
      <p:grpSpPr>
        <a:xfrm>
          <a:off x="0" y="0"/>
          <a:ext cx="0" cy="0"/>
          <a:chOff x="0" y="0"/>
          <a:chExt cx="0" cy="0"/>
        </a:xfrm>
      </p:grpSpPr>
      <p:sp>
        <p:nvSpPr>
          <p:cNvPr id="537" name="Google Shape;537;g327fd930cbf_5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8" name="Google Shape;538;g327fd930cbf_5_9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2" name="Shape 542"/>
        <p:cNvGrpSpPr/>
        <p:nvPr/>
      </p:nvGrpSpPr>
      <p:grpSpPr>
        <a:xfrm>
          <a:off x="0" y="0"/>
          <a:ext cx="0" cy="0"/>
          <a:chOff x="0" y="0"/>
          <a:chExt cx="0" cy="0"/>
        </a:xfrm>
      </p:grpSpPr>
      <p:sp>
        <p:nvSpPr>
          <p:cNvPr id="543" name="Google Shape;543;g32826ae1f17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44" name="Google Shape;544;g32826ae1f17_0_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8" name="Shape 548"/>
        <p:cNvGrpSpPr/>
        <p:nvPr/>
      </p:nvGrpSpPr>
      <p:grpSpPr>
        <a:xfrm>
          <a:off x="0" y="0"/>
          <a:ext cx="0" cy="0"/>
          <a:chOff x="0" y="0"/>
          <a:chExt cx="0" cy="0"/>
        </a:xfrm>
      </p:grpSpPr>
      <p:sp>
        <p:nvSpPr>
          <p:cNvPr id="549" name="Google Shape;549;g32826ae1f17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50" name="Google Shape;550;g32826ae1f17_0_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5" name="Shape 555"/>
        <p:cNvGrpSpPr/>
        <p:nvPr/>
      </p:nvGrpSpPr>
      <p:grpSpPr>
        <a:xfrm>
          <a:off x="0" y="0"/>
          <a:ext cx="0" cy="0"/>
          <a:chOff x="0" y="0"/>
          <a:chExt cx="0" cy="0"/>
        </a:xfrm>
      </p:grpSpPr>
      <p:sp>
        <p:nvSpPr>
          <p:cNvPr id="556" name="Google Shape;556;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57" name="Google Shape;557;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1" name="Shape 561"/>
        <p:cNvGrpSpPr/>
        <p:nvPr/>
      </p:nvGrpSpPr>
      <p:grpSpPr>
        <a:xfrm>
          <a:off x="0" y="0"/>
          <a:ext cx="0" cy="0"/>
          <a:chOff x="0" y="0"/>
          <a:chExt cx="0" cy="0"/>
        </a:xfrm>
      </p:grpSpPr>
      <p:sp>
        <p:nvSpPr>
          <p:cNvPr id="562" name="Google Shape;562;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63" name="Google Shape;563;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7" name="Shape 567"/>
        <p:cNvGrpSpPr/>
        <p:nvPr/>
      </p:nvGrpSpPr>
      <p:grpSpPr>
        <a:xfrm>
          <a:off x="0" y="0"/>
          <a:ext cx="0" cy="0"/>
          <a:chOff x="0" y="0"/>
          <a:chExt cx="0" cy="0"/>
        </a:xfrm>
      </p:grpSpPr>
      <p:sp>
        <p:nvSpPr>
          <p:cNvPr id="568" name="Google Shape;568;g32826ae1f17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69" name="Google Shape;569;g32826ae1f17_0_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3" name="Shape 573"/>
        <p:cNvGrpSpPr/>
        <p:nvPr/>
      </p:nvGrpSpPr>
      <p:grpSpPr>
        <a:xfrm>
          <a:off x="0" y="0"/>
          <a:ext cx="0" cy="0"/>
          <a:chOff x="0" y="0"/>
          <a:chExt cx="0" cy="0"/>
        </a:xfrm>
      </p:grpSpPr>
      <p:sp>
        <p:nvSpPr>
          <p:cNvPr id="574" name="Google Shape;574;g32b0c3c3977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5" name="Google Shape;575;g32b0c3c3977_1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6" name="Google Shape;306;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9" name="Shape 579"/>
        <p:cNvGrpSpPr/>
        <p:nvPr/>
      </p:nvGrpSpPr>
      <p:grpSpPr>
        <a:xfrm>
          <a:off x="0" y="0"/>
          <a:ext cx="0" cy="0"/>
          <a:chOff x="0" y="0"/>
          <a:chExt cx="0" cy="0"/>
        </a:xfrm>
      </p:grpSpPr>
      <p:sp>
        <p:nvSpPr>
          <p:cNvPr id="580" name="Google Shape;580;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1" name="Google Shape;581;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2" name="Google Shape;312;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32b0c3c3977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7" name="Google Shape;317;g32b0c3c3977_1_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32b0c3c3977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3" name="Google Shape;323;g32b0c3c3977_1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9" name="Google Shape;329;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327fd930cbf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6" name="Google Shape;346;g327fd930cbf_0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 Id="rId3" Type="http://schemas.openxmlformats.org/officeDocument/2006/relationships/hyperlink" Target="https://bit.ly/3A1uf1Q" TargetMode="External"/><Relationship Id="rId4" Type="http://schemas.openxmlformats.org/officeDocument/2006/relationships/hyperlink" Target="http://bit.ly/2TyoMsr" TargetMode="External"/><Relationship Id="rId5" Type="http://schemas.openxmlformats.org/officeDocument/2006/relationships/hyperlink" Target="http://bit.ly/2TtBDfr" TargetMode="Externa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pic>
        <p:nvPicPr>
          <p:cNvPr id="9" name="Google Shape;9;p2"/>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10" name="Google Shape;10;p2"/>
          <p:cNvSpPr txBox="1"/>
          <p:nvPr>
            <p:ph type="ctrTitle"/>
          </p:nvPr>
        </p:nvSpPr>
        <p:spPr>
          <a:xfrm>
            <a:off x="898300" y="1523100"/>
            <a:ext cx="6957000" cy="22119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5200"/>
              <a:buNone/>
              <a:defRPr sz="48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2"/>
          <p:cNvSpPr txBox="1"/>
          <p:nvPr>
            <p:ph idx="1" type="subTitle"/>
          </p:nvPr>
        </p:nvSpPr>
        <p:spPr>
          <a:xfrm>
            <a:off x="898450" y="3732200"/>
            <a:ext cx="6957000" cy="475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1400"/>
              <a:buNone/>
              <a:defRPr>
                <a:solidFill>
                  <a:schemeClr val="dk1"/>
                </a:solidFill>
              </a:defRPr>
            </a:lvl1pPr>
            <a:lvl2pPr lvl="1" algn="ctr">
              <a:lnSpc>
                <a:spcPct val="100000"/>
              </a:lnSpc>
              <a:spcBef>
                <a:spcPts val="0"/>
              </a:spcBef>
              <a:spcAft>
                <a:spcPts val="0"/>
              </a:spcAft>
              <a:buClr>
                <a:schemeClr val="dk1"/>
              </a:buClr>
              <a:buSzPts val="1800"/>
              <a:buNone/>
              <a:defRPr sz="1800">
                <a:solidFill>
                  <a:schemeClr val="dk1"/>
                </a:solidFill>
              </a:defRPr>
            </a:lvl2pPr>
            <a:lvl3pPr lvl="2" algn="ctr">
              <a:lnSpc>
                <a:spcPct val="100000"/>
              </a:lnSpc>
              <a:spcBef>
                <a:spcPts val="0"/>
              </a:spcBef>
              <a:spcAft>
                <a:spcPts val="0"/>
              </a:spcAft>
              <a:buClr>
                <a:schemeClr val="dk1"/>
              </a:buClr>
              <a:buSzPts val="1800"/>
              <a:buNone/>
              <a:defRPr sz="1800">
                <a:solidFill>
                  <a:schemeClr val="dk1"/>
                </a:solidFill>
              </a:defRPr>
            </a:lvl3pPr>
            <a:lvl4pPr lvl="3" algn="ctr">
              <a:lnSpc>
                <a:spcPct val="100000"/>
              </a:lnSpc>
              <a:spcBef>
                <a:spcPts val="0"/>
              </a:spcBef>
              <a:spcAft>
                <a:spcPts val="0"/>
              </a:spcAft>
              <a:buClr>
                <a:schemeClr val="dk1"/>
              </a:buClr>
              <a:buSzPts val="1800"/>
              <a:buNone/>
              <a:defRPr sz="1800">
                <a:solidFill>
                  <a:schemeClr val="dk1"/>
                </a:solidFill>
              </a:defRPr>
            </a:lvl4pPr>
            <a:lvl5pPr lvl="4" algn="ctr">
              <a:lnSpc>
                <a:spcPct val="100000"/>
              </a:lnSpc>
              <a:spcBef>
                <a:spcPts val="0"/>
              </a:spcBef>
              <a:spcAft>
                <a:spcPts val="0"/>
              </a:spcAft>
              <a:buClr>
                <a:schemeClr val="dk1"/>
              </a:buClr>
              <a:buSzPts val="1800"/>
              <a:buNone/>
              <a:defRPr sz="1800">
                <a:solidFill>
                  <a:schemeClr val="dk1"/>
                </a:solidFill>
              </a:defRPr>
            </a:lvl5pPr>
            <a:lvl6pPr lvl="5" algn="ctr">
              <a:lnSpc>
                <a:spcPct val="100000"/>
              </a:lnSpc>
              <a:spcBef>
                <a:spcPts val="0"/>
              </a:spcBef>
              <a:spcAft>
                <a:spcPts val="0"/>
              </a:spcAft>
              <a:buClr>
                <a:schemeClr val="dk1"/>
              </a:buClr>
              <a:buSzPts val="1800"/>
              <a:buNone/>
              <a:defRPr sz="1800">
                <a:solidFill>
                  <a:schemeClr val="dk1"/>
                </a:solidFill>
              </a:defRPr>
            </a:lvl6pPr>
            <a:lvl7pPr lvl="6" algn="ctr">
              <a:lnSpc>
                <a:spcPct val="100000"/>
              </a:lnSpc>
              <a:spcBef>
                <a:spcPts val="0"/>
              </a:spcBef>
              <a:spcAft>
                <a:spcPts val="0"/>
              </a:spcAft>
              <a:buClr>
                <a:schemeClr val="dk1"/>
              </a:buClr>
              <a:buSzPts val="1800"/>
              <a:buNone/>
              <a:defRPr sz="1800">
                <a:solidFill>
                  <a:schemeClr val="dk1"/>
                </a:solidFill>
              </a:defRPr>
            </a:lvl7pPr>
            <a:lvl8pPr lvl="7" algn="ctr">
              <a:lnSpc>
                <a:spcPct val="100000"/>
              </a:lnSpc>
              <a:spcBef>
                <a:spcPts val="0"/>
              </a:spcBef>
              <a:spcAft>
                <a:spcPts val="0"/>
              </a:spcAft>
              <a:buClr>
                <a:schemeClr val="dk1"/>
              </a:buClr>
              <a:buSzPts val="1800"/>
              <a:buNone/>
              <a:defRPr sz="1800">
                <a:solidFill>
                  <a:schemeClr val="dk1"/>
                </a:solidFill>
              </a:defRPr>
            </a:lvl8pPr>
            <a:lvl9pPr lvl="8" algn="ctr">
              <a:lnSpc>
                <a:spcPct val="100000"/>
              </a:lnSpc>
              <a:spcBef>
                <a:spcPts val="0"/>
              </a:spcBef>
              <a:spcAft>
                <a:spcPts val="0"/>
              </a:spcAft>
              <a:buClr>
                <a:schemeClr val="dk1"/>
              </a:buClr>
              <a:buSzPts val="1800"/>
              <a:buNone/>
              <a:defRPr sz="1800">
                <a:solidFill>
                  <a:schemeClr val="dk1"/>
                </a:solidFill>
              </a:defRPr>
            </a:lvl9pPr>
          </a:lstStyle>
          <a:p/>
        </p:txBody>
      </p:sp>
      <p:grpSp>
        <p:nvGrpSpPr>
          <p:cNvPr id="12" name="Google Shape;12;p2"/>
          <p:cNvGrpSpPr/>
          <p:nvPr/>
        </p:nvGrpSpPr>
        <p:grpSpPr>
          <a:xfrm>
            <a:off x="-2078027" y="-1391669"/>
            <a:ext cx="11666207" cy="8151542"/>
            <a:chOff x="-2078027" y="-1391669"/>
            <a:chExt cx="11666207" cy="8151542"/>
          </a:xfrm>
        </p:grpSpPr>
        <p:sp>
          <p:nvSpPr>
            <p:cNvPr id="13" name="Google Shape;13;p2"/>
            <p:cNvSpPr/>
            <p:nvPr/>
          </p:nvSpPr>
          <p:spPr>
            <a:xfrm rot="5400000">
              <a:off x="-1065597" y="-2404099"/>
              <a:ext cx="2452727" cy="4477588"/>
            </a:xfrm>
            <a:custGeom>
              <a:rect b="b" l="l" r="r" t="t"/>
              <a:pathLst>
                <a:path extrusionOk="0" h="4183" w="2292">
                  <a:moveTo>
                    <a:pt x="1146" y="4183"/>
                  </a:moveTo>
                  <a:cubicBezTo>
                    <a:pt x="840" y="4183"/>
                    <a:pt x="552" y="4064"/>
                    <a:pt x="336" y="3847"/>
                  </a:cubicBezTo>
                  <a:cubicBezTo>
                    <a:pt x="119" y="3631"/>
                    <a:pt x="0" y="3343"/>
                    <a:pt x="0" y="3037"/>
                  </a:cubicBezTo>
                  <a:cubicBezTo>
                    <a:pt x="0" y="1145"/>
                    <a:pt x="0" y="1145"/>
                    <a:pt x="0" y="1145"/>
                  </a:cubicBezTo>
                  <a:cubicBezTo>
                    <a:pt x="0" y="839"/>
                    <a:pt x="119" y="552"/>
                    <a:pt x="336" y="335"/>
                  </a:cubicBezTo>
                  <a:cubicBezTo>
                    <a:pt x="552" y="119"/>
                    <a:pt x="840" y="0"/>
                    <a:pt x="1146" y="0"/>
                  </a:cubicBezTo>
                  <a:cubicBezTo>
                    <a:pt x="1452" y="0"/>
                    <a:pt x="1740" y="119"/>
                    <a:pt x="1956" y="335"/>
                  </a:cubicBezTo>
                  <a:cubicBezTo>
                    <a:pt x="2173" y="552"/>
                    <a:pt x="2292" y="839"/>
                    <a:pt x="2292" y="1145"/>
                  </a:cubicBezTo>
                  <a:cubicBezTo>
                    <a:pt x="2292" y="3037"/>
                    <a:pt x="2292" y="3037"/>
                    <a:pt x="2292" y="3037"/>
                  </a:cubicBezTo>
                  <a:cubicBezTo>
                    <a:pt x="2292" y="3343"/>
                    <a:pt x="2173" y="3631"/>
                    <a:pt x="1956" y="3847"/>
                  </a:cubicBezTo>
                  <a:cubicBezTo>
                    <a:pt x="1740" y="4064"/>
                    <a:pt x="1452" y="4183"/>
                    <a:pt x="1146" y="4183"/>
                  </a:cubicBezTo>
                  <a:close/>
                  <a:moveTo>
                    <a:pt x="1146" y="12"/>
                  </a:moveTo>
                  <a:cubicBezTo>
                    <a:pt x="521" y="12"/>
                    <a:pt x="12" y="520"/>
                    <a:pt x="12" y="1145"/>
                  </a:cubicBezTo>
                  <a:cubicBezTo>
                    <a:pt x="12" y="3037"/>
                    <a:pt x="12" y="3037"/>
                    <a:pt x="12" y="3037"/>
                  </a:cubicBezTo>
                  <a:cubicBezTo>
                    <a:pt x="12" y="3662"/>
                    <a:pt x="521" y="4171"/>
                    <a:pt x="1146" y="4171"/>
                  </a:cubicBezTo>
                  <a:cubicBezTo>
                    <a:pt x="1146" y="4171"/>
                    <a:pt x="1146" y="4171"/>
                    <a:pt x="1146" y="4171"/>
                  </a:cubicBezTo>
                  <a:cubicBezTo>
                    <a:pt x="1771" y="4171"/>
                    <a:pt x="2280" y="3662"/>
                    <a:pt x="2280" y="3037"/>
                  </a:cubicBezTo>
                  <a:cubicBezTo>
                    <a:pt x="2280" y="1145"/>
                    <a:pt x="2280" y="1145"/>
                    <a:pt x="2280" y="1145"/>
                  </a:cubicBezTo>
                  <a:cubicBezTo>
                    <a:pt x="2280" y="520"/>
                    <a:pt x="1771" y="12"/>
                    <a:pt x="1146" y="12"/>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 name="Google Shape;14;p2"/>
            <p:cNvSpPr/>
            <p:nvPr/>
          </p:nvSpPr>
          <p:spPr>
            <a:xfrm>
              <a:off x="7902464" y="3686094"/>
              <a:ext cx="1685715" cy="3073779"/>
            </a:xfrm>
            <a:custGeom>
              <a:rect b="b" l="l" r="r" t="t"/>
              <a:pathLst>
                <a:path extrusionOk="0" h="2871" w="1575">
                  <a:moveTo>
                    <a:pt x="787" y="2871"/>
                  </a:moveTo>
                  <a:cubicBezTo>
                    <a:pt x="353" y="2871"/>
                    <a:pt x="0" y="2518"/>
                    <a:pt x="0" y="2084"/>
                  </a:cubicBezTo>
                  <a:cubicBezTo>
                    <a:pt x="0" y="787"/>
                    <a:pt x="0" y="787"/>
                    <a:pt x="0" y="787"/>
                  </a:cubicBezTo>
                  <a:cubicBezTo>
                    <a:pt x="0" y="353"/>
                    <a:pt x="353" y="0"/>
                    <a:pt x="787" y="0"/>
                  </a:cubicBezTo>
                  <a:cubicBezTo>
                    <a:pt x="1222" y="0"/>
                    <a:pt x="1575" y="353"/>
                    <a:pt x="1575" y="787"/>
                  </a:cubicBezTo>
                  <a:cubicBezTo>
                    <a:pt x="1575" y="2084"/>
                    <a:pt x="1575" y="2084"/>
                    <a:pt x="1575" y="2084"/>
                  </a:cubicBezTo>
                  <a:cubicBezTo>
                    <a:pt x="1575" y="2518"/>
                    <a:pt x="1222" y="2871"/>
                    <a:pt x="787" y="2871"/>
                  </a:cubicBezTo>
                  <a:close/>
                  <a:moveTo>
                    <a:pt x="787" y="12"/>
                  </a:moveTo>
                  <a:cubicBezTo>
                    <a:pt x="360" y="12"/>
                    <a:pt x="12" y="359"/>
                    <a:pt x="12" y="787"/>
                  </a:cubicBezTo>
                  <a:cubicBezTo>
                    <a:pt x="12" y="2084"/>
                    <a:pt x="12" y="2084"/>
                    <a:pt x="12" y="2084"/>
                  </a:cubicBezTo>
                  <a:cubicBezTo>
                    <a:pt x="12" y="2511"/>
                    <a:pt x="360" y="2859"/>
                    <a:pt x="787" y="2859"/>
                  </a:cubicBezTo>
                  <a:cubicBezTo>
                    <a:pt x="787" y="2859"/>
                    <a:pt x="787" y="2859"/>
                    <a:pt x="787" y="2859"/>
                  </a:cubicBezTo>
                  <a:cubicBezTo>
                    <a:pt x="1215" y="2859"/>
                    <a:pt x="1563" y="2511"/>
                    <a:pt x="1563" y="2084"/>
                  </a:cubicBezTo>
                  <a:cubicBezTo>
                    <a:pt x="1563" y="787"/>
                    <a:pt x="1563" y="787"/>
                    <a:pt x="1563" y="787"/>
                  </a:cubicBezTo>
                  <a:cubicBezTo>
                    <a:pt x="1563" y="359"/>
                    <a:pt x="1215" y="12"/>
                    <a:pt x="787" y="12"/>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15" name="Google Shape;15;p2"/>
          <p:cNvGrpSpPr/>
          <p:nvPr/>
        </p:nvGrpSpPr>
        <p:grpSpPr>
          <a:xfrm>
            <a:off x="-182925" y="-535943"/>
            <a:ext cx="8085408" cy="5144509"/>
            <a:chOff x="-182925" y="-535943"/>
            <a:chExt cx="8085408" cy="5144509"/>
          </a:xfrm>
        </p:grpSpPr>
        <p:grpSp>
          <p:nvGrpSpPr>
            <p:cNvPr id="16" name="Google Shape;16;p2"/>
            <p:cNvGrpSpPr/>
            <p:nvPr/>
          </p:nvGrpSpPr>
          <p:grpSpPr>
            <a:xfrm>
              <a:off x="-182925" y="4544171"/>
              <a:ext cx="8085408" cy="64395"/>
              <a:chOff x="-182925" y="4544171"/>
              <a:chExt cx="8085408" cy="64395"/>
            </a:xfrm>
          </p:grpSpPr>
          <p:sp>
            <p:nvSpPr>
              <p:cNvPr id="17" name="Google Shape;17;p2"/>
              <p:cNvSpPr/>
              <p:nvPr/>
            </p:nvSpPr>
            <p:spPr>
              <a:xfrm>
                <a:off x="-182925" y="4569918"/>
                <a:ext cx="7989600" cy="12900"/>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8" name="Google Shape;18;p2"/>
              <p:cNvSpPr/>
              <p:nvPr/>
            </p:nvSpPr>
            <p:spPr>
              <a:xfrm>
                <a:off x="7789434" y="4544171"/>
                <a:ext cx="113049" cy="64395"/>
              </a:xfrm>
              <a:custGeom>
                <a:rect b="b" l="l" r="r" t="t"/>
                <a:pathLst>
                  <a:path extrusionOk="0" h="45" w="79">
                    <a:moveTo>
                      <a:pt x="0" y="23"/>
                    </a:moveTo>
                    <a:lnTo>
                      <a:pt x="39" y="0"/>
                    </a:lnTo>
                    <a:lnTo>
                      <a:pt x="79" y="23"/>
                    </a:lnTo>
                    <a:lnTo>
                      <a:pt x="39" y="45"/>
                    </a:lnTo>
                    <a:lnTo>
                      <a:pt x="0" y="23"/>
                    </a:lnTo>
                    <a:close/>
                  </a:path>
                </a:pathLst>
              </a:cu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19" name="Google Shape;19;p2"/>
            <p:cNvGrpSpPr/>
            <p:nvPr/>
          </p:nvGrpSpPr>
          <p:grpSpPr>
            <a:xfrm>
              <a:off x="911949" y="-535943"/>
              <a:ext cx="64395" cy="1596993"/>
              <a:chOff x="911949" y="-535943"/>
              <a:chExt cx="64395" cy="1596993"/>
            </a:xfrm>
          </p:grpSpPr>
          <p:sp>
            <p:nvSpPr>
              <p:cNvPr id="20" name="Google Shape;20;p2"/>
              <p:cNvSpPr/>
              <p:nvPr/>
            </p:nvSpPr>
            <p:spPr>
              <a:xfrm rot="5400000">
                <a:off x="184246" y="217507"/>
                <a:ext cx="1519800" cy="12900"/>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1" name="Google Shape;21;p2"/>
              <p:cNvSpPr/>
              <p:nvPr/>
            </p:nvSpPr>
            <p:spPr>
              <a:xfrm rot="5400000">
                <a:off x="888337" y="973043"/>
                <a:ext cx="111618" cy="64395"/>
              </a:xfrm>
              <a:custGeom>
                <a:rect b="b" l="l" r="r" t="t"/>
                <a:pathLst>
                  <a:path extrusionOk="0" h="45" w="78">
                    <a:moveTo>
                      <a:pt x="0" y="23"/>
                    </a:moveTo>
                    <a:lnTo>
                      <a:pt x="39" y="0"/>
                    </a:lnTo>
                    <a:lnTo>
                      <a:pt x="78" y="23"/>
                    </a:lnTo>
                    <a:lnTo>
                      <a:pt x="39" y="45"/>
                    </a:lnTo>
                    <a:lnTo>
                      <a:pt x="0" y="23"/>
                    </a:lnTo>
                    <a:close/>
                  </a:path>
                </a:pathLst>
              </a:cu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0" name="Shape 130"/>
        <p:cNvGrpSpPr/>
        <p:nvPr/>
      </p:nvGrpSpPr>
      <p:grpSpPr>
        <a:xfrm>
          <a:off x="0" y="0"/>
          <a:ext cx="0" cy="0"/>
          <a:chOff x="0" y="0"/>
          <a:chExt cx="0" cy="0"/>
        </a:xfrm>
      </p:grpSpPr>
      <p:pic>
        <p:nvPicPr>
          <p:cNvPr id="131" name="Google Shape;131;p11"/>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132" name="Google Shape;132;p11"/>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133" name="Google Shape;133;p11"/>
          <p:cNvSpPr txBox="1"/>
          <p:nvPr>
            <p:ph idx="1" type="body"/>
          </p:nvPr>
        </p:nvSpPr>
        <p:spPr>
          <a:xfrm>
            <a:off x="720000" y="1215750"/>
            <a:ext cx="7704000" cy="3233100"/>
          </a:xfrm>
          <a:prstGeom prst="rect">
            <a:avLst/>
          </a:prstGeom>
          <a:noFill/>
          <a:ln>
            <a:noFill/>
          </a:ln>
        </p:spPr>
        <p:txBody>
          <a:bodyPr anchorCtr="0" anchor="t" bIns="91425" lIns="91425" spcFirstLastPara="1" rIns="91425" wrap="square" tIns="91425">
            <a:noAutofit/>
          </a:bodyPr>
          <a:lstStyle>
            <a:lvl1pPr indent="-279400" lvl="0" marL="457200" algn="l">
              <a:lnSpc>
                <a:spcPct val="115000"/>
              </a:lnSpc>
              <a:spcBef>
                <a:spcPts val="0"/>
              </a:spcBef>
              <a:spcAft>
                <a:spcPts val="0"/>
              </a:spcAft>
              <a:buSzPts val="800"/>
              <a:buFont typeface="Nunito Light"/>
              <a:buChar char="●"/>
              <a:defRPr/>
            </a:lvl1pPr>
            <a:lvl2pPr indent="-304800" lvl="1" marL="914400" algn="l">
              <a:lnSpc>
                <a:spcPct val="115000"/>
              </a:lnSpc>
              <a:spcBef>
                <a:spcPts val="0"/>
              </a:spcBef>
              <a:spcAft>
                <a:spcPts val="0"/>
              </a:spcAft>
              <a:buSzPts val="1200"/>
              <a:buFont typeface="Nunito Light"/>
              <a:buChar char="○"/>
              <a:defRPr/>
            </a:lvl2pPr>
            <a:lvl3pPr indent="-304800" lvl="2" marL="1371600" algn="l">
              <a:lnSpc>
                <a:spcPct val="115000"/>
              </a:lnSpc>
              <a:spcBef>
                <a:spcPts val="0"/>
              </a:spcBef>
              <a:spcAft>
                <a:spcPts val="0"/>
              </a:spcAft>
              <a:buSzPts val="1200"/>
              <a:buFont typeface="Nunito Light"/>
              <a:buChar char="■"/>
              <a:defRPr/>
            </a:lvl3pPr>
            <a:lvl4pPr indent="-304800" lvl="3" marL="1828800" algn="l">
              <a:lnSpc>
                <a:spcPct val="115000"/>
              </a:lnSpc>
              <a:spcBef>
                <a:spcPts val="0"/>
              </a:spcBef>
              <a:spcAft>
                <a:spcPts val="0"/>
              </a:spcAft>
              <a:buSzPts val="1200"/>
              <a:buFont typeface="Nunito Light"/>
              <a:buChar char="●"/>
              <a:defRPr/>
            </a:lvl4pPr>
            <a:lvl5pPr indent="-304800" lvl="4" marL="2286000" algn="l">
              <a:lnSpc>
                <a:spcPct val="115000"/>
              </a:lnSpc>
              <a:spcBef>
                <a:spcPts val="0"/>
              </a:spcBef>
              <a:spcAft>
                <a:spcPts val="0"/>
              </a:spcAft>
              <a:buSzPts val="1200"/>
              <a:buFont typeface="Nunito Light"/>
              <a:buChar char="○"/>
              <a:defRPr/>
            </a:lvl5pPr>
            <a:lvl6pPr indent="-304800" lvl="5" marL="2743200" algn="l">
              <a:lnSpc>
                <a:spcPct val="115000"/>
              </a:lnSpc>
              <a:spcBef>
                <a:spcPts val="0"/>
              </a:spcBef>
              <a:spcAft>
                <a:spcPts val="0"/>
              </a:spcAft>
              <a:buSzPts val="1200"/>
              <a:buFont typeface="Nunito Light"/>
              <a:buChar char="■"/>
              <a:defRPr/>
            </a:lvl6pPr>
            <a:lvl7pPr indent="-304800" lvl="6" marL="3200400" algn="l">
              <a:lnSpc>
                <a:spcPct val="115000"/>
              </a:lnSpc>
              <a:spcBef>
                <a:spcPts val="0"/>
              </a:spcBef>
              <a:spcAft>
                <a:spcPts val="0"/>
              </a:spcAft>
              <a:buSzPts val="1200"/>
              <a:buFont typeface="Nunito Light"/>
              <a:buChar char="●"/>
              <a:defRPr/>
            </a:lvl7pPr>
            <a:lvl8pPr indent="-304800" lvl="7" marL="3657600" algn="l">
              <a:lnSpc>
                <a:spcPct val="115000"/>
              </a:lnSpc>
              <a:spcBef>
                <a:spcPts val="0"/>
              </a:spcBef>
              <a:spcAft>
                <a:spcPts val="0"/>
              </a:spcAft>
              <a:buSzPts val="1200"/>
              <a:buFont typeface="Nunito Light"/>
              <a:buChar char="○"/>
              <a:defRPr/>
            </a:lvl8pPr>
            <a:lvl9pPr indent="-304800" lvl="8" marL="4114800" algn="l">
              <a:lnSpc>
                <a:spcPct val="115000"/>
              </a:lnSpc>
              <a:spcBef>
                <a:spcPts val="0"/>
              </a:spcBef>
              <a:spcAft>
                <a:spcPts val="0"/>
              </a:spcAft>
              <a:buSzPts val="1200"/>
              <a:buFont typeface="Nunito Light"/>
              <a:buChar char="■"/>
              <a:defRPr/>
            </a:lvl9pPr>
          </a:lstStyle>
          <a:p/>
        </p:txBody>
      </p:sp>
      <p:grpSp>
        <p:nvGrpSpPr>
          <p:cNvPr id="134" name="Google Shape;134;p11"/>
          <p:cNvGrpSpPr/>
          <p:nvPr/>
        </p:nvGrpSpPr>
        <p:grpSpPr>
          <a:xfrm rot="5400000">
            <a:off x="5929618" y="1770414"/>
            <a:ext cx="5611922" cy="64395"/>
            <a:chOff x="2290561" y="4544171"/>
            <a:chExt cx="5611922" cy="64395"/>
          </a:xfrm>
        </p:grpSpPr>
        <p:sp>
          <p:nvSpPr>
            <p:cNvPr id="135" name="Google Shape;135;p11"/>
            <p:cNvSpPr/>
            <p:nvPr/>
          </p:nvSpPr>
          <p:spPr>
            <a:xfrm>
              <a:off x="2290561" y="4569922"/>
              <a:ext cx="5516100" cy="12900"/>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6" name="Google Shape;136;p11"/>
            <p:cNvSpPr/>
            <p:nvPr/>
          </p:nvSpPr>
          <p:spPr>
            <a:xfrm>
              <a:off x="7789434" y="4544171"/>
              <a:ext cx="113049" cy="64395"/>
            </a:xfrm>
            <a:custGeom>
              <a:rect b="b" l="l" r="r" t="t"/>
              <a:pathLst>
                <a:path extrusionOk="0" h="45" w="79">
                  <a:moveTo>
                    <a:pt x="0" y="23"/>
                  </a:moveTo>
                  <a:lnTo>
                    <a:pt x="39" y="0"/>
                  </a:lnTo>
                  <a:lnTo>
                    <a:pt x="79" y="23"/>
                  </a:lnTo>
                  <a:lnTo>
                    <a:pt x="39" y="45"/>
                  </a:lnTo>
                  <a:lnTo>
                    <a:pt x="0" y="23"/>
                  </a:lnTo>
                  <a:close/>
                </a:path>
              </a:pathLst>
            </a:cu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137" name="Google Shape;137;p11"/>
          <p:cNvGrpSpPr/>
          <p:nvPr/>
        </p:nvGrpSpPr>
        <p:grpSpPr>
          <a:xfrm>
            <a:off x="-1116563" y="-3550068"/>
            <a:ext cx="11772053" cy="9613578"/>
            <a:chOff x="-1116563" y="-3550068"/>
            <a:chExt cx="11772053" cy="9613578"/>
          </a:xfrm>
        </p:grpSpPr>
        <p:sp>
          <p:nvSpPr>
            <p:cNvPr id="138" name="Google Shape;138;p11"/>
            <p:cNvSpPr/>
            <p:nvPr/>
          </p:nvSpPr>
          <p:spPr>
            <a:xfrm rot="-5400000">
              <a:off x="7426512" y="2834532"/>
              <a:ext cx="1490664" cy="4967292"/>
            </a:xfrm>
            <a:custGeom>
              <a:rect b="b" l="l" r="r" t="t"/>
              <a:pathLst>
                <a:path extrusionOk="0" h="4183" w="1255">
                  <a:moveTo>
                    <a:pt x="627" y="4183"/>
                  </a:moveTo>
                  <a:cubicBezTo>
                    <a:pt x="281" y="4183"/>
                    <a:pt x="0" y="3901"/>
                    <a:pt x="0" y="3555"/>
                  </a:cubicBezTo>
                  <a:cubicBezTo>
                    <a:pt x="0" y="627"/>
                    <a:pt x="0" y="627"/>
                    <a:pt x="0" y="627"/>
                  </a:cubicBezTo>
                  <a:cubicBezTo>
                    <a:pt x="0" y="281"/>
                    <a:pt x="281" y="0"/>
                    <a:pt x="627" y="0"/>
                  </a:cubicBezTo>
                  <a:cubicBezTo>
                    <a:pt x="973" y="0"/>
                    <a:pt x="1255" y="281"/>
                    <a:pt x="1255" y="627"/>
                  </a:cubicBezTo>
                  <a:cubicBezTo>
                    <a:pt x="1255" y="3555"/>
                    <a:pt x="1255" y="3555"/>
                    <a:pt x="1255" y="3555"/>
                  </a:cubicBezTo>
                  <a:cubicBezTo>
                    <a:pt x="1255" y="3901"/>
                    <a:pt x="973" y="4183"/>
                    <a:pt x="627" y="4183"/>
                  </a:cubicBezTo>
                  <a:close/>
                  <a:moveTo>
                    <a:pt x="627" y="12"/>
                  </a:moveTo>
                  <a:cubicBezTo>
                    <a:pt x="288" y="12"/>
                    <a:pt x="12" y="288"/>
                    <a:pt x="12" y="627"/>
                  </a:cubicBezTo>
                  <a:cubicBezTo>
                    <a:pt x="12" y="3555"/>
                    <a:pt x="12" y="3555"/>
                    <a:pt x="12" y="3555"/>
                  </a:cubicBezTo>
                  <a:cubicBezTo>
                    <a:pt x="12" y="3895"/>
                    <a:pt x="288" y="4171"/>
                    <a:pt x="627" y="4171"/>
                  </a:cubicBezTo>
                  <a:cubicBezTo>
                    <a:pt x="967" y="4171"/>
                    <a:pt x="1243" y="3895"/>
                    <a:pt x="1243" y="3555"/>
                  </a:cubicBezTo>
                  <a:cubicBezTo>
                    <a:pt x="1243" y="627"/>
                    <a:pt x="1243" y="627"/>
                    <a:pt x="1243" y="627"/>
                  </a:cubicBezTo>
                  <a:cubicBezTo>
                    <a:pt x="1243" y="288"/>
                    <a:pt x="967" y="12"/>
                    <a:pt x="627" y="12"/>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9" name="Google Shape;139;p11"/>
            <p:cNvSpPr/>
            <p:nvPr/>
          </p:nvSpPr>
          <p:spPr>
            <a:xfrm rot="10800000">
              <a:off x="-1116563" y="-3550068"/>
              <a:ext cx="1490664" cy="4967292"/>
            </a:xfrm>
            <a:custGeom>
              <a:rect b="b" l="l" r="r" t="t"/>
              <a:pathLst>
                <a:path extrusionOk="0" h="4183" w="1255">
                  <a:moveTo>
                    <a:pt x="627" y="4183"/>
                  </a:moveTo>
                  <a:cubicBezTo>
                    <a:pt x="281" y="4183"/>
                    <a:pt x="0" y="3901"/>
                    <a:pt x="0" y="3555"/>
                  </a:cubicBezTo>
                  <a:cubicBezTo>
                    <a:pt x="0" y="627"/>
                    <a:pt x="0" y="627"/>
                    <a:pt x="0" y="627"/>
                  </a:cubicBezTo>
                  <a:cubicBezTo>
                    <a:pt x="0" y="281"/>
                    <a:pt x="281" y="0"/>
                    <a:pt x="627" y="0"/>
                  </a:cubicBezTo>
                  <a:cubicBezTo>
                    <a:pt x="973" y="0"/>
                    <a:pt x="1255" y="281"/>
                    <a:pt x="1255" y="627"/>
                  </a:cubicBezTo>
                  <a:cubicBezTo>
                    <a:pt x="1255" y="3555"/>
                    <a:pt x="1255" y="3555"/>
                    <a:pt x="1255" y="3555"/>
                  </a:cubicBezTo>
                  <a:cubicBezTo>
                    <a:pt x="1255" y="3901"/>
                    <a:pt x="973" y="4183"/>
                    <a:pt x="627" y="4183"/>
                  </a:cubicBezTo>
                  <a:close/>
                  <a:moveTo>
                    <a:pt x="627" y="12"/>
                  </a:moveTo>
                  <a:cubicBezTo>
                    <a:pt x="288" y="12"/>
                    <a:pt x="12" y="288"/>
                    <a:pt x="12" y="627"/>
                  </a:cubicBezTo>
                  <a:cubicBezTo>
                    <a:pt x="12" y="3555"/>
                    <a:pt x="12" y="3555"/>
                    <a:pt x="12" y="3555"/>
                  </a:cubicBezTo>
                  <a:cubicBezTo>
                    <a:pt x="12" y="3895"/>
                    <a:pt x="288" y="4171"/>
                    <a:pt x="627" y="4171"/>
                  </a:cubicBezTo>
                  <a:cubicBezTo>
                    <a:pt x="967" y="4171"/>
                    <a:pt x="1243" y="3895"/>
                    <a:pt x="1243" y="3555"/>
                  </a:cubicBezTo>
                  <a:cubicBezTo>
                    <a:pt x="1243" y="627"/>
                    <a:pt x="1243" y="627"/>
                    <a:pt x="1243" y="627"/>
                  </a:cubicBezTo>
                  <a:cubicBezTo>
                    <a:pt x="1243" y="288"/>
                    <a:pt x="967" y="12"/>
                    <a:pt x="627" y="12"/>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10">
    <p:spTree>
      <p:nvGrpSpPr>
        <p:cNvPr id="140" name="Shape 140"/>
        <p:cNvGrpSpPr/>
        <p:nvPr/>
      </p:nvGrpSpPr>
      <p:grpSpPr>
        <a:xfrm>
          <a:off x="0" y="0"/>
          <a:ext cx="0" cy="0"/>
          <a:chOff x="0" y="0"/>
          <a:chExt cx="0" cy="0"/>
        </a:xfrm>
      </p:grpSpPr>
      <p:pic>
        <p:nvPicPr>
          <p:cNvPr id="141" name="Google Shape;141;p12"/>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142" name="Google Shape;142;p12"/>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grpSp>
        <p:nvGrpSpPr>
          <p:cNvPr id="143" name="Google Shape;143;p12"/>
          <p:cNvGrpSpPr/>
          <p:nvPr/>
        </p:nvGrpSpPr>
        <p:grpSpPr>
          <a:xfrm>
            <a:off x="-1116563" y="-1944143"/>
            <a:ext cx="11645964" cy="8999027"/>
            <a:chOff x="-1116563" y="-1944143"/>
            <a:chExt cx="11645964" cy="8999027"/>
          </a:xfrm>
        </p:grpSpPr>
        <p:sp>
          <p:nvSpPr>
            <p:cNvPr id="144" name="Google Shape;144;p12"/>
            <p:cNvSpPr/>
            <p:nvPr/>
          </p:nvSpPr>
          <p:spPr>
            <a:xfrm>
              <a:off x="8659325" y="3644933"/>
              <a:ext cx="1870076" cy="3409951"/>
            </a:xfrm>
            <a:custGeom>
              <a:rect b="b" l="l" r="r" t="t"/>
              <a:pathLst>
                <a:path extrusionOk="0" h="2871" w="1575">
                  <a:moveTo>
                    <a:pt x="787" y="2871"/>
                  </a:moveTo>
                  <a:cubicBezTo>
                    <a:pt x="353" y="2871"/>
                    <a:pt x="0" y="2518"/>
                    <a:pt x="0" y="2084"/>
                  </a:cubicBezTo>
                  <a:cubicBezTo>
                    <a:pt x="0" y="787"/>
                    <a:pt x="0" y="787"/>
                    <a:pt x="0" y="787"/>
                  </a:cubicBezTo>
                  <a:cubicBezTo>
                    <a:pt x="0" y="353"/>
                    <a:pt x="353" y="0"/>
                    <a:pt x="787" y="0"/>
                  </a:cubicBezTo>
                  <a:cubicBezTo>
                    <a:pt x="1222" y="0"/>
                    <a:pt x="1575" y="353"/>
                    <a:pt x="1575" y="787"/>
                  </a:cubicBezTo>
                  <a:cubicBezTo>
                    <a:pt x="1575" y="2084"/>
                    <a:pt x="1575" y="2084"/>
                    <a:pt x="1575" y="2084"/>
                  </a:cubicBezTo>
                  <a:cubicBezTo>
                    <a:pt x="1575" y="2518"/>
                    <a:pt x="1222" y="2871"/>
                    <a:pt x="787" y="2871"/>
                  </a:cubicBezTo>
                  <a:close/>
                  <a:moveTo>
                    <a:pt x="787" y="12"/>
                  </a:moveTo>
                  <a:cubicBezTo>
                    <a:pt x="360" y="12"/>
                    <a:pt x="12" y="359"/>
                    <a:pt x="12" y="787"/>
                  </a:cubicBezTo>
                  <a:cubicBezTo>
                    <a:pt x="12" y="2084"/>
                    <a:pt x="12" y="2084"/>
                    <a:pt x="12" y="2084"/>
                  </a:cubicBezTo>
                  <a:cubicBezTo>
                    <a:pt x="12" y="2511"/>
                    <a:pt x="360" y="2859"/>
                    <a:pt x="787" y="2859"/>
                  </a:cubicBezTo>
                  <a:cubicBezTo>
                    <a:pt x="787" y="2859"/>
                    <a:pt x="787" y="2859"/>
                    <a:pt x="787" y="2859"/>
                  </a:cubicBezTo>
                  <a:cubicBezTo>
                    <a:pt x="1215" y="2859"/>
                    <a:pt x="1563" y="2511"/>
                    <a:pt x="1563" y="2084"/>
                  </a:cubicBezTo>
                  <a:cubicBezTo>
                    <a:pt x="1563" y="787"/>
                    <a:pt x="1563" y="787"/>
                    <a:pt x="1563" y="787"/>
                  </a:cubicBezTo>
                  <a:cubicBezTo>
                    <a:pt x="1563" y="359"/>
                    <a:pt x="1215" y="12"/>
                    <a:pt x="787" y="12"/>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5" name="Google Shape;145;p12"/>
            <p:cNvSpPr/>
            <p:nvPr/>
          </p:nvSpPr>
          <p:spPr>
            <a:xfrm>
              <a:off x="-1116563" y="-1944143"/>
              <a:ext cx="1490664" cy="4967292"/>
            </a:xfrm>
            <a:custGeom>
              <a:rect b="b" l="l" r="r" t="t"/>
              <a:pathLst>
                <a:path extrusionOk="0" h="4183" w="1255">
                  <a:moveTo>
                    <a:pt x="627" y="4183"/>
                  </a:moveTo>
                  <a:cubicBezTo>
                    <a:pt x="281" y="4183"/>
                    <a:pt x="0" y="3901"/>
                    <a:pt x="0" y="3555"/>
                  </a:cubicBezTo>
                  <a:cubicBezTo>
                    <a:pt x="0" y="627"/>
                    <a:pt x="0" y="627"/>
                    <a:pt x="0" y="627"/>
                  </a:cubicBezTo>
                  <a:cubicBezTo>
                    <a:pt x="0" y="281"/>
                    <a:pt x="281" y="0"/>
                    <a:pt x="627" y="0"/>
                  </a:cubicBezTo>
                  <a:cubicBezTo>
                    <a:pt x="973" y="0"/>
                    <a:pt x="1255" y="281"/>
                    <a:pt x="1255" y="627"/>
                  </a:cubicBezTo>
                  <a:cubicBezTo>
                    <a:pt x="1255" y="3555"/>
                    <a:pt x="1255" y="3555"/>
                    <a:pt x="1255" y="3555"/>
                  </a:cubicBezTo>
                  <a:cubicBezTo>
                    <a:pt x="1255" y="3901"/>
                    <a:pt x="973" y="4183"/>
                    <a:pt x="627" y="4183"/>
                  </a:cubicBezTo>
                  <a:close/>
                  <a:moveTo>
                    <a:pt x="627" y="12"/>
                  </a:moveTo>
                  <a:cubicBezTo>
                    <a:pt x="288" y="12"/>
                    <a:pt x="12" y="288"/>
                    <a:pt x="12" y="627"/>
                  </a:cubicBezTo>
                  <a:cubicBezTo>
                    <a:pt x="12" y="3555"/>
                    <a:pt x="12" y="3555"/>
                    <a:pt x="12" y="3555"/>
                  </a:cubicBezTo>
                  <a:cubicBezTo>
                    <a:pt x="12" y="3895"/>
                    <a:pt x="288" y="4171"/>
                    <a:pt x="627" y="4171"/>
                  </a:cubicBezTo>
                  <a:cubicBezTo>
                    <a:pt x="967" y="4171"/>
                    <a:pt x="1243" y="3895"/>
                    <a:pt x="1243" y="3555"/>
                  </a:cubicBezTo>
                  <a:cubicBezTo>
                    <a:pt x="1243" y="627"/>
                    <a:pt x="1243" y="627"/>
                    <a:pt x="1243" y="627"/>
                  </a:cubicBezTo>
                  <a:cubicBezTo>
                    <a:pt x="1243" y="288"/>
                    <a:pt x="967" y="12"/>
                    <a:pt x="627" y="12"/>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146" name="Google Shape;146;p12"/>
          <p:cNvGrpSpPr/>
          <p:nvPr/>
        </p:nvGrpSpPr>
        <p:grpSpPr>
          <a:xfrm>
            <a:off x="-1397550" y="695658"/>
            <a:ext cx="11828525" cy="3967588"/>
            <a:chOff x="-1397550" y="695658"/>
            <a:chExt cx="11828525" cy="3967588"/>
          </a:xfrm>
        </p:grpSpPr>
        <p:grpSp>
          <p:nvGrpSpPr>
            <p:cNvPr id="147" name="Google Shape;147;p12"/>
            <p:cNvGrpSpPr/>
            <p:nvPr/>
          </p:nvGrpSpPr>
          <p:grpSpPr>
            <a:xfrm>
              <a:off x="-1397550" y="695658"/>
              <a:ext cx="1771650" cy="71438"/>
              <a:chOff x="1150025" y="4460558"/>
              <a:chExt cx="1771650" cy="71438"/>
            </a:xfrm>
          </p:grpSpPr>
          <p:sp>
            <p:nvSpPr>
              <p:cNvPr id="148" name="Google Shape;148;p12"/>
              <p:cNvSpPr/>
              <p:nvPr/>
            </p:nvSpPr>
            <p:spPr>
              <a:xfrm>
                <a:off x="1150025" y="4489077"/>
                <a:ext cx="1686000" cy="14400"/>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9" name="Google Shape;149;p12"/>
              <p:cNvSpPr/>
              <p:nvPr/>
            </p:nvSpPr>
            <p:spPr>
              <a:xfrm>
                <a:off x="2797850" y="4460558"/>
                <a:ext cx="123825" cy="71438"/>
              </a:xfrm>
              <a:custGeom>
                <a:rect b="b" l="l" r="r" t="t"/>
                <a:pathLst>
                  <a:path extrusionOk="0" h="45" w="78">
                    <a:moveTo>
                      <a:pt x="0" y="23"/>
                    </a:moveTo>
                    <a:lnTo>
                      <a:pt x="39" y="0"/>
                    </a:lnTo>
                    <a:lnTo>
                      <a:pt x="78" y="23"/>
                    </a:lnTo>
                    <a:lnTo>
                      <a:pt x="39" y="45"/>
                    </a:lnTo>
                    <a:lnTo>
                      <a:pt x="0" y="23"/>
                    </a:lnTo>
                  </a:path>
                </a:pathLst>
              </a:cu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150" name="Google Shape;150;p12"/>
            <p:cNvGrpSpPr/>
            <p:nvPr/>
          </p:nvGrpSpPr>
          <p:grpSpPr>
            <a:xfrm rot="10800000">
              <a:off x="8659325" y="4591808"/>
              <a:ext cx="1771650" cy="71438"/>
              <a:chOff x="1150025" y="4460558"/>
              <a:chExt cx="1771650" cy="71438"/>
            </a:xfrm>
          </p:grpSpPr>
          <p:sp>
            <p:nvSpPr>
              <p:cNvPr id="151" name="Google Shape;151;p12"/>
              <p:cNvSpPr/>
              <p:nvPr/>
            </p:nvSpPr>
            <p:spPr>
              <a:xfrm>
                <a:off x="1150025" y="4489077"/>
                <a:ext cx="1686000" cy="14400"/>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2" name="Google Shape;152;p12"/>
              <p:cNvSpPr/>
              <p:nvPr/>
            </p:nvSpPr>
            <p:spPr>
              <a:xfrm>
                <a:off x="2797850" y="4460558"/>
                <a:ext cx="123825" cy="71438"/>
              </a:xfrm>
              <a:custGeom>
                <a:rect b="b" l="l" r="r" t="t"/>
                <a:pathLst>
                  <a:path extrusionOk="0" h="45" w="78">
                    <a:moveTo>
                      <a:pt x="0" y="23"/>
                    </a:moveTo>
                    <a:lnTo>
                      <a:pt x="39" y="0"/>
                    </a:lnTo>
                    <a:lnTo>
                      <a:pt x="78" y="23"/>
                    </a:lnTo>
                    <a:lnTo>
                      <a:pt x="39" y="45"/>
                    </a:lnTo>
                    <a:lnTo>
                      <a:pt x="0" y="23"/>
                    </a:lnTo>
                  </a:path>
                </a:pathLst>
              </a:cu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10_1">
    <p:spTree>
      <p:nvGrpSpPr>
        <p:cNvPr id="153" name="Shape 153"/>
        <p:cNvGrpSpPr/>
        <p:nvPr/>
      </p:nvGrpSpPr>
      <p:grpSpPr>
        <a:xfrm>
          <a:off x="0" y="0"/>
          <a:ext cx="0" cy="0"/>
          <a:chOff x="0" y="0"/>
          <a:chExt cx="0" cy="0"/>
        </a:xfrm>
      </p:grpSpPr>
      <p:pic>
        <p:nvPicPr>
          <p:cNvPr id="154" name="Google Shape;154;p13"/>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155" name="Google Shape;155;p13"/>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grpSp>
        <p:nvGrpSpPr>
          <p:cNvPr id="156" name="Google Shape;156;p13"/>
          <p:cNvGrpSpPr/>
          <p:nvPr/>
        </p:nvGrpSpPr>
        <p:grpSpPr>
          <a:xfrm>
            <a:off x="-4247302" y="-3550068"/>
            <a:ext cx="14441353" cy="9176066"/>
            <a:chOff x="-4247302" y="-3550068"/>
            <a:chExt cx="14441353" cy="9176066"/>
          </a:xfrm>
        </p:grpSpPr>
        <p:sp>
          <p:nvSpPr>
            <p:cNvPr id="157" name="Google Shape;157;p13"/>
            <p:cNvSpPr/>
            <p:nvPr/>
          </p:nvSpPr>
          <p:spPr>
            <a:xfrm rot="-5400000">
              <a:off x="-2508988" y="2397020"/>
              <a:ext cx="1490664" cy="4967292"/>
            </a:xfrm>
            <a:custGeom>
              <a:rect b="b" l="l" r="r" t="t"/>
              <a:pathLst>
                <a:path extrusionOk="0" h="4183" w="1255">
                  <a:moveTo>
                    <a:pt x="627" y="4183"/>
                  </a:moveTo>
                  <a:cubicBezTo>
                    <a:pt x="281" y="4183"/>
                    <a:pt x="0" y="3901"/>
                    <a:pt x="0" y="3555"/>
                  </a:cubicBezTo>
                  <a:cubicBezTo>
                    <a:pt x="0" y="627"/>
                    <a:pt x="0" y="627"/>
                    <a:pt x="0" y="627"/>
                  </a:cubicBezTo>
                  <a:cubicBezTo>
                    <a:pt x="0" y="281"/>
                    <a:pt x="281" y="0"/>
                    <a:pt x="627" y="0"/>
                  </a:cubicBezTo>
                  <a:cubicBezTo>
                    <a:pt x="973" y="0"/>
                    <a:pt x="1255" y="281"/>
                    <a:pt x="1255" y="627"/>
                  </a:cubicBezTo>
                  <a:cubicBezTo>
                    <a:pt x="1255" y="3555"/>
                    <a:pt x="1255" y="3555"/>
                    <a:pt x="1255" y="3555"/>
                  </a:cubicBezTo>
                  <a:cubicBezTo>
                    <a:pt x="1255" y="3901"/>
                    <a:pt x="973" y="4183"/>
                    <a:pt x="627" y="4183"/>
                  </a:cubicBezTo>
                  <a:close/>
                  <a:moveTo>
                    <a:pt x="627" y="12"/>
                  </a:moveTo>
                  <a:cubicBezTo>
                    <a:pt x="288" y="12"/>
                    <a:pt x="12" y="288"/>
                    <a:pt x="12" y="627"/>
                  </a:cubicBezTo>
                  <a:cubicBezTo>
                    <a:pt x="12" y="3555"/>
                    <a:pt x="12" y="3555"/>
                    <a:pt x="12" y="3555"/>
                  </a:cubicBezTo>
                  <a:cubicBezTo>
                    <a:pt x="12" y="3895"/>
                    <a:pt x="288" y="4171"/>
                    <a:pt x="627" y="4171"/>
                  </a:cubicBezTo>
                  <a:cubicBezTo>
                    <a:pt x="967" y="4171"/>
                    <a:pt x="1243" y="3895"/>
                    <a:pt x="1243" y="3555"/>
                  </a:cubicBezTo>
                  <a:cubicBezTo>
                    <a:pt x="1243" y="627"/>
                    <a:pt x="1243" y="627"/>
                    <a:pt x="1243" y="627"/>
                  </a:cubicBezTo>
                  <a:cubicBezTo>
                    <a:pt x="1243" y="288"/>
                    <a:pt x="967" y="12"/>
                    <a:pt x="627" y="12"/>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8" name="Google Shape;158;p13"/>
            <p:cNvSpPr/>
            <p:nvPr/>
          </p:nvSpPr>
          <p:spPr>
            <a:xfrm rot="10800000">
              <a:off x="8703387" y="-3550068"/>
              <a:ext cx="1490664" cy="4967292"/>
            </a:xfrm>
            <a:custGeom>
              <a:rect b="b" l="l" r="r" t="t"/>
              <a:pathLst>
                <a:path extrusionOk="0" h="4183" w="1255">
                  <a:moveTo>
                    <a:pt x="627" y="4183"/>
                  </a:moveTo>
                  <a:cubicBezTo>
                    <a:pt x="281" y="4183"/>
                    <a:pt x="0" y="3901"/>
                    <a:pt x="0" y="3555"/>
                  </a:cubicBezTo>
                  <a:cubicBezTo>
                    <a:pt x="0" y="627"/>
                    <a:pt x="0" y="627"/>
                    <a:pt x="0" y="627"/>
                  </a:cubicBezTo>
                  <a:cubicBezTo>
                    <a:pt x="0" y="281"/>
                    <a:pt x="281" y="0"/>
                    <a:pt x="627" y="0"/>
                  </a:cubicBezTo>
                  <a:cubicBezTo>
                    <a:pt x="973" y="0"/>
                    <a:pt x="1255" y="281"/>
                    <a:pt x="1255" y="627"/>
                  </a:cubicBezTo>
                  <a:cubicBezTo>
                    <a:pt x="1255" y="3555"/>
                    <a:pt x="1255" y="3555"/>
                    <a:pt x="1255" y="3555"/>
                  </a:cubicBezTo>
                  <a:cubicBezTo>
                    <a:pt x="1255" y="3901"/>
                    <a:pt x="973" y="4183"/>
                    <a:pt x="627" y="4183"/>
                  </a:cubicBezTo>
                  <a:close/>
                  <a:moveTo>
                    <a:pt x="627" y="12"/>
                  </a:moveTo>
                  <a:cubicBezTo>
                    <a:pt x="288" y="12"/>
                    <a:pt x="12" y="288"/>
                    <a:pt x="12" y="627"/>
                  </a:cubicBezTo>
                  <a:cubicBezTo>
                    <a:pt x="12" y="3555"/>
                    <a:pt x="12" y="3555"/>
                    <a:pt x="12" y="3555"/>
                  </a:cubicBezTo>
                  <a:cubicBezTo>
                    <a:pt x="12" y="3895"/>
                    <a:pt x="288" y="4171"/>
                    <a:pt x="627" y="4171"/>
                  </a:cubicBezTo>
                  <a:cubicBezTo>
                    <a:pt x="967" y="4171"/>
                    <a:pt x="1243" y="3895"/>
                    <a:pt x="1243" y="3555"/>
                  </a:cubicBezTo>
                  <a:cubicBezTo>
                    <a:pt x="1243" y="627"/>
                    <a:pt x="1243" y="627"/>
                    <a:pt x="1243" y="627"/>
                  </a:cubicBezTo>
                  <a:cubicBezTo>
                    <a:pt x="1243" y="288"/>
                    <a:pt x="967" y="12"/>
                    <a:pt x="627" y="12"/>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159" name="Google Shape;159;p13"/>
          <p:cNvGrpSpPr/>
          <p:nvPr/>
        </p:nvGrpSpPr>
        <p:grpSpPr>
          <a:xfrm>
            <a:off x="720000" y="308483"/>
            <a:ext cx="9755025" cy="4607901"/>
            <a:chOff x="720000" y="308483"/>
            <a:chExt cx="9755025" cy="4607901"/>
          </a:xfrm>
        </p:grpSpPr>
        <p:grpSp>
          <p:nvGrpSpPr>
            <p:cNvPr id="160" name="Google Shape;160;p13"/>
            <p:cNvGrpSpPr/>
            <p:nvPr/>
          </p:nvGrpSpPr>
          <p:grpSpPr>
            <a:xfrm rot="10800000">
              <a:off x="8703375" y="308483"/>
              <a:ext cx="1771650" cy="71438"/>
              <a:chOff x="1150025" y="4460558"/>
              <a:chExt cx="1771650" cy="71438"/>
            </a:xfrm>
          </p:grpSpPr>
          <p:sp>
            <p:nvSpPr>
              <p:cNvPr id="161" name="Google Shape;161;p13"/>
              <p:cNvSpPr/>
              <p:nvPr/>
            </p:nvSpPr>
            <p:spPr>
              <a:xfrm>
                <a:off x="1150025" y="4489077"/>
                <a:ext cx="1686000" cy="14400"/>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2" name="Google Shape;162;p13"/>
              <p:cNvSpPr/>
              <p:nvPr/>
            </p:nvSpPr>
            <p:spPr>
              <a:xfrm>
                <a:off x="2797850" y="4460558"/>
                <a:ext cx="123825" cy="71438"/>
              </a:xfrm>
              <a:custGeom>
                <a:rect b="b" l="l" r="r" t="t"/>
                <a:pathLst>
                  <a:path extrusionOk="0" h="45" w="78">
                    <a:moveTo>
                      <a:pt x="0" y="23"/>
                    </a:moveTo>
                    <a:lnTo>
                      <a:pt x="39" y="0"/>
                    </a:lnTo>
                    <a:lnTo>
                      <a:pt x="78" y="23"/>
                    </a:lnTo>
                    <a:lnTo>
                      <a:pt x="39" y="45"/>
                    </a:lnTo>
                    <a:lnTo>
                      <a:pt x="0" y="23"/>
                    </a:lnTo>
                  </a:path>
                </a:pathLst>
              </a:cu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163" name="Google Shape;163;p13"/>
            <p:cNvGrpSpPr/>
            <p:nvPr/>
          </p:nvGrpSpPr>
          <p:grpSpPr>
            <a:xfrm rot="10800000">
              <a:off x="720000" y="4844946"/>
              <a:ext cx="8912413" cy="71438"/>
              <a:chOff x="-2308750" y="4879233"/>
              <a:chExt cx="8912413" cy="71438"/>
            </a:xfrm>
          </p:grpSpPr>
          <p:sp>
            <p:nvSpPr>
              <p:cNvPr id="164" name="Google Shape;164;p13"/>
              <p:cNvSpPr/>
              <p:nvPr/>
            </p:nvSpPr>
            <p:spPr>
              <a:xfrm>
                <a:off x="-2308750" y="4907750"/>
                <a:ext cx="8876100" cy="14400"/>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5" name="Google Shape;165;p13"/>
              <p:cNvSpPr/>
              <p:nvPr/>
            </p:nvSpPr>
            <p:spPr>
              <a:xfrm>
                <a:off x="6478250" y="4879233"/>
                <a:ext cx="125413" cy="71438"/>
              </a:xfrm>
              <a:custGeom>
                <a:rect b="b" l="l" r="r" t="t"/>
                <a:pathLst>
                  <a:path extrusionOk="0" h="45" w="79">
                    <a:moveTo>
                      <a:pt x="0" y="23"/>
                    </a:moveTo>
                    <a:lnTo>
                      <a:pt x="39" y="0"/>
                    </a:lnTo>
                    <a:lnTo>
                      <a:pt x="79" y="23"/>
                    </a:lnTo>
                    <a:lnTo>
                      <a:pt x="39" y="45"/>
                    </a:lnTo>
                    <a:lnTo>
                      <a:pt x="0" y="23"/>
                    </a:lnTo>
                    <a:close/>
                  </a:path>
                </a:pathLst>
              </a:cu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6" name="Google Shape;166;p13"/>
              <p:cNvSpPr/>
              <p:nvPr/>
            </p:nvSpPr>
            <p:spPr>
              <a:xfrm>
                <a:off x="6478250" y="4879233"/>
                <a:ext cx="125413" cy="71438"/>
              </a:xfrm>
              <a:custGeom>
                <a:rect b="b" l="l" r="r" t="t"/>
                <a:pathLst>
                  <a:path extrusionOk="0" h="45" w="79">
                    <a:moveTo>
                      <a:pt x="0" y="23"/>
                    </a:moveTo>
                    <a:lnTo>
                      <a:pt x="39" y="0"/>
                    </a:lnTo>
                    <a:lnTo>
                      <a:pt x="79" y="23"/>
                    </a:lnTo>
                    <a:lnTo>
                      <a:pt x="39" y="45"/>
                    </a:lnTo>
                    <a:lnTo>
                      <a:pt x="0" y="23"/>
                    </a:lnTo>
                  </a:path>
                </a:pathLst>
              </a:cu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67" name="Shape 167"/>
        <p:cNvGrpSpPr/>
        <p:nvPr/>
      </p:nvGrpSpPr>
      <p:grpSpPr>
        <a:xfrm>
          <a:off x="0" y="0"/>
          <a:ext cx="0" cy="0"/>
          <a:chOff x="0" y="0"/>
          <a:chExt cx="0" cy="0"/>
        </a:xfrm>
      </p:grpSpPr>
      <p:pic>
        <p:nvPicPr>
          <p:cNvPr id="168" name="Google Shape;168;p14"/>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169" name="Google Shape;169;p14"/>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170" name="Google Shape;170;p14"/>
          <p:cNvSpPr txBox="1"/>
          <p:nvPr>
            <p:ph idx="1" type="subTitle"/>
          </p:nvPr>
        </p:nvSpPr>
        <p:spPr>
          <a:xfrm>
            <a:off x="4725900" y="1872353"/>
            <a:ext cx="3698100" cy="27363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400"/>
              <a:buChar char="●"/>
              <a:defRPr b="0" sz="1400"/>
            </a:lvl1pPr>
            <a:lvl2pPr lvl="1" algn="ctr">
              <a:lnSpc>
                <a:spcPct val="115000"/>
              </a:lnSpc>
              <a:spcBef>
                <a:spcPts val="0"/>
              </a:spcBef>
              <a:spcAft>
                <a:spcPts val="0"/>
              </a:spcAft>
              <a:buSzPts val="2800"/>
              <a:buChar char="○"/>
              <a:defRPr sz="2800"/>
            </a:lvl2pPr>
            <a:lvl3pPr lvl="2" algn="ctr">
              <a:lnSpc>
                <a:spcPct val="115000"/>
              </a:lnSpc>
              <a:spcBef>
                <a:spcPts val="0"/>
              </a:spcBef>
              <a:spcAft>
                <a:spcPts val="0"/>
              </a:spcAft>
              <a:buSzPts val="2800"/>
              <a:buChar char="■"/>
              <a:defRPr sz="2800"/>
            </a:lvl3pPr>
            <a:lvl4pPr lvl="3" algn="ctr">
              <a:lnSpc>
                <a:spcPct val="115000"/>
              </a:lnSpc>
              <a:spcBef>
                <a:spcPts val="0"/>
              </a:spcBef>
              <a:spcAft>
                <a:spcPts val="0"/>
              </a:spcAft>
              <a:buSzPts val="2800"/>
              <a:buChar char="●"/>
              <a:defRPr sz="2800"/>
            </a:lvl4pPr>
            <a:lvl5pPr lvl="4" algn="ctr">
              <a:lnSpc>
                <a:spcPct val="115000"/>
              </a:lnSpc>
              <a:spcBef>
                <a:spcPts val="0"/>
              </a:spcBef>
              <a:spcAft>
                <a:spcPts val="0"/>
              </a:spcAft>
              <a:buSzPts val="2800"/>
              <a:buChar char="○"/>
              <a:defRPr sz="2800"/>
            </a:lvl5pPr>
            <a:lvl6pPr lvl="5" algn="ctr">
              <a:lnSpc>
                <a:spcPct val="115000"/>
              </a:lnSpc>
              <a:spcBef>
                <a:spcPts val="0"/>
              </a:spcBef>
              <a:spcAft>
                <a:spcPts val="0"/>
              </a:spcAft>
              <a:buSzPts val="2800"/>
              <a:buChar char="■"/>
              <a:defRPr sz="2800"/>
            </a:lvl6pPr>
            <a:lvl7pPr lvl="6" algn="ctr">
              <a:lnSpc>
                <a:spcPct val="115000"/>
              </a:lnSpc>
              <a:spcBef>
                <a:spcPts val="0"/>
              </a:spcBef>
              <a:spcAft>
                <a:spcPts val="0"/>
              </a:spcAft>
              <a:buSzPts val="2800"/>
              <a:buChar char="●"/>
              <a:defRPr sz="2800"/>
            </a:lvl7pPr>
            <a:lvl8pPr lvl="7" algn="ctr">
              <a:lnSpc>
                <a:spcPct val="115000"/>
              </a:lnSpc>
              <a:spcBef>
                <a:spcPts val="0"/>
              </a:spcBef>
              <a:spcAft>
                <a:spcPts val="0"/>
              </a:spcAft>
              <a:buSzPts val="2800"/>
              <a:buChar char="○"/>
              <a:defRPr sz="2800"/>
            </a:lvl8pPr>
            <a:lvl9pPr lvl="8" algn="ctr">
              <a:lnSpc>
                <a:spcPct val="115000"/>
              </a:lnSpc>
              <a:spcBef>
                <a:spcPts val="0"/>
              </a:spcBef>
              <a:spcAft>
                <a:spcPts val="0"/>
              </a:spcAft>
              <a:buSzPts val="2800"/>
              <a:buChar char="■"/>
              <a:defRPr sz="2800"/>
            </a:lvl9pPr>
          </a:lstStyle>
          <a:p/>
        </p:txBody>
      </p:sp>
      <p:sp>
        <p:nvSpPr>
          <p:cNvPr id="171" name="Google Shape;171;p14"/>
          <p:cNvSpPr txBox="1"/>
          <p:nvPr>
            <p:ph idx="2" type="subTitle"/>
          </p:nvPr>
        </p:nvSpPr>
        <p:spPr>
          <a:xfrm>
            <a:off x="720000" y="1872353"/>
            <a:ext cx="3698100" cy="27363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400"/>
              <a:buChar char="●"/>
              <a:defRPr b="0" sz="1400"/>
            </a:lvl1pPr>
            <a:lvl2pPr lvl="1" algn="ctr">
              <a:lnSpc>
                <a:spcPct val="115000"/>
              </a:lnSpc>
              <a:spcBef>
                <a:spcPts val="0"/>
              </a:spcBef>
              <a:spcAft>
                <a:spcPts val="0"/>
              </a:spcAft>
              <a:buSzPts val="1400"/>
              <a:buChar char="○"/>
              <a:defRPr sz="2800"/>
            </a:lvl2pPr>
            <a:lvl3pPr lvl="2" algn="ctr">
              <a:lnSpc>
                <a:spcPct val="115000"/>
              </a:lnSpc>
              <a:spcBef>
                <a:spcPts val="0"/>
              </a:spcBef>
              <a:spcAft>
                <a:spcPts val="0"/>
              </a:spcAft>
              <a:buSzPts val="1400"/>
              <a:buChar char="■"/>
              <a:defRPr sz="2800"/>
            </a:lvl3pPr>
            <a:lvl4pPr lvl="3" algn="ctr">
              <a:lnSpc>
                <a:spcPct val="115000"/>
              </a:lnSpc>
              <a:spcBef>
                <a:spcPts val="0"/>
              </a:spcBef>
              <a:spcAft>
                <a:spcPts val="0"/>
              </a:spcAft>
              <a:buSzPts val="1400"/>
              <a:buChar char="●"/>
              <a:defRPr sz="2800"/>
            </a:lvl4pPr>
            <a:lvl5pPr lvl="4" algn="ctr">
              <a:lnSpc>
                <a:spcPct val="115000"/>
              </a:lnSpc>
              <a:spcBef>
                <a:spcPts val="0"/>
              </a:spcBef>
              <a:spcAft>
                <a:spcPts val="0"/>
              </a:spcAft>
              <a:buSzPts val="1400"/>
              <a:buChar char="○"/>
              <a:defRPr sz="2800"/>
            </a:lvl5pPr>
            <a:lvl6pPr lvl="5" algn="ctr">
              <a:lnSpc>
                <a:spcPct val="115000"/>
              </a:lnSpc>
              <a:spcBef>
                <a:spcPts val="0"/>
              </a:spcBef>
              <a:spcAft>
                <a:spcPts val="0"/>
              </a:spcAft>
              <a:buSzPts val="1400"/>
              <a:buChar char="■"/>
              <a:defRPr sz="2800"/>
            </a:lvl6pPr>
            <a:lvl7pPr lvl="6" algn="ctr">
              <a:lnSpc>
                <a:spcPct val="115000"/>
              </a:lnSpc>
              <a:spcBef>
                <a:spcPts val="0"/>
              </a:spcBef>
              <a:spcAft>
                <a:spcPts val="0"/>
              </a:spcAft>
              <a:buSzPts val="1400"/>
              <a:buChar char="●"/>
              <a:defRPr sz="2800"/>
            </a:lvl7pPr>
            <a:lvl8pPr lvl="7" algn="ctr">
              <a:lnSpc>
                <a:spcPct val="115000"/>
              </a:lnSpc>
              <a:spcBef>
                <a:spcPts val="0"/>
              </a:spcBef>
              <a:spcAft>
                <a:spcPts val="0"/>
              </a:spcAft>
              <a:buSzPts val="1400"/>
              <a:buChar char="○"/>
              <a:defRPr sz="2800"/>
            </a:lvl8pPr>
            <a:lvl9pPr lvl="8" algn="ctr">
              <a:lnSpc>
                <a:spcPct val="115000"/>
              </a:lnSpc>
              <a:spcBef>
                <a:spcPts val="0"/>
              </a:spcBef>
              <a:spcAft>
                <a:spcPts val="0"/>
              </a:spcAft>
              <a:buSzPts val="1400"/>
              <a:buChar char="■"/>
              <a:defRPr sz="2800"/>
            </a:lvl9pPr>
          </a:lstStyle>
          <a:p/>
        </p:txBody>
      </p:sp>
      <p:sp>
        <p:nvSpPr>
          <p:cNvPr id="172" name="Google Shape;172;p14"/>
          <p:cNvSpPr txBox="1"/>
          <p:nvPr>
            <p:ph idx="3" type="subTitle"/>
          </p:nvPr>
        </p:nvSpPr>
        <p:spPr>
          <a:xfrm>
            <a:off x="720000" y="1510850"/>
            <a:ext cx="3698100" cy="361500"/>
          </a:xfrm>
          <a:prstGeom prst="rect">
            <a:avLst/>
          </a:prstGeom>
          <a:noFill/>
          <a:ln>
            <a:noFill/>
          </a:ln>
        </p:spPr>
        <p:txBody>
          <a:bodyPr anchorCtr="0" anchor="b" bIns="91425" lIns="91425" spcFirstLastPara="1" rIns="91425" wrap="square" tIns="91425">
            <a:noAutofit/>
          </a:bodyPr>
          <a:lstStyle>
            <a:lvl1pPr lvl="0" algn="l">
              <a:lnSpc>
                <a:spcPct val="115000"/>
              </a:lnSpc>
              <a:spcBef>
                <a:spcPts val="0"/>
              </a:spcBef>
              <a:spcAft>
                <a:spcPts val="0"/>
              </a:spcAft>
              <a:buSzPts val="2400"/>
              <a:buFont typeface="DM Sans"/>
              <a:buNone/>
              <a:defRPr b="1" sz="2000">
                <a:latin typeface="DM Sans"/>
                <a:ea typeface="DM Sans"/>
                <a:cs typeface="DM Sans"/>
                <a:sym typeface="DM Sans"/>
              </a:defRPr>
            </a:lvl1pPr>
            <a:lvl2pPr lvl="1" algn="l">
              <a:lnSpc>
                <a:spcPct val="115000"/>
              </a:lnSpc>
              <a:spcBef>
                <a:spcPts val="0"/>
              </a:spcBef>
              <a:spcAft>
                <a:spcPts val="0"/>
              </a:spcAft>
              <a:buSzPts val="1400"/>
              <a:buFont typeface="DM Sans"/>
              <a:buNone/>
              <a:defRPr b="1">
                <a:latin typeface="DM Sans"/>
                <a:ea typeface="DM Sans"/>
                <a:cs typeface="DM Sans"/>
                <a:sym typeface="DM Sans"/>
              </a:defRPr>
            </a:lvl2pPr>
            <a:lvl3pPr lvl="2" algn="l">
              <a:lnSpc>
                <a:spcPct val="115000"/>
              </a:lnSpc>
              <a:spcBef>
                <a:spcPts val="0"/>
              </a:spcBef>
              <a:spcAft>
                <a:spcPts val="0"/>
              </a:spcAft>
              <a:buSzPts val="1400"/>
              <a:buFont typeface="DM Sans"/>
              <a:buNone/>
              <a:defRPr b="1">
                <a:latin typeface="DM Sans"/>
                <a:ea typeface="DM Sans"/>
                <a:cs typeface="DM Sans"/>
                <a:sym typeface="DM Sans"/>
              </a:defRPr>
            </a:lvl3pPr>
            <a:lvl4pPr lvl="3" algn="l">
              <a:lnSpc>
                <a:spcPct val="115000"/>
              </a:lnSpc>
              <a:spcBef>
                <a:spcPts val="0"/>
              </a:spcBef>
              <a:spcAft>
                <a:spcPts val="0"/>
              </a:spcAft>
              <a:buSzPts val="1400"/>
              <a:buFont typeface="DM Sans"/>
              <a:buNone/>
              <a:defRPr b="1">
                <a:latin typeface="DM Sans"/>
                <a:ea typeface="DM Sans"/>
                <a:cs typeface="DM Sans"/>
                <a:sym typeface="DM Sans"/>
              </a:defRPr>
            </a:lvl4pPr>
            <a:lvl5pPr lvl="4" algn="l">
              <a:lnSpc>
                <a:spcPct val="115000"/>
              </a:lnSpc>
              <a:spcBef>
                <a:spcPts val="0"/>
              </a:spcBef>
              <a:spcAft>
                <a:spcPts val="0"/>
              </a:spcAft>
              <a:buSzPts val="1400"/>
              <a:buFont typeface="DM Sans"/>
              <a:buNone/>
              <a:defRPr b="1">
                <a:latin typeface="DM Sans"/>
                <a:ea typeface="DM Sans"/>
                <a:cs typeface="DM Sans"/>
                <a:sym typeface="DM Sans"/>
              </a:defRPr>
            </a:lvl5pPr>
            <a:lvl6pPr lvl="5" algn="l">
              <a:lnSpc>
                <a:spcPct val="115000"/>
              </a:lnSpc>
              <a:spcBef>
                <a:spcPts val="0"/>
              </a:spcBef>
              <a:spcAft>
                <a:spcPts val="0"/>
              </a:spcAft>
              <a:buSzPts val="1400"/>
              <a:buFont typeface="DM Sans"/>
              <a:buNone/>
              <a:defRPr b="1">
                <a:latin typeface="DM Sans"/>
                <a:ea typeface="DM Sans"/>
                <a:cs typeface="DM Sans"/>
                <a:sym typeface="DM Sans"/>
              </a:defRPr>
            </a:lvl6pPr>
            <a:lvl7pPr lvl="6" algn="l">
              <a:lnSpc>
                <a:spcPct val="115000"/>
              </a:lnSpc>
              <a:spcBef>
                <a:spcPts val="0"/>
              </a:spcBef>
              <a:spcAft>
                <a:spcPts val="0"/>
              </a:spcAft>
              <a:buSzPts val="1400"/>
              <a:buFont typeface="DM Sans"/>
              <a:buNone/>
              <a:defRPr b="1">
                <a:latin typeface="DM Sans"/>
                <a:ea typeface="DM Sans"/>
                <a:cs typeface="DM Sans"/>
                <a:sym typeface="DM Sans"/>
              </a:defRPr>
            </a:lvl7pPr>
            <a:lvl8pPr lvl="7" algn="l">
              <a:lnSpc>
                <a:spcPct val="115000"/>
              </a:lnSpc>
              <a:spcBef>
                <a:spcPts val="0"/>
              </a:spcBef>
              <a:spcAft>
                <a:spcPts val="0"/>
              </a:spcAft>
              <a:buSzPts val="1400"/>
              <a:buFont typeface="DM Sans"/>
              <a:buNone/>
              <a:defRPr b="1">
                <a:latin typeface="DM Sans"/>
                <a:ea typeface="DM Sans"/>
                <a:cs typeface="DM Sans"/>
                <a:sym typeface="DM Sans"/>
              </a:defRPr>
            </a:lvl8pPr>
            <a:lvl9pPr lvl="8" algn="l">
              <a:lnSpc>
                <a:spcPct val="115000"/>
              </a:lnSpc>
              <a:spcBef>
                <a:spcPts val="0"/>
              </a:spcBef>
              <a:spcAft>
                <a:spcPts val="0"/>
              </a:spcAft>
              <a:buSzPts val="1400"/>
              <a:buFont typeface="DM Sans"/>
              <a:buNone/>
              <a:defRPr b="1">
                <a:latin typeface="DM Sans"/>
                <a:ea typeface="DM Sans"/>
                <a:cs typeface="DM Sans"/>
                <a:sym typeface="DM Sans"/>
              </a:defRPr>
            </a:lvl9pPr>
          </a:lstStyle>
          <a:p/>
        </p:txBody>
      </p:sp>
      <p:sp>
        <p:nvSpPr>
          <p:cNvPr id="173" name="Google Shape;173;p14"/>
          <p:cNvSpPr txBox="1"/>
          <p:nvPr>
            <p:ph idx="4" type="subTitle"/>
          </p:nvPr>
        </p:nvSpPr>
        <p:spPr>
          <a:xfrm>
            <a:off x="4725900" y="1510850"/>
            <a:ext cx="3698100" cy="361500"/>
          </a:xfrm>
          <a:prstGeom prst="rect">
            <a:avLst/>
          </a:prstGeom>
          <a:noFill/>
          <a:ln>
            <a:noFill/>
          </a:ln>
        </p:spPr>
        <p:txBody>
          <a:bodyPr anchorCtr="0" anchor="b" bIns="91425" lIns="91425" spcFirstLastPara="1" rIns="91425" wrap="square" tIns="91425">
            <a:noAutofit/>
          </a:bodyPr>
          <a:lstStyle>
            <a:lvl1pPr lvl="0" algn="l">
              <a:lnSpc>
                <a:spcPct val="115000"/>
              </a:lnSpc>
              <a:spcBef>
                <a:spcPts val="0"/>
              </a:spcBef>
              <a:spcAft>
                <a:spcPts val="0"/>
              </a:spcAft>
              <a:buSzPts val="2400"/>
              <a:buFont typeface="DM Sans"/>
              <a:buNone/>
              <a:defRPr b="1" sz="2000">
                <a:latin typeface="DM Sans"/>
                <a:ea typeface="DM Sans"/>
                <a:cs typeface="DM Sans"/>
                <a:sym typeface="DM Sans"/>
              </a:defRPr>
            </a:lvl1pPr>
            <a:lvl2pPr lvl="1" algn="l">
              <a:lnSpc>
                <a:spcPct val="115000"/>
              </a:lnSpc>
              <a:spcBef>
                <a:spcPts val="0"/>
              </a:spcBef>
              <a:spcAft>
                <a:spcPts val="0"/>
              </a:spcAft>
              <a:buSzPts val="1400"/>
              <a:buFont typeface="DM Sans"/>
              <a:buNone/>
              <a:defRPr b="1">
                <a:latin typeface="DM Sans"/>
                <a:ea typeface="DM Sans"/>
                <a:cs typeface="DM Sans"/>
                <a:sym typeface="DM Sans"/>
              </a:defRPr>
            </a:lvl2pPr>
            <a:lvl3pPr lvl="2" algn="l">
              <a:lnSpc>
                <a:spcPct val="115000"/>
              </a:lnSpc>
              <a:spcBef>
                <a:spcPts val="0"/>
              </a:spcBef>
              <a:spcAft>
                <a:spcPts val="0"/>
              </a:spcAft>
              <a:buSzPts val="1400"/>
              <a:buFont typeface="DM Sans"/>
              <a:buNone/>
              <a:defRPr b="1">
                <a:latin typeface="DM Sans"/>
                <a:ea typeface="DM Sans"/>
                <a:cs typeface="DM Sans"/>
                <a:sym typeface="DM Sans"/>
              </a:defRPr>
            </a:lvl3pPr>
            <a:lvl4pPr lvl="3" algn="l">
              <a:lnSpc>
                <a:spcPct val="115000"/>
              </a:lnSpc>
              <a:spcBef>
                <a:spcPts val="0"/>
              </a:spcBef>
              <a:spcAft>
                <a:spcPts val="0"/>
              </a:spcAft>
              <a:buSzPts val="1400"/>
              <a:buFont typeface="DM Sans"/>
              <a:buNone/>
              <a:defRPr b="1">
                <a:latin typeface="DM Sans"/>
                <a:ea typeface="DM Sans"/>
                <a:cs typeface="DM Sans"/>
                <a:sym typeface="DM Sans"/>
              </a:defRPr>
            </a:lvl4pPr>
            <a:lvl5pPr lvl="4" algn="l">
              <a:lnSpc>
                <a:spcPct val="115000"/>
              </a:lnSpc>
              <a:spcBef>
                <a:spcPts val="0"/>
              </a:spcBef>
              <a:spcAft>
                <a:spcPts val="0"/>
              </a:spcAft>
              <a:buSzPts val="1400"/>
              <a:buFont typeface="DM Sans"/>
              <a:buNone/>
              <a:defRPr b="1">
                <a:latin typeface="DM Sans"/>
                <a:ea typeface="DM Sans"/>
                <a:cs typeface="DM Sans"/>
                <a:sym typeface="DM Sans"/>
              </a:defRPr>
            </a:lvl5pPr>
            <a:lvl6pPr lvl="5" algn="l">
              <a:lnSpc>
                <a:spcPct val="115000"/>
              </a:lnSpc>
              <a:spcBef>
                <a:spcPts val="0"/>
              </a:spcBef>
              <a:spcAft>
                <a:spcPts val="0"/>
              </a:spcAft>
              <a:buSzPts val="1400"/>
              <a:buFont typeface="DM Sans"/>
              <a:buNone/>
              <a:defRPr b="1">
                <a:latin typeface="DM Sans"/>
                <a:ea typeface="DM Sans"/>
                <a:cs typeface="DM Sans"/>
                <a:sym typeface="DM Sans"/>
              </a:defRPr>
            </a:lvl6pPr>
            <a:lvl7pPr lvl="6" algn="l">
              <a:lnSpc>
                <a:spcPct val="115000"/>
              </a:lnSpc>
              <a:spcBef>
                <a:spcPts val="0"/>
              </a:spcBef>
              <a:spcAft>
                <a:spcPts val="0"/>
              </a:spcAft>
              <a:buSzPts val="1400"/>
              <a:buFont typeface="DM Sans"/>
              <a:buNone/>
              <a:defRPr b="1">
                <a:latin typeface="DM Sans"/>
                <a:ea typeface="DM Sans"/>
                <a:cs typeface="DM Sans"/>
                <a:sym typeface="DM Sans"/>
              </a:defRPr>
            </a:lvl7pPr>
            <a:lvl8pPr lvl="7" algn="l">
              <a:lnSpc>
                <a:spcPct val="115000"/>
              </a:lnSpc>
              <a:spcBef>
                <a:spcPts val="0"/>
              </a:spcBef>
              <a:spcAft>
                <a:spcPts val="0"/>
              </a:spcAft>
              <a:buSzPts val="1400"/>
              <a:buFont typeface="DM Sans"/>
              <a:buNone/>
              <a:defRPr b="1">
                <a:latin typeface="DM Sans"/>
                <a:ea typeface="DM Sans"/>
                <a:cs typeface="DM Sans"/>
                <a:sym typeface="DM Sans"/>
              </a:defRPr>
            </a:lvl8pPr>
            <a:lvl9pPr lvl="8" algn="l">
              <a:lnSpc>
                <a:spcPct val="115000"/>
              </a:lnSpc>
              <a:spcBef>
                <a:spcPts val="0"/>
              </a:spcBef>
              <a:spcAft>
                <a:spcPts val="0"/>
              </a:spcAft>
              <a:buSzPts val="1400"/>
              <a:buFont typeface="DM Sans"/>
              <a:buNone/>
              <a:defRPr b="1">
                <a:latin typeface="DM Sans"/>
                <a:ea typeface="DM Sans"/>
                <a:cs typeface="DM Sans"/>
                <a:sym typeface="DM Sans"/>
              </a:defRPr>
            </a:lvl9pPr>
          </a:lstStyle>
          <a:p/>
        </p:txBody>
      </p:sp>
      <p:grpSp>
        <p:nvGrpSpPr>
          <p:cNvPr id="174" name="Google Shape;174;p14"/>
          <p:cNvGrpSpPr/>
          <p:nvPr/>
        </p:nvGrpSpPr>
        <p:grpSpPr>
          <a:xfrm>
            <a:off x="-1495975" y="-4262043"/>
            <a:ext cx="11107964" cy="10356802"/>
            <a:chOff x="-1495975" y="-4262043"/>
            <a:chExt cx="11107964" cy="10356802"/>
          </a:xfrm>
        </p:grpSpPr>
        <p:sp>
          <p:nvSpPr>
            <p:cNvPr id="175" name="Google Shape;175;p14"/>
            <p:cNvSpPr/>
            <p:nvPr/>
          </p:nvSpPr>
          <p:spPr>
            <a:xfrm>
              <a:off x="-1495975" y="2684808"/>
              <a:ext cx="1870076" cy="3409951"/>
            </a:xfrm>
            <a:custGeom>
              <a:rect b="b" l="l" r="r" t="t"/>
              <a:pathLst>
                <a:path extrusionOk="0" h="2871" w="1575">
                  <a:moveTo>
                    <a:pt x="787" y="2871"/>
                  </a:moveTo>
                  <a:cubicBezTo>
                    <a:pt x="353" y="2871"/>
                    <a:pt x="0" y="2518"/>
                    <a:pt x="0" y="2084"/>
                  </a:cubicBezTo>
                  <a:cubicBezTo>
                    <a:pt x="0" y="787"/>
                    <a:pt x="0" y="787"/>
                    <a:pt x="0" y="787"/>
                  </a:cubicBezTo>
                  <a:cubicBezTo>
                    <a:pt x="0" y="353"/>
                    <a:pt x="353" y="0"/>
                    <a:pt x="787" y="0"/>
                  </a:cubicBezTo>
                  <a:cubicBezTo>
                    <a:pt x="1222" y="0"/>
                    <a:pt x="1575" y="353"/>
                    <a:pt x="1575" y="787"/>
                  </a:cubicBezTo>
                  <a:cubicBezTo>
                    <a:pt x="1575" y="2084"/>
                    <a:pt x="1575" y="2084"/>
                    <a:pt x="1575" y="2084"/>
                  </a:cubicBezTo>
                  <a:cubicBezTo>
                    <a:pt x="1575" y="2518"/>
                    <a:pt x="1222" y="2871"/>
                    <a:pt x="787" y="2871"/>
                  </a:cubicBezTo>
                  <a:close/>
                  <a:moveTo>
                    <a:pt x="787" y="12"/>
                  </a:moveTo>
                  <a:cubicBezTo>
                    <a:pt x="360" y="12"/>
                    <a:pt x="12" y="359"/>
                    <a:pt x="12" y="787"/>
                  </a:cubicBezTo>
                  <a:cubicBezTo>
                    <a:pt x="12" y="2084"/>
                    <a:pt x="12" y="2084"/>
                    <a:pt x="12" y="2084"/>
                  </a:cubicBezTo>
                  <a:cubicBezTo>
                    <a:pt x="12" y="2511"/>
                    <a:pt x="360" y="2859"/>
                    <a:pt x="787" y="2859"/>
                  </a:cubicBezTo>
                  <a:cubicBezTo>
                    <a:pt x="787" y="2859"/>
                    <a:pt x="787" y="2859"/>
                    <a:pt x="787" y="2859"/>
                  </a:cubicBezTo>
                  <a:cubicBezTo>
                    <a:pt x="1215" y="2859"/>
                    <a:pt x="1563" y="2511"/>
                    <a:pt x="1563" y="2084"/>
                  </a:cubicBezTo>
                  <a:cubicBezTo>
                    <a:pt x="1563" y="787"/>
                    <a:pt x="1563" y="787"/>
                    <a:pt x="1563" y="787"/>
                  </a:cubicBezTo>
                  <a:cubicBezTo>
                    <a:pt x="1563" y="359"/>
                    <a:pt x="1215" y="12"/>
                    <a:pt x="787" y="12"/>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6" name="Google Shape;176;p14"/>
            <p:cNvSpPr/>
            <p:nvPr/>
          </p:nvSpPr>
          <p:spPr>
            <a:xfrm>
              <a:off x="8121325" y="-4262043"/>
              <a:ext cx="1490664" cy="4967292"/>
            </a:xfrm>
            <a:custGeom>
              <a:rect b="b" l="l" r="r" t="t"/>
              <a:pathLst>
                <a:path extrusionOk="0" h="4183" w="1255">
                  <a:moveTo>
                    <a:pt x="627" y="4183"/>
                  </a:moveTo>
                  <a:cubicBezTo>
                    <a:pt x="281" y="4183"/>
                    <a:pt x="0" y="3901"/>
                    <a:pt x="0" y="3555"/>
                  </a:cubicBezTo>
                  <a:cubicBezTo>
                    <a:pt x="0" y="627"/>
                    <a:pt x="0" y="627"/>
                    <a:pt x="0" y="627"/>
                  </a:cubicBezTo>
                  <a:cubicBezTo>
                    <a:pt x="0" y="281"/>
                    <a:pt x="281" y="0"/>
                    <a:pt x="627" y="0"/>
                  </a:cubicBezTo>
                  <a:cubicBezTo>
                    <a:pt x="973" y="0"/>
                    <a:pt x="1255" y="281"/>
                    <a:pt x="1255" y="627"/>
                  </a:cubicBezTo>
                  <a:cubicBezTo>
                    <a:pt x="1255" y="3555"/>
                    <a:pt x="1255" y="3555"/>
                    <a:pt x="1255" y="3555"/>
                  </a:cubicBezTo>
                  <a:cubicBezTo>
                    <a:pt x="1255" y="3901"/>
                    <a:pt x="973" y="4183"/>
                    <a:pt x="627" y="4183"/>
                  </a:cubicBezTo>
                  <a:close/>
                  <a:moveTo>
                    <a:pt x="627" y="12"/>
                  </a:moveTo>
                  <a:cubicBezTo>
                    <a:pt x="288" y="12"/>
                    <a:pt x="12" y="288"/>
                    <a:pt x="12" y="627"/>
                  </a:cubicBezTo>
                  <a:cubicBezTo>
                    <a:pt x="12" y="3555"/>
                    <a:pt x="12" y="3555"/>
                    <a:pt x="12" y="3555"/>
                  </a:cubicBezTo>
                  <a:cubicBezTo>
                    <a:pt x="12" y="3895"/>
                    <a:pt x="288" y="4171"/>
                    <a:pt x="627" y="4171"/>
                  </a:cubicBezTo>
                  <a:cubicBezTo>
                    <a:pt x="967" y="4171"/>
                    <a:pt x="1243" y="3895"/>
                    <a:pt x="1243" y="3555"/>
                  </a:cubicBezTo>
                  <a:cubicBezTo>
                    <a:pt x="1243" y="627"/>
                    <a:pt x="1243" y="627"/>
                    <a:pt x="1243" y="627"/>
                  </a:cubicBezTo>
                  <a:cubicBezTo>
                    <a:pt x="1243" y="288"/>
                    <a:pt x="967" y="12"/>
                    <a:pt x="627" y="12"/>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177" name="Google Shape;177;p14"/>
          <p:cNvGrpSpPr/>
          <p:nvPr/>
        </p:nvGrpSpPr>
        <p:grpSpPr>
          <a:xfrm>
            <a:off x="-1397550" y="705258"/>
            <a:ext cx="10299913" cy="5634038"/>
            <a:chOff x="-1397550" y="705258"/>
            <a:chExt cx="10299913" cy="5634038"/>
          </a:xfrm>
        </p:grpSpPr>
        <p:grpSp>
          <p:nvGrpSpPr>
            <p:cNvPr id="178" name="Google Shape;178;p14"/>
            <p:cNvGrpSpPr/>
            <p:nvPr/>
          </p:nvGrpSpPr>
          <p:grpSpPr>
            <a:xfrm>
              <a:off x="-1397550" y="4613783"/>
              <a:ext cx="1771650" cy="71438"/>
              <a:chOff x="1150025" y="4460558"/>
              <a:chExt cx="1771650" cy="71438"/>
            </a:xfrm>
          </p:grpSpPr>
          <p:sp>
            <p:nvSpPr>
              <p:cNvPr id="179" name="Google Shape;179;p14"/>
              <p:cNvSpPr/>
              <p:nvPr/>
            </p:nvSpPr>
            <p:spPr>
              <a:xfrm>
                <a:off x="1150025" y="4489077"/>
                <a:ext cx="1686000" cy="14400"/>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80" name="Google Shape;180;p14"/>
              <p:cNvSpPr/>
              <p:nvPr/>
            </p:nvSpPr>
            <p:spPr>
              <a:xfrm>
                <a:off x="2797850" y="4460558"/>
                <a:ext cx="123825" cy="71438"/>
              </a:xfrm>
              <a:custGeom>
                <a:rect b="b" l="l" r="r" t="t"/>
                <a:pathLst>
                  <a:path extrusionOk="0" h="45" w="78">
                    <a:moveTo>
                      <a:pt x="0" y="23"/>
                    </a:moveTo>
                    <a:lnTo>
                      <a:pt x="39" y="0"/>
                    </a:lnTo>
                    <a:lnTo>
                      <a:pt x="78" y="23"/>
                    </a:lnTo>
                    <a:lnTo>
                      <a:pt x="39" y="45"/>
                    </a:lnTo>
                    <a:lnTo>
                      <a:pt x="0" y="23"/>
                    </a:lnTo>
                  </a:path>
                </a:pathLst>
              </a:cu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181" name="Google Shape;181;p14"/>
            <p:cNvGrpSpPr/>
            <p:nvPr/>
          </p:nvGrpSpPr>
          <p:grpSpPr>
            <a:xfrm rot="-5400000">
              <a:off x="6049625" y="3486558"/>
              <a:ext cx="5634038" cy="71438"/>
              <a:chOff x="969625" y="4766808"/>
              <a:chExt cx="5634038" cy="71438"/>
            </a:xfrm>
          </p:grpSpPr>
          <p:sp>
            <p:nvSpPr>
              <p:cNvPr id="182" name="Google Shape;182;p14"/>
              <p:cNvSpPr/>
              <p:nvPr/>
            </p:nvSpPr>
            <p:spPr>
              <a:xfrm>
                <a:off x="969625" y="4795327"/>
                <a:ext cx="5527800" cy="14400"/>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83" name="Google Shape;183;p14"/>
              <p:cNvSpPr/>
              <p:nvPr/>
            </p:nvSpPr>
            <p:spPr>
              <a:xfrm>
                <a:off x="6478250" y="4766808"/>
                <a:ext cx="125413" cy="71438"/>
              </a:xfrm>
              <a:custGeom>
                <a:rect b="b" l="l" r="r" t="t"/>
                <a:pathLst>
                  <a:path extrusionOk="0" h="45" w="79">
                    <a:moveTo>
                      <a:pt x="0" y="23"/>
                    </a:moveTo>
                    <a:lnTo>
                      <a:pt x="39" y="0"/>
                    </a:lnTo>
                    <a:lnTo>
                      <a:pt x="79" y="23"/>
                    </a:lnTo>
                    <a:lnTo>
                      <a:pt x="39" y="45"/>
                    </a:lnTo>
                    <a:lnTo>
                      <a:pt x="0" y="23"/>
                    </a:lnTo>
                    <a:close/>
                  </a:path>
                </a:pathLst>
              </a:cu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84" name="Google Shape;184;p14"/>
              <p:cNvSpPr/>
              <p:nvPr/>
            </p:nvSpPr>
            <p:spPr>
              <a:xfrm>
                <a:off x="6478250" y="4766808"/>
                <a:ext cx="125413" cy="71438"/>
              </a:xfrm>
              <a:custGeom>
                <a:rect b="b" l="l" r="r" t="t"/>
                <a:pathLst>
                  <a:path extrusionOk="0" h="45" w="79">
                    <a:moveTo>
                      <a:pt x="0" y="23"/>
                    </a:moveTo>
                    <a:lnTo>
                      <a:pt x="39" y="0"/>
                    </a:lnTo>
                    <a:lnTo>
                      <a:pt x="79" y="23"/>
                    </a:lnTo>
                    <a:lnTo>
                      <a:pt x="39" y="45"/>
                    </a:lnTo>
                    <a:lnTo>
                      <a:pt x="0" y="23"/>
                    </a:lnTo>
                  </a:path>
                </a:pathLst>
              </a:cu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185" name="Shape 185"/>
        <p:cNvGrpSpPr/>
        <p:nvPr/>
      </p:nvGrpSpPr>
      <p:grpSpPr>
        <a:xfrm>
          <a:off x="0" y="0"/>
          <a:ext cx="0" cy="0"/>
          <a:chOff x="0" y="0"/>
          <a:chExt cx="0" cy="0"/>
        </a:xfrm>
      </p:grpSpPr>
      <p:pic>
        <p:nvPicPr>
          <p:cNvPr id="186" name="Google Shape;186;p15"/>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187" name="Google Shape;187;p15"/>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188" name="Google Shape;188;p15"/>
          <p:cNvSpPr txBox="1"/>
          <p:nvPr>
            <p:ph idx="1" type="subTitle"/>
          </p:nvPr>
        </p:nvSpPr>
        <p:spPr>
          <a:xfrm>
            <a:off x="2142250" y="1715325"/>
            <a:ext cx="2409300" cy="9111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189" name="Google Shape;189;p15"/>
          <p:cNvSpPr txBox="1"/>
          <p:nvPr>
            <p:ph idx="2" type="subTitle"/>
          </p:nvPr>
        </p:nvSpPr>
        <p:spPr>
          <a:xfrm>
            <a:off x="5490197" y="1715325"/>
            <a:ext cx="2409300" cy="9111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190" name="Google Shape;190;p15"/>
          <p:cNvSpPr txBox="1"/>
          <p:nvPr>
            <p:ph idx="3" type="subTitle"/>
          </p:nvPr>
        </p:nvSpPr>
        <p:spPr>
          <a:xfrm>
            <a:off x="2142250" y="3299325"/>
            <a:ext cx="2409300" cy="9111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191" name="Google Shape;191;p15"/>
          <p:cNvSpPr txBox="1"/>
          <p:nvPr>
            <p:ph idx="4" type="subTitle"/>
          </p:nvPr>
        </p:nvSpPr>
        <p:spPr>
          <a:xfrm>
            <a:off x="5490197" y="3299325"/>
            <a:ext cx="2409300" cy="9111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192" name="Google Shape;192;p15"/>
          <p:cNvSpPr txBox="1"/>
          <p:nvPr>
            <p:ph idx="5" type="subTitle"/>
          </p:nvPr>
        </p:nvSpPr>
        <p:spPr>
          <a:xfrm>
            <a:off x="2142250" y="1485240"/>
            <a:ext cx="2409300" cy="354900"/>
          </a:xfrm>
          <a:prstGeom prst="rect">
            <a:avLst/>
          </a:prstGeom>
          <a:noFill/>
          <a:ln>
            <a:noFill/>
          </a:ln>
        </p:spPr>
        <p:txBody>
          <a:bodyPr anchorCtr="0" anchor="b" bIns="91425" lIns="91425" spcFirstLastPara="1" rIns="91425" wrap="square" tIns="91425">
            <a:noAutofit/>
          </a:bodyPr>
          <a:lstStyle>
            <a:lvl1pPr lvl="0" algn="l">
              <a:lnSpc>
                <a:spcPct val="115000"/>
              </a:lnSpc>
              <a:spcBef>
                <a:spcPts val="0"/>
              </a:spcBef>
              <a:spcAft>
                <a:spcPts val="0"/>
              </a:spcAft>
              <a:buSzPts val="2400"/>
              <a:buFont typeface="DM Sans"/>
              <a:buNone/>
              <a:defRPr b="1" sz="2000">
                <a:latin typeface="DM Sans"/>
                <a:ea typeface="DM Sans"/>
                <a:cs typeface="DM Sans"/>
                <a:sym typeface="DM Sans"/>
              </a:defRPr>
            </a:lvl1pPr>
            <a:lvl2pPr lvl="1" algn="ctr">
              <a:lnSpc>
                <a:spcPct val="115000"/>
              </a:lnSpc>
              <a:spcBef>
                <a:spcPts val="0"/>
              </a:spcBef>
              <a:spcAft>
                <a:spcPts val="0"/>
              </a:spcAft>
              <a:buSzPts val="2400"/>
              <a:buFont typeface="DM Sans"/>
              <a:buNone/>
              <a:defRPr b="1" sz="2400">
                <a:latin typeface="DM Sans"/>
                <a:ea typeface="DM Sans"/>
                <a:cs typeface="DM Sans"/>
                <a:sym typeface="DM Sans"/>
              </a:defRPr>
            </a:lvl2pPr>
            <a:lvl3pPr lvl="2" algn="ctr">
              <a:lnSpc>
                <a:spcPct val="115000"/>
              </a:lnSpc>
              <a:spcBef>
                <a:spcPts val="0"/>
              </a:spcBef>
              <a:spcAft>
                <a:spcPts val="0"/>
              </a:spcAft>
              <a:buSzPts val="2400"/>
              <a:buFont typeface="DM Sans"/>
              <a:buNone/>
              <a:defRPr b="1" sz="2400">
                <a:latin typeface="DM Sans"/>
                <a:ea typeface="DM Sans"/>
                <a:cs typeface="DM Sans"/>
                <a:sym typeface="DM Sans"/>
              </a:defRPr>
            </a:lvl3pPr>
            <a:lvl4pPr lvl="3" algn="ctr">
              <a:lnSpc>
                <a:spcPct val="115000"/>
              </a:lnSpc>
              <a:spcBef>
                <a:spcPts val="0"/>
              </a:spcBef>
              <a:spcAft>
                <a:spcPts val="0"/>
              </a:spcAft>
              <a:buSzPts val="2400"/>
              <a:buFont typeface="DM Sans"/>
              <a:buNone/>
              <a:defRPr b="1" sz="2400">
                <a:latin typeface="DM Sans"/>
                <a:ea typeface="DM Sans"/>
                <a:cs typeface="DM Sans"/>
                <a:sym typeface="DM Sans"/>
              </a:defRPr>
            </a:lvl4pPr>
            <a:lvl5pPr lvl="4" algn="ctr">
              <a:lnSpc>
                <a:spcPct val="115000"/>
              </a:lnSpc>
              <a:spcBef>
                <a:spcPts val="0"/>
              </a:spcBef>
              <a:spcAft>
                <a:spcPts val="0"/>
              </a:spcAft>
              <a:buSzPts val="2400"/>
              <a:buFont typeface="DM Sans"/>
              <a:buNone/>
              <a:defRPr b="1" sz="2400">
                <a:latin typeface="DM Sans"/>
                <a:ea typeface="DM Sans"/>
                <a:cs typeface="DM Sans"/>
                <a:sym typeface="DM Sans"/>
              </a:defRPr>
            </a:lvl5pPr>
            <a:lvl6pPr lvl="5" algn="ctr">
              <a:lnSpc>
                <a:spcPct val="115000"/>
              </a:lnSpc>
              <a:spcBef>
                <a:spcPts val="0"/>
              </a:spcBef>
              <a:spcAft>
                <a:spcPts val="0"/>
              </a:spcAft>
              <a:buSzPts val="2400"/>
              <a:buFont typeface="DM Sans"/>
              <a:buNone/>
              <a:defRPr b="1" sz="2400">
                <a:latin typeface="DM Sans"/>
                <a:ea typeface="DM Sans"/>
                <a:cs typeface="DM Sans"/>
                <a:sym typeface="DM Sans"/>
              </a:defRPr>
            </a:lvl6pPr>
            <a:lvl7pPr lvl="6" algn="ctr">
              <a:lnSpc>
                <a:spcPct val="115000"/>
              </a:lnSpc>
              <a:spcBef>
                <a:spcPts val="0"/>
              </a:spcBef>
              <a:spcAft>
                <a:spcPts val="0"/>
              </a:spcAft>
              <a:buSzPts val="2400"/>
              <a:buFont typeface="DM Sans"/>
              <a:buNone/>
              <a:defRPr b="1" sz="2400">
                <a:latin typeface="DM Sans"/>
                <a:ea typeface="DM Sans"/>
                <a:cs typeface="DM Sans"/>
                <a:sym typeface="DM Sans"/>
              </a:defRPr>
            </a:lvl7pPr>
            <a:lvl8pPr lvl="7" algn="ctr">
              <a:lnSpc>
                <a:spcPct val="115000"/>
              </a:lnSpc>
              <a:spcBef>
                <a:spcPts val="0"/>
              </a:spcBef>
              <a:spcAft>
                <a:spcPts val="0"/>
              </a:spcAft>
              <a:buSzPts val="2400"/>
              <a:buFont typeface="DM Sans"/>
              <a:buNone/>
              <a:defRPr b="1" sz="2400">
                <a:latin typeface="DM Sans"/>
                <a:ea typeface="DM Sans"/>
                <a:cs typeface="DM Sans"/>
                <a:sym typeface="DM Sans"/>
              </a:defRPr>
            </a:lvl8pPr>
            <a:lvl9pPr lvl="8" algn="ctr">
              <a:lnSpc>
                <a:spcPct val="115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193" name="Google Shape;193;p15"/>
          <p:cNvSpPr txBox="1"/>
          <p:nvPr>
            <p:ph idx="6" type="subTitle"/>
          </p:nvPr>
        </p:nvSpPr>
        <p:spPr>
          <a:xfrm>
            <a:off x="5490197" y="1485240"/>
            <a:ext cx="2409300" cy="354900"/>
          </a:xfrm>
          <a:prstGeom prst="rect">
            <a:avLst/>
          </a:prstGeom>
          <a:noFill/>
          <a:ln>
            <a:noFill/>
          </a:ln>
        </p:spPr>
        <p:txBody>
          <a:bodyPr anchorCtr="0" anchor="b" bIns="91425" lIns="91425" spcFirstLastPara="1" rIns="91425" wrap="square" tIns="91425">
            <a:noAutofit/>
          </a:bodyPr>
          <a:lstStyle>
            <a:lvl1pPr lvl="0" algn="l">
              <a:lnSpc>
                <a:spcPct val="115000"/>
              </a:lnSpc>
              <a:spcBef>
                <a:spcPts val="0"/>
              </a:spcBef>
              <a:spcAft>
                <a:spcPts val="0"/>
              </a:spcAft>
              <a:buSzPts val="2400"/>
              <a:buFont typeface="DM Sans"/>
              <a:buNone/>
              <a:defRPr b="1" sz="2000">
                <a:latin typeface="DM Sans"/>
                <a:ea typeface="DM Sans"/>
                <a:cs typeface="DM Sans"/>
                <a:sym typeface="DM Sans"/>
              </a:defRPr>
            </a:lvl1pPr>
            <a:lvl2pPr lvl="1" algn="ctr">
              <a:lnSpc>
                <a:spcPct val="115000"/>
              </a:lnSpc>
              <a:spcBef>
                <a:spcPts val="0"/>
              </a:spcBef>
              <a:spcAft>
                <a:spcPts val="0"/>
              </a:spcAft>
              <a:buSzPts val="2400"/>
              <a:buFont typeface="DM Sans"/>
              <a:buNone/>
              <a:defRPr b="1" sz="2400">
                <a:latin typeface="DM Sans"/>
                <a:ea typeface="DM Sans"/>
                <a:cs typeface="DM Sans"/>
                <a:sym typeface="DM Sans"/>
              </a:defRPr>
            </a:lvl2pPr>
            <a:lvl3pPr lvl="2" algn="ctr">
              <a:lnSpc>
                <a:spcPct val="115000"/>
              </a:lnSpc>
              <a:spcBef>
                <a:spcPts val="0"/>
              </a:spcBef>
              <a:spcAft>
                <a:spcPts val="0"/>
              </a:spcAft>
              <a:buSzPts val="2400"/>
              <a:buFont typeface="DM Sans"/>
              <a:buNone/>
              <a:defRPr b="1" sz="2400">
                <a:latin typeface="DM Sans"/>
                <a:ea typeface="DM Sans"/>
                <a:cs typeface="DM Sans"/>
                <a:sym typeface="DM Sans"/>
              </a:defRPr>
            </a:lvl3pPr>
            <a:lvl4pPr lvl="3" algn="ctr">
              <a:lnSpc>
                <a:spcPct val="115000"/>
              </a:lnSpc>
              <a:spcBef>
                <a:spcPts val="0"/>
              </a:spcBef>
              <a:spcAft>
                <a:spcPts val="0"/>
              </a:spcAft>
              <a:buSzPts val="2400"/>
              <a:buFont typeface="DM Sans"/>
              <a:buNone/>
              <a:defRPr b="1" sz="2400">
                <a:latin typeface="DM Sans"/>
                <a:ea typeface="DM Sans"/>
                <a:cs typeface="DM Sans"/>
                <a:sym typeface="DM Sans"/>
              </a:defRPr>
            </a:lvl4pPr>
            <a:lvl5pPr lvl="4" algn="ctr">
              <a:lnSpc>
                <a:spcPct val="115000"/>
              </a:lnSpc>
              <a:spcBef>
                <a:spcPts val="0"/>
              </a:spcBef>
              <a:spcAft>
                <a:spcPts val="0"/>
              </a:spcAft>
              <a:buSzPts val="2400"/>
              <a:buFont typeface="DM Sans"/>
              <a:buNone/>
              <a:defRPr b="1" sz="2400">
                <a:latin typeface="DM Sans"/>
                <a:ea typeface="DM Sans"/>
                <a:cs typeface="DM Sans"/>
                <a:sym typeface="DM Sans"/>
              </a:defRPr>
            </a:lvl5pPr>
            <a:lvl6pPr lvl="5" algn="ctr">
              <a:lnSpc>
                <a:spcPct val="115000"/>
              </a:lnSpc>
              <a:spcBef>
                <a:spcPts val="0"/>
              </a:spcBef>
              <a:spcAft>
                <a:spcPts val="0"/>
              </a:spcAft>
              <a:buSzPts val="2400"/>
              <a:buFont typeface="DM Sans"/>
              <a:buNone/>
              <a:defRPr b="1" sz="2400">
                <a:latin typeface="DM Sans"/>
                <a:ea typeface="DM Sans"/>
                <a:cs typeface="DM Sans"/>
                <a:sym typeface="DM Sans"/>
              </a:defRPr>
            </a:lvl6pPr>
            <a:lvl7pPr lvl="6" algn="ctr">
              <a:lnSpc>
                <a:spcPct val="115000"/>
              </a:lnSpc>
              <a:spcBef>
                <a:spcPts val="0"/>
              </a:spcBef>
              <a:spcAft>
                <a:spcPts val="0"/>
              </a:spcAft>
              <a:buSzPts val="2400"/>
              <a:buFont typeface="DM Sans"/>
              <a:buNone/>
              <a:defRPr b="1" sz="2400">
                <a:latin typeface="DM Sans"/>
                <a:ea typeface="DM Sans"/>
                <a:cs typeface="DM Sans"/>
                <a:sym typeface="DM Sans"/>
              </a:defRPr>
            </a:lvl7pPr>
            <a:lvl8pPr lvl="7" algn="ctr">
              <a:lnSpc>
                <a:spcPct val="115000"/>
              </a:lnSpc>
              <a:spcBef>
                <a:spcPts val="0"/>
              </a:spcBef>
              <a:spcAft>
                <a:spcPts val="0"/>
              </a:spcAft>
              <a:buSzPts val="2400"/>
              <a:buFont typeface="DM Sans"/>
              <a:buNone/>
              <a:defRPr b="1" sz="2400">
                <a:latin typeface="DM Sans"/>
                <a:ea typeface="DM Sans"/>
                <a:cs typeface="DM Sans"/>
                <a:sym typeface="DM Sans"/>
              </a:defRPr>
            </a:lvl8pPr>
            <a:lvl9pPr lvl="8" algn="ctr">
              <a:lnSpc>
                <a:spcPct val="115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194" name="Google Shape;194;p15"/>
          <p:cNvSpPr txBox="1"/>
          <p:nvPr>
            <p:ph idx="7" type="subTitle"/>
          </p:nvPr>
        </p:nvSpPr>
        <p:spPr>
          <a:xfrm>
            <a:off x="2142250" y="3033688"/>
            <a:ext cx="2409300" cy="354900"/>
          </a:xfrm>
          <a:prstGeom prst="rect">
            <a:avLst/>
          </a:prstGeom>
          <a:noFill/>
          <a:ln>
            <a:noFill/>
          </a:ln>
        </p:spPr>
        <p:txBody>
          <a:bodyPr anchorCtr="0" anchor="b" bIns="91425" lIns="91425" spcFirstLastPara="1" rIns="91425" wrap="square" tIns="91425">
            <a:noAutofit/>
          </a:bodyPr>
          <a:lstStyle>
            <a:lvl1pPr lvl="0" algn="l">
              <a:lnSpc>
                <a:spcPct val="115000"/>
              </a:lnSpc>
              <a:spcBef>
                <a:spcPts val="0"/>
              </a:spcBef>
              <a:spcAft>
                <a:spcPts val="0"/>
              </a:spcAft>
              <a:buSzPts val="2400"/>
              <a:buFont typeface="DM Sans"/>
              <a:buNone/>
              <a:defRPr b="1" sz="2000">
                <a:latin typeface="DM Sans"/>
                <a:ea typeface="DM Sans"/>
                <a:cs typeface="DM Sans"/>
                <a:sym typeface="DM Sans"/>
              </a:defRPr>
            </a:lvl1pPr>
            <a:lvl2pPr lvl="1" algn="ctr">
              <a:lnSpc>
                <a:spcPct val="115000"/>
              </a:lnSpc>
              <a:spcBef>
                <a:spcPts val="0"/>
              </a:spcBef>
              <a:spcAft>
                <a:spcPts val="0"/>
              </a:spcAft>
              <a:buSzPts val="2400"/>
              <a:buFont typeface="DM Sans"/>
              <a:buNone/>
              <a:defRPr b="1" sz="2400">
                <a:latin typeface="DM Sans"/>
                <a:ea typeface="DM Sans"/>
                <a:cs typeface="DM Sans"/>
                <a:sym typeface="DM Sans"/>
              </a:defRPr>
            </a:lvl2pPr>
            <a:lvl3pPr lvl="2" algn="ctr">
              <a:lnSpc>
                <a:spcPct val="115000"/>
              </a:lnSpc>
              <a:spcBef>
                <a:spcPts val="0"/>
              </a:spcBef>
              <a:spcAft>
                <a:spcPts val="0"/>
              </a:spcAft>
              <a:buSzPts val="2400"/>
              <a:buFont typeface="DM Sans"/>
              <a:buNone/>
              <a:defRPr b="1" sz="2400">
                <a:latin typeface="DM Sans"/>
                <a:ea typeface="DM Sans"/>
                <a:cs typeface="DM Sans"/>
                <a:sym typeface="DM Sans"/>
              </a:defRPr>
            </a:lvl3pPr>
            <a:lvl4pPr lvl="3" algn="ctr">
              <a:lnSpc>
                <a:spcPct val="115000"/>
              </a:lnSpc>
              <a:spcBef>
                <a:spcPts val="0"/>
              </a:spcBef>
              <a:spcAft>
                <a:spcPts val="0"/>
              </a:spcAft>
              <a:buSzPts val="2400"/>
              <a:buFont typeface="DM Sans"/>
              <a:buNone/>
              <a:defRPr b="1" sz="2400">
                <a:latin typeface="DM Sans"/>
                <a:ea typeface="DM Sans"/>
                <a:cs typeface="DM Sans"/>
                <a:sym typeface="DM Sans"/>
              </a:defRPr>
            </a:lvl4pPr>
            <a:lvl5pPr lvl="4" algn="ctr">
              <a:lnSpc>
                <a:spcPct val="115000"/>
              </a:lnSpc>
              <a:spcBef>
                <a:spcPts val="0"/>
              </a:spcBef>
              <a:spcAft>
                <a:spcPts val="0"/>
              </a:spcAft>
              <a:buSzPts val="2400"/>
              <a:buFont typeface="DM Sans"/>
              <a:buNone/>
              <a:defRPr b="1" sz="2400">
                <a:latin typeface="DM Sans"/>
                <a:ea typeface="DM Sans"/>
                <a:cs typeface="DM Sans"/>
                <a:sym typeface="DM Sans"/>
              </a:defRPr>
            </a:lvl5pPr>
            <a:lvl6pPr lvl="5" algn="ctr">
              <a:lnSpc>
                <a:spcPct val="115000"/>
              </a:lnSpc>
              <a:spcBef>
                <a:spcPts val="0"/>
              </a:spcBef>
              <a:spcAft>
                <a:spcPts val="0"/>
              </a:spcAft>
              <a:buSzPts val="2400"/>
              <a:buFont typeface="DM Sans"/>
              <a:buNone/>
              <a:defRPr b="1" sz="2400">
                <a:latin typeface="DM Sans"/>
                <a:ea typeface="DM Sans"/>
                <a:cs typeface="DM Sans"/>
                <a:sym typeface="DM Sans"/>
              </a:defRPr>
            </a:lvl6pPr>
            <a:lvl7pPr lvl="6" algn="ctr">
              <a:lnSpc>
                <a:spcPct val="115000"/>
              </a:lnSpc>
              <a:spcBef>
                <a:spcPts val="0"/>
              </a:spcBef>
              <a:spcAft>
                <a:spcPts val="0"/>
              </a:spcAft>
              <a:buSzPts val="2400"/>
              <a:buFont typeface="DM Sans"/>
              <a:buNone/>
              <a:defRPr b="1" sz="2400">
                <a:latin typeface="DM Sans"/>
                <a:ea typeface="DM Sans"/>
                <a:cs typeface="DM Sans"/>
                <a:sym typeface="DM Sans"/>
              </a:defRPr>
            </a:lvl7pPr>
            <a:lvl8pPr lvl="7" algn="ctr">
              <a:lnSpc>
                <a:spcPct val="115000"/>
              </a:lnSpc>
              <a:spcBef>
                <a:spcPts val="0"/>
              </a:spcBef>
              <a:spcAft>
                <a:spcPts val="0"/>
              </a:spcAft>
              <a:buSzPts val="2400"/>
              <a:buFont typeface="DM Sans"/>
              <a:buNone/>
              <a:defRPr b="1" sz="2400">
                <a:latin typeface="DM Sans"/>
                <a:ea typeface="DM Sans"/>
                <a:cs typeface="DM Sans"/>
                <a:sym typeface="DM Sans"/>
              </a:defRPr>
            </a:lvl8pPr>
            <a:lvl9pPr lvl="8" algn="ctr">
              <a:lnSpc>
                <a:spcPct val="115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195" name="Google Shape;195;p15"/>
          <p:cNvSpPr txBox="1"/>
          <p:nvPr>
            <p:ph idx="8" type="subTitle"/>
          </p:nvPr>
        </p:nvSpPr>
        <p:spPr>
          <a:xfrm>
            <a:off x="5490197" y="3033688"/>
            <a:ext cx="2409300" cy="354900"/>
          </a:xfrm>
          <a:prstGeom prst="rect">
            <a:avLst/>
          </a:prstGeom>
          <a:noFill/>
          <a:ln>
            <a:noFill/>
          </a:ln>
        </p:spPr>
        <p:txBody>
          <a:bodyPr anchorCtr="0" anchor="b" bIns="91425" lIns="91425" spcFirstLastPara="1" rIns="91425" wrap="square" tIns="91425">
            <a:noAutofit/>
          </a:bodyPr>
          <a:lstStyle>
            <a:lvl1pPr lvl="0" algn="l">
              <a:lnSpc>
                <a:spcPct val="115000"/>
              </a:lnSpc>
              <a:spcBef>
                <a:spcPts val="0"/>
              </a:spcBef>
              <a:spcAft>
                <a:spcPts val="0"/>
              </a:spcAft>
              <a:buSzPts val="2400"/>
              <a:buFont typeface="DM Sans"/>
              <a:buNone/>
              <a:defRPr b="1" sz="2000">
                <a:latin typeface="DM Sans"/>
                <a:ea typeface="DM Sans"/>
                <a:cs typeface="DM Sans"/>
                <a:sym typeface="DM Sans"/>
              </a:defRPr>
            </a:lvl1pPr>
            <a:lvl2pPr lvl="1" algn="ctr">
              <a:lnSpc>
                <a:spcPct val="115000"/>
              </a:lnSpc>
              <a:spcBef>
                <a:spcPts val="0"/>
              </a:spcBef>
              <a:spcAft>
                <a:spcPts val="0"/>
              </a:spcAft>
              <a:buSzPts val="2400"/>
              <a:buFont typeface="DM Sans"/>
              <a:buNone/>
              <a:defRPr b="1" sz="2400">
                <a:latin typeface="DM Sans"/>
                <a:ea typeface="DM Sans"/>
                <a:cs typeface="DM Sans"/>
                <a:sym typeface="DM Sans"/>
              </a:defRPr>
            </a:lvl2pPr>
            <a:lvl3pPr lvl="2" algn="ctr">
              <a:lnSpc>
                <a:spcPct val="115000"/>
              </a:lnSpc>
              <a:spcBef>
                <a:spcPts val="0"/>
              </a:spcBef>
              <a:spcAft>
                <a:spcPts val="0"/>
              </a:spcAft>
              <a:buSzPts val="2400"/>
              <a:buFont typeface="DM Sans"/>
              <a:buNone/>
              <a:defRPr b="1" sz="2400">
                <a:latin typeface="DM Sans"/>
                <a:ea typeface="DM Sans"/>
                <a:cs typeface="DM Sans"/>
                <a:sym typeface="DM Sans"/>
              </a:defRPr>
            </a:lvl3pPr>
            <a:lvl4pPr lvl="3" algn="ctr">
              <a:lnSpc>
                <a:spcPct val="115000"/>
              </a:lnSpc>
              <a:spcBef>
                <a:spcPts val="0"/>
              </a:spcBef>
              <a:spcAft>
                <a:spcPts val="0"/>
              </a:spcAft>
              <a:buSzPts val="2400"/>
              <a:buFont typeface="DM Sans"/>
              <a:buNone/>
              <a:defRPr b="1" sz="2400">
                <a:latin typeface="DM Sans"/>
                <a:ea typeface="DM Sans"/>
                <a:cs typeface="DM Sans"/>
                <a:sym typeface="DM Sans"/>
              </a:defRPr>
            </a:lvl4pPr>
            <a:lvl5pPr lvl="4" algn="ctr">
              <a:lnSpc>
                <a:spcPct val="115000"/>
              </a:lnSpc>
              <a:spcBef>
                <a:spcPts val="0"/>
              </a:spcBef>
              <a:spcAft>
                <a:spcPts val="0"/>
              </a:spcAft>
              <a:buSzPts val="2400"/>
              <a:buFont typeface="DM Sans"/>
              <a:buNone/>
              <a:defRPr b="1" sz="2400">
                <a:latin typeface="DM Sans"/>
                <a:ea typeface="DM Sans"/>
                <a:cs typeface="DM Sans"/>
                <a:sym typeface="DM Sans"/>
              </a:defRPr>
            </a:lvl5pPr>
            <a:lvl6pPr lvl="5" algn="ctr">
              <a:lnSpc>
                <a:spcPct val="115000"/>
              </a:lnSpc>
              <a:spcBef>
                <a:spcPts val="0"/>
              </a:spcBef>
              <a:spcAft>
                <a:spcPts val="0"/>
              </a:spcAft>
              <a:buSzPts val="2400"/>
              <a:buFont typeface="DM Sans"/>
              <a:buNone/>
              <a:defRPr b="1" sz="2400">
                <a:latin typeface="DM Sans"/>
                <a:ea typeface="DM Sans"/>
                <a:cs typeface="DM Sans"/>
                <a:sym typeface="DM Sans"/>
              </a:defRPr>
            </a:lvl6pPr>
            <a:lvl7pPr lvl="6" algn="ctr">
              <a:lnSpc>
                <a:spcPct val="115000"/>
              </a:lnSpc>
              <a:spcBef>
                <a:spcPts val="0"/>
              </a:spcBef>
              <a:spcAft>
                <a:spcPts val="0"/>
              </a:spcAft>
              <a:buSzPts val="2400"/>
              <a:buFont typeface="DM Sans"/>
              <a:buNone/>
              <a:defRPr b="1" sz="2400">
                <a:latin typeface="DM Sans"/>
                <a:ea typeface="DM Sans"/>
                <a:cs typeface="DM Sans"/>
                <a:sym typeface="DM Sans"/>
              </a:defRPr>
            </a:lvl7pPr>
            <a:lvl8pPr lvl="7" algn="ctr">
              <a:lnSpc>
                <a:spcPct val="115000"/>
              </a:lnSpc>
              <a:spcBef>
                <a:spcPts val="0"/>
              </a:spcBef>
              <a:spcAft>
                <a:spcPts val="0"/>
              </a:spcAft>
              <a:buSzPts val="2400"/>
              <a:buFont typeface="DM Sans"/>
              <a:buNone/>
              <a:defRPr b="1" sz="2400">
                <a:latin typeface="DM Sans"/>
                <a:ea typeface="DM Sans"/>
                <a:cs typeface="DM Sans"/>
                <a:sym typeface="DM Sans"/>
              </a:defRPr>
            </a:lvl8pPr>
            <a:lvl9pPr lvl="8" algn="ctr">
              <a:lnSpc>
                <a:spcPct val="115000"/>
              </a:lnSpc>
              <a:spcBef>
                <a:spcPts val="0"/>
              </a:spcBef>
              <a:spcAft>
                <a:spcPts val="0"/>
              </a:spcAft>
              <a:buSzPts val="2400"/>
              <a:buFont typeface="DM Sans"/>
              <a:buNone/>
              <a:defRPr b="1" sz="2400">
                <a:latin typeface="DM Sans"/>
                <a:ea typeface="DM Sans"/>
                <a:cs typeface="DM Sans"/>
                <a:sym typeface="DM Sans"/>
              </a:defRPr>
            </a:lvl9pPr>
          </a:lstStyle>
          <a:p/>
        </p:txBody>
      </p:sp>
      <p:grpSp>
        <p:nvGrpSpPr>
          <p:cNvPr id="196" name="Google Shape;196;p15"/>
          <p:cNvGrpSpPr/>
          <p:nvPr/>
        </p:nvGrpSpPr>
        <p:grpSpPr>
          <a:xfrm>
            <a:off x="-772100" y="-951167"/>
            <a:ext cx="11200590" cy="7464651"/>
            <a:chOff x="-772100" y="-951167"/>
            <a:chExt cx="11200590" cy="7464651"/>
          </a:xfrm>
        </p:grpSpPr>
        <p:sp>
          <p:nvSpPr>
            <p:cNvPr id="197" name="Google Shape;197;p15"/>
            <p:cNvSpPr/>
            <p:nvPr/>
          </p:nvSpPr>
          <p:spPr>
            <a:xfrm rot="-5400000">
              <a:off x="7199512" y="-2689481"/>
              <a:ext cx="1490664" cy="4967292"/>
            </a:xfrm>
            <a:custGeom>
              <a:rect b="b" l="l" r="r" t="t"/>
              <a:pathLst>
                <a:path extrusionOk="0" h="4183" w="1255">
                  <a:moveTo>
                    <a:pt x="627" y="4183"/>
                  </a:moveTo>
                  <a:cubicBezTo>
                    <a:pt x="281" y="4183"/>
                    <a:pt x="0" y="3901"/>
                    <a:pt x="0" y="3555"/>
                  </a:cubicBezTo>
                  <a:cubicBezTo>
                    <a:pt x="0" y="627"/>
                    <a:pt x="0" y="627"/>
                    <a:pt x="0" y="627"/>
                  </a:cubicBezTo>
                  <a:cubicBezTo>
                    <a:pt x="0" y="281"/>
                    <a:pt x="281" y="0"/>
                    <a:pt x="627" y="0"/>
                  </a:cubicBezTo>
                  <a:cubicBezTo>
                    <a:pt x="973" y="0"/>
                    <a:pt x="1255" y="281"/>
                    <a:pt x="1255" y="627"/>
                  </a:cubicBezTo>
                  <a:cubicBezTo>
                    <a:pt x="1255" y="3555"/>
                    <a:pt x="1255" y="3555"/>
                    <a:pt x="1255" y="3555"/>
                  </a:cubicBezTo>
                  <a:cubicBezTo>
                    <a:pt x="1255" y="3901"/>
                    <a:pt x="973" y="4183"/>
                    <a:pt x="627" y="4183"/>
                  </a:cubicBezTo>
                  <a:close/>
                  <a:moveTo>
                    <a:pt x="627" y="12"/>
                  </a:moveTo>
                  <a:cubicBezTo>
                    <a:pt x="288" y="12"/>
                    <a:pt x="12" y="288"/>
                    <a:pt x="12" y="627"/>
                  </a:cubicBezTo>
                  <a:cubicBezTo>
                    <a:pt x="12" y="3555"/>
                    <a:pt x="12" y="3555"/>
                    <a:pt x="12" y="3555"/>
                  </a:cubicBezTo>
                  <a:cubicBezTo>
                    <a:pt x="12" y="3895"/>
                    <a:pt x="288" y="4171"/>
                    <a:pt x="627" y="4171"/>
                  </a:cubicBezTo>
                  <a:cubicBezTo>
                    <a:pt x="967" y="4171"/>
                    <a:pt x="1243" y="3895"/>
                    <a:pt x="1243" y="3555"/>
                  </a:cubicBezTo>
                  <a:cubicBezTo>
                    <a:pt x="1243" y="627"/>
                    <a:pt x="1243" y="627"/>
                    <a:pt x="1243" y="627"/>
                  </a:cubicBezTo>
                  <a:cubicBezTo>
                    <a:pt x="1243" y="288"/>
                    <a:pt x="967" y="12"/>
                    <a:pt x="627" y="12"/>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98" name="Google Shape;198;p15"/>
            <p:cNvSpPr/>
            <p:nvPr/>
          </p:nvSpPr>
          <p:spPr>
            <a:xfrm>
              <a:off x="-772100" y="3103533"/>
              <a:ext cx="1870076" cy="3409951"/>
            </a:xfrm>
            <a:custGeom>
              <a:rect b="b" l="l" r="r" t="t"/>
              <a:pathLst>
                <a:path extrusionOk="0" h="2871" w="1575">
                  <a:moveTo>
                    <a:pt x="787" y="2871"/>
                  </a:moveTo>
                  <a:cubicBezTo>
                    <a:pt x="353" y="2871"/>
                    <a:pt x="0" y="2518"/>
                    <a:pt x="0" y="2084"/>
                  </a:cubicBezTo>
                  <a:cubicBezTo>
                    <a:pt x="0" y="787"/>
                    <a:pt x="0" y="787"/>
                    <a:pt x="0" y="787"/>
                  </a:cubicBezTo>
                  <a:cubicBezTo>
                    <a:pt x="0" y="353"/>
                    <a:pt x="353" y="0"/>
                    <a:pt x="787" y="0"/>
                  </a:cubicBezTo>
                  <a:cubicBezTo>
                    <a:pt x="1222" y="0"/>
                    <a:pt x="1575" y="353"/>
                    <a:pt x="1575" y="787"/>
                  </a:cubicBezTo>
                  <a:cubicBezTo>
                    <a:pt x="1575" y="2084"/>
                    <a:pt x="1575" y="2084"/>
                    <a:pt x="1575" y="2084"/>
                  </a:cubicBezTo>
                  <a:cubicBezTo>
                    <a:pt x="1575" y="2518"/>
                    <a:pt x="1222" y="2871"/>
                    <a:pt x="787" y="2871"/>
                  </a:cubicBezTo>
                  <a:close/>
                  <a:moveTo>
                    <a:pt x="787" y="12"/>
                  </a:moveTo>
                  <a:cubicBezTo>
                    <a:pt x="360" y="12"/>
                    <a:pt x="12" y="359"/>
                    <a:pt x="12" y="787"/>
                  </a:cubicBezTo>
                  <a:cubicBezTo>
                    <a:pt x="12" y="2084"/>
                    <a:pt x="12" y="2084"/>
                    <a:pt x="12" y="2084"/>
                  </a:cubicBezTo>
                  <a:cubicBezTo>
                    <a:pt x="12" y="2511"/>
                    <a:pt x="360" y="2859"/>
                    <a:pt x="787" y="2859"/>
                  </a:cubicBezTo>
                  <a:cubicBezTo>
                    <a:pt x="787" y="2859"/>
                    <a:pt x="787" y="2859"/>
                    <a:pt x="787" y="2859"/>
                  </a:cubicBezTo>
                  <a:cubicBezTo>
                    <a:pt x="1215" y="2859"/>
                    <a:pt x="1563" y="2511"/>
                    <a:pt x="1563" y="2084"/>
                  </a:cubicBezTo>
                  <a:cubicBezTo>
                    <a:pt x="1563" y="787"/>
                    <a:pt x="1563" y="787"/>
                    <a:pt x="1563" y="787"/>
                  </a:cubicBezTo>
                  <a:cubicBezTo>
                    <a:pt x="1563" y="359"/>
                    <a:pt x="1215" y="12"/>
                    <a:pt x="787" y="12"/>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199" name="Google Shape;199;p15"/>
          <p:cNvGrpSpPr/>
          <p:nvPr/>
        </p:nvGrpSpPr>
        <p:grpSpPr>
          <a:xfrm>
            <a:off x="-673675" y="4244483"/>
            <a:ext cx="1771650" cy="71438"/>
            <a:chOff x="1150025" y="4460558"/>
            <a:chExt cx="1771650" cy="71438"/>
          </a:xfrm>
        </p:grpSpPr>
        <p:sp>
          <p:nvSpPr>
            <p:cNvPr id="200" name="Google Shape;200;p15"/>
            <p:cNvSpPr/>
            <p:nvPr/>
          </p:nvSpPr>
          <p:spPr>
            <a:xfrm>
              <a:off x="1150025" y="4489077"/>
              <a:ext cx="1686000" cy="14400"/>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01" name="Google Shape;201;p15"/>
            <p:cNvSpPr/>
            <p:nvPr/>
          </p:nvSpPr>
          <p:spPr>
            <a:xfrm>
              <a:off x="2797850" y="4460558"/>
              <a:ext cx="123825" cy="71438"/>
            </a:xfrm>
            <a:custGeom>
              <a:rect b="b" l="l" r="r" t="t"/>
              <a:pathLst>
                <a:path extrusionOk="0" h="45" w="78">
                  <a:moveTo>
                    <a:pt x="0" y="23"/>
                  </a:moveTo>
                  <a:lnTo>
                    <a:pt x="39" y="0"/>
                  </a:lnTo>
                  <a:lnTo>
                    <a:pt x="78" y="23"/>
                  </a:lnTo>
                  <a:lnTo>
                    <a:pt x="39" y="45"/>
                  </a:lnTo>
                  <a:lnTo>
                    <a:pt x="0" y="23"/>
                  </a:lnTo>
                </a:path>
              </a:pathLst>
            </a:cu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_1">
    <p:spTree>
      <p:nvGrpSpPr>
        <p:cNvPr id="202" name="Shape 202"/>
        <p:cNvGrpSpPr/>
        <p:nvPr/>
      </p:nvGrpSpPr>
      <p:grpSpPr>
        <a:xfrm>
          <a:off x="0" y="0"/>
          <a:ext cx="0" cy="0"/>
          <a:chOff x="0" y="0"/>
          <a:chExt cx="0" cy="0"/>
        </a:xfrm>
      </p:grpSpPr>
      <p:pic>
        <p:nvPicPr>
          <p:cNvPr id="203" name="Google Shape;203;p16"/>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204" name="Google Shape;204;p16"/>
          <p:cNvSpPr txBox="1"/>
          <p:nvPr>
            <p:ph type="title"/>
          </p:nvPr>
        </p:nvSpPr>
        <p:spPr>
          <a:xfrm>
            <a:off x="713263" y="616175"/>
            <a:ext cx="4448100" cy="1058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b="0" sz="6100">
                <a:latin typeface="DM Sans ExtraBold"/>
                <a:ea typeface="DM Sans ExtraBold"/>
                <a:cs typeface="DM Sans ExtraBold"/>
                <a:sym typeface="DM Sans ExtraBold"/>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205" name="Google Shape;205;p16"/>
          <p:cNvSpPr txBox="1"/>
          <p:nvPr>
            <p:ph idx="1" type="subTitle"/>
          </p:nvPr>
        </p:nvSpPr>
        <p:spPr>
          <a:xfrm>
            <a:off x="713225" y="1618262"/>
            <a:ext cx="4448100" cy="12249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06" name="Google Shape;206;p16"/>
          <p:cNvSpPr txBox="1"/>
          <p:nvPr/>
        </p:nvSpPr>
        <p:spPr>
          <a:xfrm>
            <a:off x="713225" y="3459550"/>
            <a:ext cx="4945800" cy="5562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300"/>
              </a:spcBef>
              <a:spcAft>
                <a:spcPts val="0"/>
              </a:spcAft>
              <a:buClr>
                <a:srgbClr val="000000"/>
              </a:buClr>
              <a:buSzPts val="1200"/>
              <a:buFont typeface="Arial"/>
              <a:buNone/>
            </a:pPr>
            <a:r>
              <a:rPr b="0" i="0" lang="en" sz="1200" u="none" cap="none" strike="noStrike">
                <a:solidFill>
                  <a:schemeClr val="dk1"/>
                </a:solidFill>
                <a:latin typeface="Lato"/>
                <a:ea typeface="Lato"/>
                <a:cs typeface="Lato"/>
                <a:sym typeface="Lato"/>
              </a:rPr>
              <a:t>CREDITS: This presentation template was created by </a:t>
            </a:r>
            <a:r>
              <a:rPr b="1" i="0" lang="en" sz="1200" u="sng" cap="none" strike="noStrike">
                <a:solidFill>
                  <a:schemeClr val="hlink"/>
                </a:solidFill>
                <a:latin typeface="Lato"/>
                <a:ea typeface="Lato"/>
                <a:cs typeface="Lato"/>
                <a:sym typeface="Lato"/>
                <a:hlinkClick r:id="rId3"/>
              </a:rPr>
              <a:t>Slidesgo</a:t>
            </a:r>
            <a:r>
              <a:rPr b="1" i="0" lang="en" sz="1200" u="none" cap="none" strike="noStrike">
                <a:solidFill>
                  <a:schemeClr val="dk1"/>
                </a:solidFill>
                <a:latin typeface="Lato"/>
                <a:ea typeface="Lato"/>
                <a:cs typeface="Lato"/>
                <a:sym typeface="Lato"/>
              </a:rPr>
              <a:t>,</a:t>
            </a:r>
            <a:r>
              <a:rPr b="0" i="0" lang="en" sz="1200" u="none" cap="none" strike="noStrike">
                <a:solidFill>
                  <a:schemeClr val="dk1"/>
                </a:solidFill>
                <a:latin typeface="Lato"/>
                <a:ea typeface="Lato"/>
                <a:cs typeface="Lato"/>
                <a:sym typeface="Lato"/>
              </a:rPr>
              <a:t> and includes icons by</a:t>
            </a:r>
            <a:r>
              <a:rPr b="1" i="0" lang="en" sz="1200" u="none" cap="none" strike="noStrike">
                <a:solidFill>
                  <a:schemeClr val="dk1"/>
                </a:solidFill>
                <a:latin typeface="Lato"/>
                <a:ea typeface="Lato"/>
                <a:cs typeface="Lato"/>
                <a:sym typeface="Lato"/>
              </a:rPr>
              <a:t> </a:t>
            </a:r>
            <a:r>
              <a:rPr b="1" i="0" lang="en" sz="1200" u="sng" cap="none" strike="noStrike">
                <a:solidFill>
                  <a:schemeClr val="hlink"/>
                </a:solidFill>
                <a:latin typeface="Lato"/>
                <a:ea typeface="Lato"/>
                <a:cs typeface="Lato"/>
                <a:sym typeface="Lato"/>
                <a:hlinkClick r:id="rId4"/>
              </a:rPr>
              <a:t>Flaticon</a:t>
            </a:r>
            <a:r>
              <a:rPr b="1" i="0" lang="en" sz="1200" u="none" cap="none" strike="noStrike">
                <a:solidFill>
                  <a:schemeClr val="dk1"/>
                </a:solidFill>
                <a:latin typeface="Lato"/>
                <a:ea typeface="Lato"/>
                <a:cs typeface="Lato"/>
                <a:sym typeface="Lato"/>
              </a:rPr>
              <a:t>,</a:t>
            </a:r>
            <a:r>
              <a:rPr b="0" i="0" lang="en" sz="1200" u="none" cap="none" strike="noStrike">
                <a:solidFill>
                  <a:schemeClr val="dk1"/>
                </a:solidFill>
                <a:latin typeface="Lato"/>
                <a:ea typeface="Lato"/>
                <a:cs typeface="Lato"/>
                <a:sym typeface="Lato"/>
              </a:rPr>
              <a:t> and infographics &amp; images by </a:t>
            </a:r>
            <a:r>
              <a:rPr b="1" i="0" lang="en" sz="1200" u="sng" cap="none" strike="noStrike">
                <a:solidFill>
                  <a:schemeClr val="hlink"/>
                </a:solidFill>
                <a:latin typeface="Lato"/>
                <a:ea typeface="Lato"/>
                <a:cs typeface="Lato"/>
                <a:sym typeface="Lato"/>
                <a:hlinkClick r:id="rId5"/>
              </a:rPr>
              <a:t>Freepik</a:t>
            </a:r>
            <a:r>
              <a:rPr b="1" i="0" lang="en" sz="1200" u="sng" cap="none" strike="noStrike">
                <a:solidFill>
                  <a:schemeClr val="dk1"/>
                </a:solidFill>
                <a:latin typeface="Lato"/>
                <a:ea typeface="Lato"/>
                <a:cs typeface="Lato"/>
                <a:sym typeface="Lato"/>
              </a:rPr>
              <a:t> </a:t>
            </a:r>
            <a:endParaRPr b="1" i="0" sz="1200" u="sng" cap="none" strike="noStrike">
              <a:solidFill>
                <a:schemeClr val="dk1"/>
              </a:solidFill>
              <a:latin typeface="Lato"/>
              <a:ea typeface="Lato"/>
              <a:cs typeface="Lato"/>
              <a:sym typeface="Lato"/>
            </a:endParaRPr>
          </a:p>
        </p:txBody>
      </p:sp>
      <p:grpSp>
        <p:nvGrpSpPr>
          <p:cNvPr id="207" name="Google Shape;207;p16"/>
          <p:cNvGrpSpPr/>
          <p:nvPr/>
        </p:nvGrpSpPr>
        <p:grpSpPr>
          <a:xfrm>
            <a:off x="99650" y="692408"/>
            <a:ext cx="9608575" cy="4195938"/>
            <a:chOff x="99650" y="692408"/>
            <a:chExt cx="9608575" cy="4195938"/>
          </a:xfrm>
        </p:grpSpPr>
        <p:grpSp>
          <p:nvGrpSpPr>
            <p:cNvPr id="208" name="Google Shape;208;p16"/>
            <p:cNvGrpSpPr/>
            <p:nvPr/>
          </p:nvGrpSpPr>
          <p:grpSpPr>
            <a:xfrm rot="10800000">
              <a:off x="6911050" y="692408"/>
              <a:ext cx="2797175" cy="71438"/>
              <a:chOff x="969625" y="5671683"/>
              <a:chExt cx="2797175" cy="71438"/>
            </a:xfrm>
          </p:grpSpPr>
          <p:sp>
            <p:nvSpPr>
              <p:cNvPr id="209" name="Google Shape;209;p16"/>
              <p:cNvSpPr/>
              <p:nvPr/>
            </p:nvSpPr>
            <p:spPr>
              <a:xfrm>
                <a:off x="969625" y="5700202"/>
                <a:ext cx="2697300" cy="14400"/>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10" name="Google Shape;210;p16"/>
              <p:cNvSpPr/>
              <p:nvPr/>
            </p:nvSpPr>
            <p:spPr>
              <a:xfrm>
                <a:off x="3644562" y="5671683"/>
                <a:ext cx="122238" cy="71438"/>
              </a:xfrm>
              <a:custGeom>
                <a:rect b="b" l="l" r="r" t="t"/>
                <a:pathLst>
                  <a:path extrusionOk="0" h="45" w="77">
                    <a:moveTo>
                      <a:pt x="0" y="23"/>
                    </a:moveTo>
                    <a:lnTo>
                      <a:pt x="39" y="0"/>
                    </a:lnTo>
                    <a:lnTo>
                      <a:pt x="77" y="23"/>
                    </a:lnTo>
                    <a:lnTo>
                      <a:pt x="39" y="45"/>
                    </a:lnTo>
                    <a:lnTo>
                      <a:pt x="0" y="23"/>
                    </a:lnTo>
                    <a:close/>
                  </a:path>
                </a:pathLst>
              </a:cu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11" name="Google Shape;211;p16"/>
              <p:cNvSpPr/>
              <p:nvPr/>
            </p:nvSpPr>
            <p:spPr>
              <a:xfrm>
                <a:off x="3644562" y="5671683"/>
                <a:ext cx="122238" cy="71438"/>
              </a:xfrm>
              <a:custGeom>
                <a:rect b="b" l="l" r="r" t="t"/>
                <a:pathLst>
                  <a:path extrusionOk="0" h="45" w="77">
                    <a:moveTo>
                      <a:pt x="0" y="23"/>
                    </a:moveTo>
                    <a:lnTo>
                      <a:pt x="39" y="0"/>
                    </a:lnTo>
                    <a:lnTo>
                      <a:pt x="77" y="23"/>
                    </a:lnTo>
                    <a:lnTo>
                      <a:pt x="39" y="45"/>
                    </a:lnTo>
                    <a:lnTo>
                      <a:pt x="0" y="23"/>
                    </a:lnTo>
                  </a:path>
                </a:pathLst>
              </a:cu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212" name="Google Shape;212;p16"/>
            <p:cNvGrpSpPr/>
            <p:nvPr/>
          </p:nvGrpSpPr>
          <p:grpSpPr>
            <a:xfrm>
              <a:off x="99650" y="4816908"/>
              <a:ext cx="5634038" cy="71438"/>
              <a:chOff x="969625" y="4766808"/>
              <a:chExt cx="5634038" cy="71438"/>
            </a:xfrm>
          </p:grpSpPr>
          <p:sp>
            <p:nvSpPr>
              <p:cNvPr id="213" name="Google Shape;213;p16"/>
              <p:cNvSpPr/>
              <p:nvPr/>
            </p:nvSpPr>
            <p:spPr>
              <a:xfrm>
                <a:off x="969625" y="4795327"/>
                <a:ext cx="5527800" cy="14400"/>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14" name="Google Shape;214;p16"/>
              <p:cNvSpPr/>
              <p:nvPr/>
            </p:nvSpPr>
            <p:spPr>
              <a:xfrm>
                <a:off x="6478250" y="4766808"/>
                <a:ext cx="125413" cy="71438"/>
              </a:xfrm>
              <a:custGeom>
                <a:rect b="b" l="l" r="r" t="t"/>
                <a:pathLst>
                  <a:path extrusionOk="0" h="45" w="79">
                    <a:moveTo>
                      <a:pt x="0" y="23"/>
                    </a:moveTo>
                    <a:lnTo>
                      <a:pt x="39" y="0"/>
                    </a:lnTo>
                    <a:lnTo>
                      <a:pt x="79" y="23"/>
                    </a:lnTo>
                    <a:lnTo>
                      <a:pt x="39" y="45"/>
                    </a:lnTo>
                    <a:lnTo>
                      <a:pt x="0" y="23"/>
                    </a:lnTo>
                    <a:close/>
                  </a:path>
                </a:pathLst>
              </a:cu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15" name="Google Shape;215;p16"/>
              <p:cNvSpPr/>
              <p:nvPr/>
            </p:nvSpPr>
            <p:spPr>
              <a:xfrm>
                <a:off x="6478250" y="4766808"/>
                <a:ext cx="125413" cy="71438"/>
              </a:xfrm>
              <a:custGeom>
                <a:rect b="b" l="l" r="r" t="t"/>
                <a:pathLst>
                  <a:path extrusionOk="0" h="45" w="79">
                    <a:moveTo>
                      <a:pt x="0" y="23"/>
                    </a:moveTo>
                    <a:lnTo>
                      <a:pt x="39" y="0"/>
                    </a:lnTo>
                    <a:lnTo>
                      <a:pt x="79" y="23"/>
                    </a:lnTo>
                    <a:lnTo>
                      <a:pt x="39" y="45"/>
                    </a:lnTo>
                    <a:lnTo>
                      <a:pt x="0" y="23"/>
                    </a:lnTo>
                  </a:path>
                </a:pathLst>
              </a:cu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11">
    <p:spTree>
      <p:nvGrpSpPr>
        <p:cNvPr id="216" name="Shape 216"/>
        <p:cNvGrpSpPr/>
        <p:nvPr/>
      </p:nvGrpSpPr>
      <p:grpSpPr>
        <a:xfrm>
          <a:off x="0" y="0"/>
          <a:ext cx="0" cy="0"/>
          <a:chOff x="0" y="0"/>
          <a:chExt cx="0" cy="0"/>
        </a:xfrm>
      </p:grpSpPr>
      <p:pic>
        <p:nvPicPr>
          <p:cNvPr id="217" name="Google Shape;217;p17"/>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218" name="Google Shape;218;p17"/>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b="0">
                <a:latin typeface="DM Sans ExtraBold"/>
                <a:ea typeface="DM Sans ExtraBold"/>
                <a:cs typeface="DM Sans ExtraBold"/>
                <a:sym typeface="DM Sans ExtraBold"/>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219" name="Google Shape;219;p17"/>
          <p:cNvSpPr txBox="1"/>
          <p:nvPr>
            <p:ph idx="1" type="subTitle"/>
          </p:nvPr>
        </p:nvSpPr>
        <p:spPr>
          <a:xfrm>
            <a:off x="720000" y="1162975"/>
            <a:ext cx="7710600" cy="8406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Clr>
                <a:schemeClr val="accent1"/>
              </a:buClr>
              <a:buSzPts val="1400"/>
              <a:buChar char="●"/>
              <a:defRPr/>
            </a:lvl1pPr>
            <a:lvl2pPr lvl="1" algn="ctr">
              <a:lnSpc>
                <a:spcPct val="100000"/>
              </a:lnSpc>
              <a:spcBef>
                <a:spcPts val="0"/>
              </a:spcBef>
              <a:spcAft>
                <a:spcPts val="0"/>
              </a:spcAft>
              <a:buSzPts val="1400"/>
              <a:buChar char="○"/>
              <a:defRPr/>
            </a:lvl2pPr>
            <a:lvl3pPr lvl="2" algn="ctr">
              <a:lnSpc>
                <a:spcPct val="100000"/>
              </a:lnSpc>
              <a:spcBef>
                <a:spcPts val="0"/>
              </a:spcBef>
              <a:spcAft>
                <a:spcPts val="0"/>
              </a:spcAft>
              <a:buSzPts val="1400"/>
              <a:buChar char="■"/>
              <a:defRPr/>
            </a:lvl3pPr>
            <a:lvl4pPr lvl="3" algn="ctr">
              <a:lnSpc>
                <a:spcPct val="100000"/>
              </a:lnSpc>
              <a:spcBef>
                <a:spcPts val="0"/>
              </a:spcBef>
              <a:spcAft>
                <a:spcPts val="0"/>
              </a:spcAft>
              <a:buSzPts val="1400"/>
              <a:buChar char="●"/>
              <a:defRPr/>
            </a:lvl4pPr>
            <a:lvl5pPr lvl="4" algn="ctr">
              <a:lnSpc>
                <a:spcPct val="100000"/>
              </a:lnSpc>
              <a:spcBef>
                <a:spcPts val="0"/>
              </a:spcBef>
              <a:spcAft>
                <a:spcPts val="0"/>
              </a:spcAft>
              <a:buSzPts val="1400"/>
              <a:buChar char="○"/>
              <a:defRPr/>
            </a:lvl5pPr>
            <a:lvl6pPr lvl="5" algn="ctr">
              <a:lnSpc>
                <a:spcPct val="100000"/>
              </a:lnSpc>
              <a:spcBef>
                <a:spcPts val="0"/>
              </a:spcBef>
              <a:spcAft>
                <a:spcPts val="0"/>
              </a:spcAft>
              <a:buSzPts val="1400"/>
              <a:buChar char="■"/>
              <a:defRPr/>
            </a:lvl6pPr>
            <a:lvl7pPr lvl="6" algn="ctr">
              <a:lnSpc>
                <a:spcPct val="100000"/>
              </a:lnSpc>
              <a:spcBef>
                <a:spcPts val="0"/>
              </a:spcBef>
              <a:spcAft>
                <a:spcPts val="0"/>
              </a:spcAft>
              <a:buSzPts val="1400"/>
              <a:buChar char="●"/>
              <a:defRPr/>
            </a:lvl7pPr>
            <a:lvl8pPr lvl="7" algn="ctr">
              <a:lnSpc>
                <a:spcPct val="100000"/>
              </a:lnSpc>
              <a:spcBef>
                <a:spcPts val="0"/>
              </a:spcBef>
              <a:spcAft>
                <a:spcPts val="0"/>
              </a:spcAft>
              <a:buSzPts val="1400"/>
              <a:buChar char="○"/>
              <a:defRPr/>
            </a:lvl8pPr>
            <a:lvl9pPr lvl="8" algn="ctr">
              <a:lnSpc>
                <a:spcPct val="100000"/>
              </a:lnSpc>
              <a:spcBef>
                <a:spcPts val="0"/>
              </a:spcBef>
              <a:spcAft>
                <a:spcPts val="0"/>
              </a:spcAft>
              <a:buSzPts val="1400"/>
              <a:buChar char="■"/>
              <a:defRPr/>
            </a:lvl9pPr>
          </a:lstStyle>
          <a:p/>
        </p:txBody>
      </p:sp>
      <p:grpSp>
        <p:nvGrpSpPr>
          <p:cNvPr id="220" name="Google Shape;220;p17"/>
          <p:cNvGrpSpPr/>
          <p:nvPr/>
        </p:nvGrpSpPr>
        <p:grpSpPr>
          <a:xfrm>
            <a:off x="-1116563" y="-951167"/>
            <a:ext cx="12856953" cy="9005241"/>
            <a:chOff x="-1116563" y="-951167"/>
            <a:chExt cx="12856953" cy="9005241"/>
          </a:xfrm>
        </p:grpSpPr>
        <p:sp>
          <p:nvSpPr>
            <p:cNvPr id="221" name="Google Shape;221;p17"/>
            <p:cNvSpPr/>
            <p:nvPr/>
          </p:nvSpPr>
          <p:spPr>
            <a:xfrm>
              <a:off x="-1116563" y="3086782"/>
              <a:ext cx="1490664" cy="4967292"/>
            </a:xfrm>
            <a:custGeom>
              <a:rect b="b" l="l" r="r" t="t"/>
              <a:pathLst>
                <a:path extrusionOk="0" h="4183" w="1255">
                  <a:moveTo>
                    <a:pt x="627" y="4183"/>
                  </a:moveTo>
                  <a:cubicBezTo>
                    <a:pt x="281" y="4183"/>
                    <a:pt x="0" y="3901"/>
                    <a:pt x="0" y="3555"/>
                  </a:cubicBezTo>
                  <a:cubicBezTo>
                    <a:pt x="0" y="627"/>
                    <a:pt x="0" y="627"/>
                    <a:pt x="0" y="627"/>
                  </a:cubicBezTo>
                  <a:cubicBezTo>
                    <a:pt x="0" y="281"/>
                    <a:pt x="281" y="0"/>
                    <a:pt x="627" y="0"/>
                  </a:cubicBezTo>
                  <a:cubicBezTo>
                    <a:pt x="973" y="0"/>
                    <a:pt x="1255" y="281"/>
                    <a:pt x="1255" y="627"/>
                  </a:cubicBezTo>
                  <a:cubicBezTo>
                    <a:pt x="1255" y="3555"/>
                    <a:pt x="1255" y="3555"/>
                    <a:pt x="1255" y="3555"/>
                  </a:cubicBezTo>
                  <a:cubicBezTo>
                    <a:pt x="1255" y="3901"/>
                    <a:pt x="973" y="4183"/>
                    <a:pt x="627" y="4183"/>
                  </a:cubicBezTo>
                  <a:close/>
                  <a:moveTo>
                    <a:pt x="627" y="12"/>
                  </a:moveTo>
                  <a:cubicBezTo>
                    <a:pt x="288" y="12"/>
                    <a:pt x="12" y="288"/>
                    <a:pt x="12" y="627"/>
                  </a:cubicBezTo>
                  <a:cubicBezTo>
                    <a:pt x="12" y="3555"/>
                    <a:pt x="12" y="3555"/>
                    <a:pt x="12" y="3555"/>
                  </a:cubicBezTo>
                  <a:cubicBezTo>
                    <a:pt x="12" y="3895"/>
                    <a:pt x="288" y="4171"/>
                    <a:pt x="627" y="4171"/>
                  </a:cubicBezTo>
                  <a:cubicBezTo>
                    <a:pt x="967" y="4171"/>
                    <a:pt x="1243" y="3895"/>
                    <a:pt x="1243" y="3555"/>
                  </a:cubicBezTo>
                  <a:cubicBezTo>
                    <a:pt x="1243" y="627"/>
                    <a:pt x="1243" y="627"/>
                    <a:pt x="1243" y="627"/>
                  </a:cubicBezTo>
                  <a:cubicBezTo>
                    <a:pt x="1243" y="288"/>
                    <a:pt x="967" y="12"/>
                    <a:pt x="627" y="12"/>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22" name="Google Shape;222;p17"/>
            <p:cNvSpPr/>
            <p:nvPr/>
          </p:nvSpPr>
          <p:spPr>
            <a:xfrm rot="-5400000">
              <a:off x="8511412" y="-2689481"/>
              <a:ext cx="1490664" cy="4967292"/>
            </a:xfrm>
            <a:custGeom>
              <a:rect b="b" l="l" r="r" t="t"/>
              <a:pathLst>
                <a:path extrusionOk="0" h="4183" w="1255">
                  <a:moveTo>
                    <a:pt x="627" y="4183"/>
                  </a:moveTo>
                  <a:cubicBezTo>
                    <a:pt x="281" y="4183"/>
                    <a:pt x="0" y="3901"/>
                    <a:pt x="0" y="3555"/>
                  </a:cubicBezTo>
                  <a:cubicBezTo>
                    <a:pt x="0" y="627"/>
                    <a:pt x="0" y="627"/>
                    <a:pt x="0" y="627"/>
                  </a:cubicBezTo>
                  <a:cubicBezTo>
                    <a:pt x="0" y="281"/>
                    <a:pt x="281" y="0"/>
                    <a:pt x="627" y="0"/>
                  </a:cubicBezTo>
                  <a:cubicBezTo>
                    <a:pt x="973" y="0"/>
                    <a:pt x="1255" y="281"/>
                    <a:pt x="1255" y="627"/>
                  </a:cubicBezTo>
                  <a:cubicBezTo>
                    <a:pt x="1255" y="3555"/>
                    <a:pt x="1255" y="3555"/>
                    <a:pt x="1255" y="3555"/>
                  </a:cubicBezTo>
                  <a:cubicBezTo>
                    <a:pt x="1255" y="3901"/>
                    <a:pt x="973" y="4183"/>
                    <a:pt x="627" y="4183"/>
                  </a:cubicBezTo>
                  <a:close/>
                  <a:moveTo>
                    <a:pt x="627" y="12"/>
                  </a:moveTo>
                  <a:cubicBezTo>
                    <a:pt x="288" y="12"/>
                    <a:pt x="12" y="288"/>
                    <a:pt x="12" y="627"/>
                  </a:cubicBezTo>
                  <a:cubicBezTo>
                    <a:pt x="12" y="3555"/>
                    <a:pt x="12" y="3555"/>
                    <a:pt x="12" y="3555"/>
                  </a:cubicBezTo>
                  <a:cubicBezTo>
                    <a:pt x="12" y="3895"/>
                    <a:pt x="288" y="4171"/>
                    <a:pt x="627" y="4171"/>
                  </a:cubicBezTo>
                  <a:cubicBezTo>
                    <a:pt x="967" y="4171"/>
                    <a:pt x="1243" y="3895"/>
                    <a:pt x="1243" y="3555"/>
                  </a:cubicBezTo>
                  <a:cubicBezTo>
                    <a:pt x="1243" y="627"/>
                    <a:pt x="1243" y="627"/>
                    <a:pt x="1243" y="627"/>
                  </a:cubicBezTo>
                  <a:cubicBezTo>
                    <a:pt x="1243" y="288"/>
                    <a:pt x="967" y="12"/>
                    <a:pt x="627" y="12"/>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223" name="Google Shape;223;p17"/>
          <p:cNvGrpSpPr/>
          <p:nvPr/>
        </p:nvGrpSpPr>
        <p:grpSpPr>
          <a:xfrm rot="-5400000">
            <a:off x="5929618" y="3313264"/>
            <a:ext cx="5611922" cy="64395"/>
            <a:chOff x="2290561" y="4544171"/>
            <a:chExt cx="5611922" cy="64395"/>
          </a:xfrm>
        </p:grpSpPr>
        <p:sp>
          <p:nvSpPr>
            <p:cNvPr id="224" name="Google Shape;224;p17"/>
            <p:cNvSpPr/>
            <p:nvPr/>
          </p:nvSpPr>
          <p:spPr>
            <a:xfrm>
              <a:off x="2290561" y="4569922"/>
              <a:ext cx="5516100" cy="12900"/>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25" name="Google Shape;225;p17"/>
            <p:cNvSpPr/>
            <p:nvPr/>
          </p:nvSpPr>
          <p:spPr>
            <a:xfrm>
              <a:off x="7789434" y="4544171"/>
              <a:ext cx="113049" cy="64395"/>
            </a:xfrm>
            <a:custGeom>
              <a:rect b="b" l="l" r="r" t="t"/>
              <a:pathLst>
                <a:path extrusionOk="0" h="45" w="79">
                  <a:moveTo>
                    <a:pt x="0" y="23"/>
                  </a:moveTo>
                  <a:lnTo>
                    <a:pt x="39" y="0"/>
                  </a:lnTo>
                  <a:lnTo>
                    <a:pt x="79" y="23"/>
                  </a:lnTo>
                  <a:lnTo>
                    <a:pt x="39" y="45"/>
                  </a:lnTo>
                  <a:lnTo>
                    <a:pt x="0" y="23"/>
                  </a:lnTo>
                  <a:close/>
                </a:path>
              </a:pathLst>
            </a:cu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11_1">
    <p:spTree>
      <p:nvGrpSpPr>
        <p:cNvPr id="226" name="Shape 226"/>
        <p:cNvGrpSpPr/>
        <p:nvPr/>
      </p:nvGrpSpPr>
      <p:grpSpPr>
        <a:xfrm>
          <a:off x="0" y="0"/>
          <a:ext cx="0" cy="0"/>
          <a:chOff x="0" y="0"/>
          <a:chExt cx="0" cy="0"/>
        </a:xfrm>
      </p:grpSpPr>
      <p:pic>
        <p:nvPicPr>
          <p:cNvPr id="227" name="Google Shape;227;p18"/>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228" name="Google Shape;228;p18"/>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b="0">
                <a:latin typeface="DM Sans ExtraBold"/>
                <a:ea typeface="DM Sans ExtraBold"/>
                <a:cs typeface="DM Sans ExtraBold"/>
                <a:sym typeface="DM Sans ExtraBold"/>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229" name="Google Shape;229;p18"/>
          <p:cNvSpPr txBox="1"/>
          <p:nvPr>
            <p:ph idx="1" type="subTitle"/>
          </p:nvPr>
        </p:nvSpPr>
        <p:spPr>
          <a:xfrm>
            <a:off x="720000" y="1149525"/>
            <a:ext cx="7710600" cy="23622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Clr>
                <a:schemeClr val="accent1"/>
              </a:buClr>
              <a:buSzPts val="1400"/>
              <a:buFont typeface="Arial"/>
              <a:buChar char="●"/>
              <a:defRPr/>
            </a:lvl1pPr>
            <a:lvl2pPr lvl="1" algn="ctr">
              <a:lnSpc>
                <a:spcPct val="100000"/>
              </a:lnSpc>
              <a:spcBef>
                <a:spcPts val="0"/>
              </a:spcBef>
              <a:spcAft>
                <a:spcPts val="0"/>
              </a:spcAft>
              <a:buClr>
                <a:srgbClr val="000000"/>
              </a:buClr>
              <a:buSzPts val="1400"/>
              <a:buFont typeface="Arial"/>
              <a:buChar char="○"/>
              <a:defRPr/>
            </a:lvl2pPr>
            <a:lvl3pPr lvl="2" algn="ctr">
              <a:lnSpc>
                <a:spcPct val="100000"/>
              </a:lnSpc>
              <a:spcBef>
                <a:spcPts val="0"/>
              </a:spcBef>
              <a:spcAft>
                <a:spcPts val="0"/>
              </a:spcAft>
              <a:buClr>
                <a:srgbClr val="000000"/>
              </a:buClr>
              <a:buSzPts val="1400"/>
              <a:buFont typeface="Arial"/>
              <a:buChar char="■"/>
              <a:defRPr/>
            </a:lvl3pPr>
            <a:lvl4pPr lvl="3" algn="ctr">
              <a:lnSpc>
                <a:spcPct val="100000"/>
              </a:lnSpc>
              <a:spcBef>
                <a:spcPts val="0"/>
              </a:spcBef>
              <a:spcAft>
                <a:spcPts val="0"/>
              </a:spcAft>
              <a:buClr>
                <a:srgbClr val="000000"/>
              </a:buClr>
              <a:buSzPts val="1400"/>
              <a:buFont typeface="Arial"/>
              <a:buChar char="●"/>
              <a:defRPr/>
            </a:lvl4pPr>
            <a:lvl5pPr lvl="4" algn="ctr">
              <a:lnSpc>
                <a:spcPct val="100000"/>
              </a:lnSpc>
              <a:spcBef>
                <a:spcPts val="0"/>
              </a:spcBef>
              <a:spcAft>
                <a:spcPts val="0"/>
              </a:spcAft>
              <a:buClr>
                <a:srgbClr val="000000"/>
              </a:buClr>
              <a:buSzPts val="1400"/>
              <a:buFont typeface="Arial"/>
              <a:buChar char="○"/>
              <a:defRPr/>
            </a:lvl5pPr>
            <a:lvl6pPr lvl="5" algn="ctr">
              <a:lnSpc>
                <a:spcPct val="100000"/>
              </a:lnSpc>
              <a:spcBef>
                <a:spcPts val="0"/>
              </a:spcBef>
              <a:spcAft>
                <a:spcPts val="0"/>
              </a:spcAft>
              <a:buClr>
                <a:srgbClr val="000000"/>
              </a:buClr>
              <a:buSzPts val="1400"/>
              <a:buFont typeface="Arial"/>
              <a:buChar char="■"/>
              <a:defRPr/>
            </a:lvl6pPr>
            <a:lvl7pPr lvl="6" algn="ctr">
              <a:lnSpc>
                <a:spcPct val="100000"/>
              </a:lnSpc>
              <a:spcBef>
                <a:spcPts val="0"/>
              </a:spcBef>
              <a:spcAft>
                <a:spcPts val="0"/>
              </a:spcAft>
              <a:buClr>
                <a:srgbClr val="000000"/>
              </a:buClr>
              <a:buSzPts val="1400"/>
              <a:buFont typeface="Arial"/>
              <a:buChar char="●"/>
              <a:defRPr/>
            </a:lvl7pPr>
            <a:lvl8pPr lvl="7" algn="ctr">
              <a:lnSpc>
                <a:spcPct val="100000"/>
              </a:lnSpc>
              <a:spcBef>
                <a:spcPts val="0"/>
              </a:spcBef>
              <a:spcAft>
                <a:spcPts val="0"/>
              </a:spcAft>
              <a:buClr>
                <a:srgbClr val="000000"/>
              </a:buClr>
              <a:buSzPts val="1400"/>
              <a:buFont typeface="Arial"/>
              <a:buChar char="○"/>
              <a:defRPr/>
            </a:lvl8pPr>
            <a:lvl9pPr lvl="8" algn="ctr">
              <a:lnSpc>
                <a:spcPct val="100000"/>
              </a:lnSpc>
              <a:spcBef>
                <a:spcPts val="0"/>
              </a:spcBef>
              <a:spcAft>
                <a:spcPts val="0"/>
              </a:spcAft>
              <a:buClr>
                <a:srgbClr val="000000"/>
              </a:buClr>
              <a:buSzPts val="1400"/>
              <a:buFont typeface="Arial"/>
              <a:buChar char="■"/>
              <a:defRPr/>
            </a:lvl9pPr>
          </a:lstStyle>
          <a:p/>
        </p:txBody>
      </p:sp>
      <p:sp>
        <p:nvSpPr>
          <p:cNvPr id="230" name="Google Shape;230;p18"/>
          <p:cNvSpPr/>
          <p:nvPr/>
        </p:nvSpPr>
        <p:spPr>
          <a:xfrm rot="-5400000">
            <a:off x="356437" y="2870270"/>
            <a:ext cx="1490664" cy="4967292"/>
          </a:xfrm>
          <a:custGeom>
            <a:rect b="b" l="l" r="r" t="t"/>
            <a:pathLst>
              <a:path extrusionOk="0" h="4183" w="1255">
                <a:moveTo>
                  <a:pt x="627" y="4183"/>
                </a:moveTo>
                <a:cubicBezTo>
                  <a:pt x="281" y="4183"/>
                  <a:pt x="0" y="3901"/>
                  <a:pt x="0" y="3555"/>
                </a:cubicBezTo>
                <a:cubicBezTo>
                  <a:pt x="0" y="627"/>
                  <a:pt x="0" y="627"/>
                  <a:pt x="0" y="627"/>
                </a:cubicBezTo>
                <a:cubicBezTo>
                  <a:pt x="0" y="281"/>
                  <a:pt x="281" y="0"/>
                  <a:pt x="627" y="0"/>
                </a:cubicBezTo>
                <a:cubicBezTo>
                  <a:pt x="973" y="0"/>
                  <a:pt x="1255" y="281"/>
                  <a:pt x="1255" y="627"/>
                </a:cubicBezTo>
                <a:cubicBezTo>
                  <a:pt x="1255" y="3555"/>
                  <a:pt x="1255" y="3555"/>
                  <a:pt x="1255" y="3555"/>
                </a:cubicBezTo>
                <a:cubicBezTo>
                  <a:pt x="1255" y="3901"/>
                  <a:pt x="973" y="4183"/>
                  <a:pt x="627" y="4183"/>
                </a:cubicBezTo>
                <a:close/>
                <a:moveTo>
                  <a:pt x="627" y="12"/>
                </a:moveTo>
                <a:cubicBezTo>
                  <a:pt x="288" y="12"/>
                  <a:pt x="12" y="288"/>
                  <a:pt x="12" y="627"/>
                </a:cubicBezTo>
                <a:cubicBezTo>
                  <a:pt x="12" y="3555"/>
                  <a:pt x="12" y="3555"/>
                  <a:pt x="12" y="3555"/>
                </a:cubicBezTo>
                <a:cubicBezTo>
                  <a:pt x="12" y="3895"/>
                  <a:pt x="288" y="4171"/>
                  <a:pt x="627" y="4171"/>
                </a:cubicBezTo>
                <a:cubicBezTo>
                  <a:pt x="967" y="4171"/>
                  <a:pt x="1243" y="3895"/>
                  <a:pt x="1243" y="3555"/>
                </a:cubicBezTo>
                <a:cubicBezTo>
                  <a:pt x="1243" y="627"/>
                  <a:pt x="1243" y="627"/>
                  <a:pt x="1243" y="627"/>
                </a:cubicBezTo>
                <a:cubicBezTo>
                  <a:pt x="1243" y="288"/>
                  <a:pt x="967" y="12"/>
                  <a:pt x="627" y="12"/>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nvGrpSpPr>
          <p:cNvPr id="231" name="Google Shape;231;p18"/>
          <p:cNvGrpSpPr/>
          <p:nvPr/>
        </p:nvGrpSpPr>
        <p:grpSpPr>
          <a:xfrm rot="-5400000">
            <a:off x="758575" y="5458683"/>
            <a:ext cx="1771650" cy="71438"/>
            <a:chOff x="1150025" y="4460558"/>
            <a:chExt cx="1771650" cy="71438"/>
          </a:xfrm>
        </p:grpSpPr>
        <p:sp>
          <p:nvSpPr>
            <p:cNvPr id="232" name="Google Shape;232;p18"/>
            <p:cNvSpPr/>
            <p:nvPr/>
          </p:nvSpPr>
          <p:spPr>
            <a:xfrm>
              <a:off x="1150025" y="4489077"/>
              <a:ext cx="1686000" cy="14400"/>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33" name="Google Shape;233;p18"/>
            <p:cNvSpPr/>
            <p:nvPr/>
          </p:nvSpPr>
          <p:spPr>
            <a:xfrm>
              <a:off x="2797850" y="4460558"/>
              <a:ext cx="123825" cy="71438"/>
            </a:xfrm>
            <a:custGeom>
              <a:rect b="b" l="l" r="r" t="t"/>
              <a:pathLst>
                <a:path extrusionOk="0" h="45" w="78">
                  <a:moveTo>
                    <a:pt x="0" y="23"/>
                  </a:moveTo>
                  <a:lnTo>
                    <a:pt x="39" y="0"/>
                  </a:lnTo>
                  <a:lnTo>
                    <a:pt x="78" y="23"/>
                  </a:lnTo>
                  <a:lnTo>
                    <a:pt x="39" y="45"/>
                  </a:lnTo>
                  <a:lnTo>
                    <a:pt x="0" y="23"/>
                  </a:lnTo>
                </a:path>
              </a:pathLst>
            </a:cu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34" name="Shape 234"/>
        <p:cNvGrpSpPr/>
        <p:nvPr/>
      </p:nvGrpSpPr>
      <p:grpSpPr>
        <a:xfrm>
          <a:off x="0" y="0"/>
          <a:ext cx="0" cy="0"/>
          <a:chOff x="0" y="0"/>
          <a:chExt cx="0" cy="0"/>
        </a:xfrm>
      </p:grpSpPr>
      <p:pic>
        <p:nvPicPr>
          <p:cNvPr id="235" name="Google Shape;235;p19"/>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236" name="Google Shape;236;p19"/>
          <p:cNvSpPr txBox="1"/>
          <p:nvPr>
            <p:ph type="title"/>
          </p:nvPr>
        </p:nvSpPr>
        <p:spPr>
          <a:xfrm>
            <a:off x="720000" y="637700"/>
            <a:ext cx="62664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237" name="Google Shape;237;p19"/>
          <p:cNvSpPr txBox="1"/>
          <p:nvPr>
            <p:ph idx="1" type="subTitle"/>
          </p:nvPr>
        </p:nvSpPr>
        <p:spPr>
          <a:xfrm>
            <a:off x="720000" y="1347250"/>
            <a:ext cx="7324500" cy="31734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600"/>
              <a:buFont typeface="Nunito Light"/>
              <a:buChar char="●"/>
              <a:defRPr sz="1600"/>
            </a:lvl1pPr>
            <a:lvl2pPr lvl="1" algn="ctr">
              <a:lnSpc>
                <a:spcPct val="100000"/>
              </a:lnSpc>
              <a:spcBef>
                <a:spcPts val="0"/>
              </a:spcBef>
              <a:spcAft>
                <a:spcPts val="0"/>
              </a:spcAft>
              <a:buClr>
                <a:srgbClr val="E76A28"/>
              </a:buClr>
              <a:buSzPts val="1600"/>
              <a:buFont typeface="Nunito Light"/>
              <a:buChar char="○"/>
              <a:defRPr/>
            </a:lvl2pPr>
            <a:lvl3pPr lvl="2" algn="ctr">
              <a:lnSpc>
                <a:spcPct val="100000"/>
              </a:lnSpc>
              <a:spcBef>
                <a:spcPts val="0"/>
              </a:spcBef>
              <a:spcAft>
                <a:spcPts val="0"/>
              </a:spcAft>
              <a:buClr>
                <a:srgbClr val="E76A28"/>
              </a:buClr>
              <a:buSzPts val="1500"/>
              <a:buFont typeface="Nunito Light"/>
              <a:buChar char="■"/>
              <a:defRPr/>
            </a:lvl3pPr>
            <a:lvl4pPr lvl="3" algn="ctr">
              <a:lnSpc>
                <a:spcPct val="100000"/>
              </a:lnSpc>
              <a:spcBef>
                <a:spcPts val="0"/>
              </a:spcBef>
              <a:spcAft>
                <a:spcPts val="0"/>
              </a:spcAft>
              <a:buClr>
                <a:srgbClr val="E76A28"/>
              </a:buClr>
              <a:buSzPts val="1500"/>
              <a:buFont typeface="Nunito Light"/>
              <a:buChar char="●"/>
              <a:defRPr/>
            </a:lvl4pPr>
            <a:lvl5pPr lvl="4" algn="ctr">
              <a:lnSpc>
                <a:spcPct val="100000"/>
              </a:lnSpc>
              <a:spcBef>
                <a:spcPts val="0"/>
              </a:spcBef>
              <a:spcAft>
                <a:spcPts val="0"/>
              </a:spcAft>
              <a:buClr>
                <a:srgbClr val="E76A28"/>
              </a:buClr>
              <a:buSzPts val="1400"/>
              <a:buFont typeface="Nunito Light"/>
              <a:buChar char="○"/>
              <a:defRPr/>
            </a:lvl5pPr>
            <a:lvl6pPr lvl="5" algn="ctr">
              <a:lnSpc>
                <a:spcPct val="100000"/>
              </a:lnSpc>
              <a:spcBef>
                <a:spcPts val="0"/>
              </a:spcBef>
              <a:spcAft>
                <a:spcPts val="0"/>
              </a:spcAft>
              <a:buClr>
                <a:srgbClr val="999999"/>
              </a:buClr>
              <a:buSzPts val="1400"/>
              <a:buFont typeface="Nunito Light"/>
              <a:buChar char="■"/>
              <a:defRPr/>
            </a:lvl6pPr>
            <a:lvl7pPr lvl="6" algn="ctr">
              <a:lnSpc>
                <a:spcPct val="100000"/>
              </a:lnSpc>
              <a:spcBef>
                <a:spcPts val="0"/>
              </a:spcBef>
              <a:spcAft>
                <a:spcPts val="0"/>
              </a:spcAft>
              <a:buClr>
                <a:srgbClr val="999999"/>
              </a:buClr>
              <a:buSzPts val="1300"/>
              <a:buFont typeface="Nunito Light"/>
              <a:buChar char="●"/>
              <a:defRPr/>
            </a:lvl7pPr>
            <a:lvl8pPr lvl="7" algn="ctr">
              <a:lnSpc>
                <a:spcPct val="100000"/>
              </a:lnSpc>
              <a:spcBef>
                <a:spcPts val="0"/>
              </a:spcBef>
              <a:spcAft>
                <a:spcPts val="0"/>
              </a:spcAft>
              <a:buClr>
                <a:srgbClr val="999999"/>
              </a:buClr>
              <a:buSzPts val="1300"/>
              <a:buFont typeface="Nunito Light"/>
              <a:buChar char="○"/>
              <a:defRPr/>
            </a:lvl8pPr>
            <a:lvl9pPr lvl="8" algn="ctr">
              <a:lnSpc>
                <a:spcPct val="100000"/>
              </a:lnSpc>
              <a:spcBef>
                <a:spcPts val="0"/>
              </a:spcBef>
              <a:spcAft>
                <a:spcPts val="0"/>
              </a:spcAft>
              <a:buClr>
                <a:srgbClr val="999999"/>
              </a:buClr>
              <a:buSzPts val="1400"/>
              <a:buFont typeface="Nunito Light"/>
              <a:buChar char="■"/>
              <a:defRPr/>
            </a:lvl9pPr>
          </a:lstStyle>
          <a:p/>
        </p:txBody>
      </p:sp>
      <p:grpSp>
        <p:nvGrpSpPr>
          <p:cNvPr id="238" name="Google Shape;238;p19"/>
          <p:cNvGrpSpPr/>
          <p:nvPr/>
        </p:nvGrpSpPr>
        <p:grpSpPr>
          <a:xfrm>
            <a:off x="-965711" y="-1913219"/>
            <a:ext cx="11369547" cy="8152492"/>
            <a:chOff x="-965711" y="-1913219"/>
            <a:chExt cx="11369547" cy="8152492"/>
          </a:xfrm>
        </p:grpSpPr>
        <p:sp>
          <p:nvSpPr>
            <p:cNvPr id="239" name="Google Shape;239;p19"/>
            <p:cNvSpPr/>
            <p:nvPr/>
          </p:nvSpPr>
          <p:spPr>
            <a:xfrm rot="5400000">
              <a:off x="6938678" y="-2925649"/>
              <a:ext cx="2452727" cy="4477588"/>
            </a:xfrm>
            <a:custGeom>
              <a:rect b="b" l="l" r="r" t="t"/>
              <a:pathLst>
                <a:path extrusionOk="0" h="4183" w="2292">
                  <a:moveTo>
                    <a:pt x="1146" y="4183"/>
                  </a:moveTo>
                  <a:cubicBezTo>
                    <a:pt x="840" y="4183"/>
                    <a:pt x="552" y="4064"/>
                    <a:pt x="336" y="3847"/>
                  </a:cubicBezTo>
                  <a:cubicBezTo>
                    <a:pt x="119" y="3631"/>
                    <a:pt x="0" y="3343"/>
                    <a:pt x="0" y="3037"/>
                  </a:cubicBezTo>
                  <a:cubicBezTo>
                    <a:pt x="0" y="1145"/>
                    <a:pt x="0" y="1145"/>
                    <a:pt x="0" y="1145"/>
                  </a:cubicBezTo>
                  <a:cubicBezTo>
                    <a:pt x="0" y="839"/>
                    <a:pt x="119" y="552"/>
                    <a:pt x="336" y="335"/>
                  </a:cubicBezTo>
                  <a:cubicBezTo>
                    <a:pt x="552" y="119"/>
                    <a:pt x="840" y="0"/>
                    <a:pt x="1146" y="0"/>
                  </a:cubicBezTo>
                  <a:cubicBezTo>
                    <a:pt x="1452" y="0"/>
                    <a:pt x="1740" y="119"/>
                    <a:pt x="1956" y="335"/>
                  </a:cubicBezTo>
                  <a:cubicBezTo>
                    <a:pt x="2173" y="552"/>
                    <a:pt x="2292" y="839"/>
                    <a:pt x="2292" y="1145"/>
                  </a:cubicBezTo>
                  <a:cubicBezTo>
                    <a:pt x="2292" y="3037"/>
                    <a:pt x="2292" y="3037"/>
                    <a:pt x="2292" y="3037"/>
                  </a:cubicBezTo>
                  <a:cubicBezTo>
                    <a:pt x="2292" y="3343"/>
                    <a:pt x="2173" y="3631"/>
                    <a:pt x="1956" y="3847"/>
                  </a:cubicBezTo>
                  <a:cubicBezTo>
                    <a:pt x="1740" y="4064"/>
                    <a:pt x="1452" y="4183"/>
                    <a:pt x="1146" y="4183"/>
                  </a:cubicBezTo>
                  <a:close/>
                  <a:moveTo>
                    <a:pt x="1146" y="12"/>
                  </a:moveTo>
                  <a:cubicBezTo>
                    <a:pt x="521" y="12"/>
                    <a:pt x="12" y="520"/>
                    <a:pt x="12" y="1145"/>
                  </a:cubicBezTo>
                  <a:cubicBezTo>
                    <a:pt x="12" y="3037"/>
                    <a:pt x="12" y="3037"/>
                    <a:pt x="12" y="3037"/>
                  </a:cubicBezTo>
                  <a:cubicBezTo>
                    <a:pt x="12" y="3662"/>
                    <a:pt x="521" y="4171"/>
                    <a:pt x="1146" y="4171"/>
                  </a:cubicBezTo>
                  <a:cubicBezTo>
                    <a:pt x="1146" y="4171"/>
                    <a:pt x="1146" y="4171"/>
                    <a:pt x="1146" y="4171"/>
                  </a:cubicBezTo>
                  <a:cubicBezTo>
                    <a:pt x="1771" y="4171"/>
                    <a:pt x="2280" y="3662"/>
                    <a:pt x="2280" y="3037"/>
                  </a:cubicBezTo>
                  <a:cubicBezTo>
                    <a:pt x="2280" y="1145"/>
                    <a:pt x="2280" y="1145"/>
                    <a:pt x="2280" y="1145"/>
                  </a:cubicBezTo>
                  <a:cubicBezTo>
                    <a:pt x="2280" y="520"/>
                    <a:pt x="1771" y="12"/>
                    <a:pt x="1146" y="12"/>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40" name="Google Shape;240;p19"/>
            <p:cNvSpPr/>
            <p:nvPr/>
          </p:nvSpPr>
          <p:spPr>
            <a:xfrm>
              <a:off x="-965711" y="3165494"/>
              <a:ext cx="1685715" cy="3073779"/>
            </a:xfrm>
            <a:custGeom>
              <a:rect b="b" l="l" r="r" t="t"/>
              <a:pathLst>
                <a:path extrusionOk="0" h="2871" w="1575">
                  <a:moveTo>
                    <a:pt x="787" y="2871"/>
                  </a:moveTo>
                  <a:cubicBezTo>
                    <a:pt x="353" y="2871"/>
                    <a:pt x="0" y="2518"/>
                    <a:pt x="0" y="2084"/>
                  </a:cubicBezTo>
                  <a:cubicBezTo>
                    <a:pt x="0" y="787"/>
                    <a:pt x="0" y="787"/>
                    <a:pt x="0" y="787"/>
                  </a:cubicBezTo>
                  <a:cubicBezTo>
                    <a:pt x="0" y="353"/>
                    <a:pt x="353" y="0"/>
                    <a:pt x="787" y="0"/>
                  </a:cubicBezTo>
                  <a:cubicBezTo>
                    <a:pt x="1222" y="0"/>
                    <a:pt x="1575" y="353"/>
                    <a:pt x="1575" y="787"/>
                  </a:cubicBezTo>
                  <a:cubicBezTo>
                    <a:pt x="1575" y="2084"/>
                    <a:pt x="1575" y="2084"/>
                    <a:pt x="1575" y="2084"/>
                  </a:cubicBezTo>
                  <a:cubicBezTo>
                    <a:pt x="1575" y="2518"/>
                    <a:pt x="1222" y="2871"/>
                    <a:pt x="787" y="2871"/>
                  </a:cubicBezTo>
                  <a:close/>
                  <a:moveTo>
                    <a:pt x="787" y="12"/>
                  </a:moveTo>
                  <a:cubicBezTo>
                    <a:pt x="360" y="12"/>
                    <a:pt x="12" y="359"/>
                    <a:pt x="12" y="787"/>
                  </a:cubicBezTo>
                  <a:cubicBezTo>
                    <a:pt x="12" y="2084"/>
                    <a:pt x="12" y="2084"/>
                    <a:pt x="12" y="2084"/>
                  </a:cubicBezTo>
                  <a:cubicBezTo>
                    <a:pt x="12" y="2511"/>
                    <a:pt x="360" y="2859"/>
                    <a:pt x="787" y="2859"/>
                  </a:cubicBezTo>
                  <a:cubicBezTo>
                    <a:pt x="787" y="2859"/>
                    <a:pt x="787" y="2859"/>
                    <a:pt x="787" y="2859"/>
                  </a:cubicBezTo>
                  <a:cubicBezTo>
                    <a:pt x="1215" y="2859"/>
                    <a:pt x="1563" y="2511"/>
                    <a:pt x="1563" y="2084"/>
                  </a:cubicBezTo>
                  <a:cubicBezTo>
                    <a:pt x="1563" y="787"/>
                    <a:pt x="1563" y="787"/>
                    <a:pt x="1563" y="787"/>
                  </a:cubicBezTo>
                  <a:cubicBezTo>
                    <a:pt x="1563" y="359"/>
                    <a:pt x="1215" y="12"/>
                    <a:pt x="787" y="12"/>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241" name="Google Shape;241;p19"/>
          <p:cNvGrpSpPr/>
          <p:nvPr/>
        </p:nvGrpSpPr>
        <p:grpSpPr>
          <a:xfrm>
            <a:off x="712974" y="-1057493"/>
            <a:ext cx="8695857" cy="5875668"/>
            <a:chOff x="712974" y="-1057493"/>
            <a:chExt cx="8695857" cy="5875668"/>
          </a:xfrm>
        </p:grpSpPr>
        <p:grpSp>
          <p:nvGrpSpPr>
            <p:cNvPr id="242" name="Google Shape;242;p19"/>
            <p:cNvGrpSpPr/>
            <p:nvPr/>
          </p:nvGrpSpPr>
          <p:grpSpPr>
            <a:xfrm>
              <a:off x="7257199" y="-1057493"/>
              <a:ext cx="64395" cy="1596993"/>
              <a:chOff x="911949" y="-535943"/>
              <a:chExt cx="64395" cy="1596993"/>
            </a:xfrm>
          </p:grpSpPr>
          <p:sp>
            <p:nvSpPr>
              <p:cNvPr id="243" name="Google Shape;243;p19"/>
              <p:cNvSpPr/>
              <p:nvPr/>
            </p:nvSpPr>
            <p:spPr>
              <a:xfrm rot="5400000">
                <a:off x="184246" y="217507"/>
                <a:ext cx="1519800" cy="12900"/>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44" name="Google Shape;244;p19"/>
              <p:cNvSpPr/>
              <p:nvPr/>
            </p:nvSpPr>
            <p:spPr>
              <a:xfrm rot="5400000">
                <a:off x="888337" y="973043"/>
                <a:ext cx="111618" cy="64395"/>
              </a:xfrm>
              <a:custGeom>
                <a:rect b="b" l="l" r="r" t="t"/>
                <a:pathLst>
                  <a:path extrusionOk="0" h="45" w="78">
                    <a:moveTo>
                      <a:pt x="0" y="23"/>
                    </a:moveTo>
                    <a:lnTo>
                      <a:pt x="39" y="0"/>
                    </a:lnTo>
                    <a:lnTo>
                      <a:pt x="78" y="23"/>
                    </a:lnTo>
                    <a:lnTo>
                      <a:pt x="39" y="45"/>
                    </a:lnTo>
                    <a:lnTo>
                      <a:pt x="0" y="23"/>
                    </a:lnTo>
                    <a:close/>
                  </a:path>
                </a:pathLst>
              </a:cu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245" name="Google Shape;245;p19"/>
            <p:cNvGrpSpPr/>
            <p:nvPr/>
          </p:nvGrpSpPr>
          <p:grpSpPr>
            <a:xfrm rot="10800000">
              <a:off x="712974" y="4753773"/>
              <a:ext cx="8695857" cy="64402"/>
              <a:chOff x="-182925" y="4544171"/>
              <a:chExt cx="8085408" cy="64395"/>
            </a:xfrm>
          </p:grpSpPr>
          <p:sp>
            <p:nvSpPr>
              <p:cNvPr id="246" name="Google Shape;246;p19"/>
              <p:cNvSpPr/>
              <p:nvPr/>
            </p:nvSpPr>
            <p:spPr>
              <a:xfrm>
                <a:off x="-182925" y="4569918"/>
                <a:ext cx="7989600" cy="12900"/>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47" name="Google Shape;247;p19"/>
              <p:cNvSpPr/>
              <p:nvPr/>
            </p:nvSpPr>
            <p:spPr>
              <a:xfrm>
                <a:off x="7789434" y="4544171"/>
                <a:ext cx="113049" cy="64395"/>
              </a:xfrm>
              <a:custGeom>
                <a:rect b="b" l="l" r="r" t="t"/>
                <a:pathLst>
                  <a:path extrusionOk="0" h="45" w="79">
                    <a:moveTo>
                      <a:pt x="0" y="23"/>
                    </a:moveTo>
                    <a:lnTo>
                      <a:pt x="39" y="0"/>
                    </a:lnTo>
                    <a:lnTo>
                      <a:pt x="79" y="23"/>
                    </a:lnTo>
                    <a:lnTo>
                      <a:pt x="39" y="45"/>
                    </a:lnTo>
                    <a:lnTo>
                      <a:pt x="0" y="23"/>
                    </a:lnTo>
                    <a:close/>
                  </a:path>
                </a:pathLst>
              </a:cu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248" name="Shape 248"/>
        <p:cNvGrpSpPr/>
        <p:nvPr/>
      </p:nvGrpSpPr>
      <p:grpSpPr>
        <a:xfrm>
          <a:off x="0" y="0"/>
          <a:ext cx="0" cy="0"/>
          <a:chOff x="0" y="0"/>
          <a:chExt cx="0" cy="0"/>
        </a:xfrm>
      </p:grpSpPr>
      <p:pic>
        <p:nvPicPr>
          <p:cNvPr id="249" name="Google Shape;249;p20"/>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250" name="Google Shape;250;p20"/>
          <p:cNvSpPr txBox="1"/>
          <p:nvPr>
            <p:ph type="title"/>
          </p:nvPr>
        </p:nvSpPr>
        <p:spPr>
          <a:xfrm>
            <a:off x="4135975" y="539500"/>
            <a:ext cx="4294800" cy="2095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None/>
              <a:defRPr sz="4000"/>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251" name="Google Shape;251;p20"/>
          <p:cNvSpPr txBox="1"/>
          <p:nvPr>
            <p:ph idx="1" type="subTitle"/>
          </p:nvPr>
        </p:nvSpPr>
        <p:spPr>
          <a:xfrm>
            <a:off x="4135975" y="2634775"/>
            <a:ext cx="4294800" cy="1004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grpSp>
        <p:nvGrpSpPr>
          <p:cNvPr id="252" name="Google Shape;252;p20"/>
          <p:cNvGrpSpPr/>
          <p:nvPr/>
        </p:nvGrpSpPr>
        <p:grpSpPr>
          <a:xfrm rot="10800000">
            <a:off x="3697875" y="4456796"/>
            <a:ext cx="5634038" cy="71438"/>
            <a:chOff x="969625" y="4766808"/>
            <a:chExt cx="5634038" cy="71438"/>
          </a:xfrm>
        </p:grpSpPr>
        <p:sp>
          <p:nvSpPr>
            <p:cNvPr id="253" name="Google Shape;253;p20"/>
            <p:cNvSpPr/>
            <p:nvPr/>
          </p:nvSpPr>
          <p:spPr>
            <a:xfrm>
              <a:off x="969625" y="4795327"/>
              <a:ext cx="5527800" cy="14400"/>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54" name="Google Shape;254;p20"/>
            <p:cNvSpPr/>
            <p:nvPr/>
          </p:nvSpPr>
          <p:spPr>
            <a:xfrm>
              <a:off x="6478250" y="4766808"/>
              <a:ext cx="125413" cy="71438"/>
            </a:xfrm>
            <a:custGeom>
              <a:rect b="b" l="l" r="r" t="t"/>
              <a:pathLst>
                <a:path extrusionOk="0" h="45" w="79">
                  <a:moveTo>
                    <a:pt x="0" y="23"/>
                  </a:moveTo>
                  <a:lnTo>
                    <a:pt x="39" y="0"/>
                  </a:lnTo>
                  <a:lnTo>
                    <a:pt x="79" y="23"/>
                  </a:lnTo>
                  <a:lnTo>
                    <a:pt x="39" y="45"/>
                  </a:lnTo>
                  <a:lnTo>
                    <a:pt x="0" y="23"/>
                  </a:lnTo>
                  <a:close/>
                </a:path>
              </a:pathLst>
            </a:cu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55" name="Google Shape;255;p20"/>
            <p:cNvSpPr/>
            <p:nvPr/>
          </p:nvSpPr>
          <p:spPr>
            <a:xfrm>
              <a:off x="6478250" y="4766808"/>
              <a:ext cx="125413" cy="71438"/>
            </a:xfrm>
            <a:custGeom>
              <a:rect b="b" l="l" r="r" t="t"/>
              <a:pathLst>
                <a:path extrusionOk="0" h="45" w="79">
                  <a:moveTo>
                    <a:pt x="0" y="23"/>
                  </a:moveTo>
                  <a:lnTo>
                    <a:pt x="39" y="0"/>
                  </a:lnTo>
                  <a:lnTo>
                    <a:pt x="79" y="23"/>
                  </a:lnTo>
                  <a:lnTo>
                    <a:pt x="39" y="45"/>
                  </a:lnTo>
                  <a:lnTo>
                    <a:pt x="0" y="23"/>
                  </a:lnTo>
                </a:path>
              </a:pathLst>
            </a:cu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256" name="Google Shape;256;p20"/>
          <p:cNvGrpSpPr/>
          <p:nvPr/>
        </p:nvGrpSpPr>
        <p:grpSpPr>
          <a:xfrm>
            <a:off x="-1269421" y="-1539067"/>
            <a:ext cx="4967292" cy="7392058"/>
            <a:chOff x="-1269421" y="-1539067"/>
            <a:chExt cx="4967292" cy="7392058"/>
          </a:xfrm>
        </p:grpSpPr>
        <p:sp>
          <p:nvSpPr>
            <p:cNvPr id="257" name="Google Shape;257;p20"/>
            <p:cNvSpPr/>
            <p:nvPr/>
          </p:nvSpPr>
          <p:spPr>
            <a:xfrm>
              <a:off x="-1156850" y="-1539067"/>
              <a:ext cx="1870076" cy="3409951"/>
            </a:xfrm>
            <a:custGeom>
              <a:rect b="b" l="l" r="r" t="t"/>
              <a:pathLst>
                <a:path extrusionOk="0" h="2871" w="1575">
                  <a:moveTo>
                    <a:pt x="787" y="2871"/>
                  </a:moveTo>
                  <a:cubicBezTo>
                    <a:pt x="353" y="2871"/>
                    <a:pt x="0" y="2518"/>
                    <a:pt x="0" y="2084"/>
                  </a:cubicBezTo>
                  <a:cubicBezTo>
                    <a:pt x="0" y="787"/>
                    <a:pt x="0" y="787"/>
                    <a:pt x="0" y="787"/>
                  </a:cubicBezTo>
                  <a:cubicBezTo>
                    <a:pt x="0" y="353"/>
                    <a:pt x="353" y="0"/>
                    <a:pt x="787" y="0"/>
                  </a:cubicBezTo>
                  <a:cubicBezTo>
                    <a:pt x="1222" y="0"/>
                    <a:pt x="1575" y="353"/>
                    <a:pt x="1575" y="787"/>
                  </a:cubicBezTo>
                  <a:cubicBezTo>
                    <a:pt x="1575" y="2084"/>
                    <a:pt x="1575" y="2084"/>
                    <a:pt x="1575" y="2084"/>
                  </a:cubicBezTo>
                  <a:cubicBezTo>
                    <a:pt x="1575" y="2518"/>
                    <a:pt x="1222" y="2871"/>
                    <a:pt x="787" y="2871"/>
                  </a:cubicBezTo>
                  <a:close/>
                  <a:moveTo>
                    <a:pt x="787" y="12"/>
                  </a:moveTo>
                  <a:cubicBezTo>
                    <a:pt x="360" y="12"/>
                    <a:pt x="12" y="359"/>
                    <a:pt x="12" y="787"/>
                  </a:cubicBezTo>
                  <a:cubicBezTo>
                    <a:pt x="12" y="2084"/>
                    <a:pt x="12" y="2084"/>
                    <a:pt x="12" y="2084"/>
                  </a:cubicBezTo>
                  <a:cubicBezTo>
                    <a:pt x="12" y="2511"/>
                    <a:pt x="360" y="2859"/>
                    <a:pt x="787" y="2859"/>
                  </a:cubicBezTo>
                  <a:cubicBezTo>
                    <a:pt x="787" y="2859"/>
                    <a:pt x="787" y="2859"/>
                    <a:pt x="787" y="2859"/>
                  </a:cubicBezTo>
                  <a:cubicBezTo>
                    <a:pt x="1215" y="2859"/>
                    <a:pt x="1563" y="2511"/>
                    <a:pt x="1563" y="2084"/>
                  </a:cubicBezTo>
                  <a:cubicBezTo>
                    <a:pt x="1563" y="787"/>
                    <a:pt x="1563" y="787"/>
                    <a:pt x="1563" y="787"/>
                  </a:cubicBezTo>
                  <a:cubicBezTo>
                    <a:pt x="1563" y="359"/>
                    <a:pt x="1215" y="12"/>
                    <a:pt x="787" y="12"/>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58" name="Google Shape;258;p20"/>
            <p:cNvSpPr/>
            <p:nvPr/>
          </p:nvSpPr>
          <p:spPr>
            <a:xfrm rot="5400000">
              <a:off x="-146263" y="2008857"/>
              <a:ext cx="2720976" cy="4967292"/>
            </a:xfrm>
            <a:custGeom>
              <a:rect b="b" l="l" r="r" t="t"/>
              <a:pathLst>
                <a:path extrusionOk="0" h="4183" w="2292">
                  <a:moveTo>
                    <a:pt x="1146" y="4183"/>
                  </a:moveTo>
                  <a:cubicBezTo>
                    <a:pt x="840" y="4183"/>
                    <a:pt x="552" y="4064"/>
                    <a:pt x="336" y="3847"/>
                  </a:cubicBezTo>
                  <a:cubicBezTo>
                    <a:pt x="119" y="3631"/>
                    <a:pt x="0" y="3343"/>
                    <a:pt x="0" y="3037"/>
                  </a:cubicBezTo>
                  <a:cubicBezTo>
                    <a:pt x="0" y="1145"/>
                    <a:pt x="0" y="1145"/>
                    <a:pt x="0" y="1145"/>
                  </a:cubicBezTo>
                  <a:cubicBezTo>
                    <a:pt x="0" y="839"/>
                    <a:pt x="119" y="552"/>
                    <a:pt x="336" y="335"/>
                  </a:cubicBezTo>
                  <a:cubicBezTo>
                    <a:pt x="552" y="119"/>
                    <a:pt x="840" y="0"/>
                    <a:pt x="1146" y="0"/>
                  </a:cubicBezTo>
                  <a:cubicBezTo>
                    <a:pt x="1452" y="0"/>
                    <a:pt x="1740" y="119"/>
                    <a:pt x="1956" y="335"/>
                  </a:cubicBezTo>
                  <a:cubicBezTo>
                    <a:pt x="2173" y="552"/>
                    <a:pt x="2292" y="839"/>
                    <a:pt x="2292" y="1145"/>
                  </a:cubicBezTo>
                  <a:cubicBezTo>
                    <a:pt x="2292" y="3037"/>
                    <a:pt x="2292" y="3037"/>
                    <a:pt x="2292" y="3037"/>
                  </a:cubicBezTo>
                  <a:cubicBezTo>
                    <a:pt x="2292" y="3343"/>
                    <a:pt x="2173" y="3631"/>
                    <a:pt x="1956" y="3847"/>
                  </a:cubicBezTo>
                  <a:cubicBezTo>
                    <a:pt x="1740" y="4064"/>
                    <a:pt x="1452" y="4183"/>
                    <a:pt x="1146" y="4183"/>
                  </a:cubicBezTo>
                  <a:close/>
                  <a:moveTo>
                    <a:pt x="1146" y="12"/>
                  </a:moveTo>
                  <a:cubicBezTo>
                    <a:pt x="521" y="12"/>
                    <a:pt x="12" y="520"/>
                    <a:pt x="12" y="1145"/>
                  </a:cubicBezTo>
                  <a:cubicBezTo>
                    <a:pt x="12" y="3037"/>
                    <a:pt x="12" y="3037"/>
                    <a:pt x="12" y="3037"/>
                  </a:cubicBezTo>
                  <a:cubicBezTo>
                    <a:pt x="12" y="3662"/>
                    <a:pt x="521" y="4171"/>
                    <a:pt x="1146" y="4171"/>
                  </a:cubicBezTo>
                  <a:cubicBezTo>
                    <a:pt x="1146" y="4171"/>
                    <a:pt x="1146" y="4171"/>
                    <a:pt x="1146" y="4171"/>
                  </a:cubicBezTo>
                  <a:cubicBezTo>
                    <a:pt x="1771" y="4171"/>
                    <a:pt x="2280" y="3662"/>
                    <a:pt x="2280" y="3037"/>
                  </a:cubicBezTo>
                  <a:cubicBezTo>
                    <a:pt x="2280" y="1145"/>
                    <a:pt x="2280" y="1145"/>
                    <a:pt x="2280" y="1145"/>
                  </a:cubicBezTo>
                  <a:cubicBezTo>
                    <a:pt x="2280" y="520"/>
                    <a:pt x="1771" y="12"/>
                    <a:pt x="1146" y="12"/>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2" name="Shape 22"/>
        <p:cNvGrpSpPr/>
        <p:nvPr/>
      </p:nvGrpSpPr>
      <p:grpSpPr>
        <a:xfrm>
          <a:off x="0" y="0"/>
          <a:ext cx="0" cy="0"/>
          <a:chOff x="0" y="0"/>
          <a:chExt cx="0" cy="0"/>
        </a:xfrm>
      </p:grpSpPr>
      <p:pic>
        <p:nvPicPr>
          <p:cNvPr id="23" name="Google Shape;23;p3"/>
          <p:cNvPicPr preferRelativeResize="0"/>
          <p:nvPr/>
        </p:nvPicPr>
        <p:blipFill rotWithShape="1">
          <a:blip r:embed="rId2">
            <a:alphaModFix/>
          </a:blip>
          <a:srcRect b="0" l="0" r="0" t="0"/>
          <a:stretch/>
        </p:blipFill>
        <p:spPr>
          <a:xfrm>
            <a:off x="0" y="0"/>
            <a:ext cx="9144000" cy="5143500"/>
          </a:xfrm>
          <a:prstGeom prst="rect">
            <a:avLst/>
          </a:prstGeom>
          <a:noFill/>
          <a:ln>
            <a:noFill/>
          </a:ln>
        </p:spPr>
      </p:pic>
      <p:pic>
        <p:nvPicPr>
          <p:cNvPr id="24" name="Google Shape;24;p3"/>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25" name="Google Shape;25;p3"/>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b="0">
                <a:latin typeface="DM Sans ExtraBold"/>
                <a:ea typeface="DM Sans ExtraBold"/>
                <a:cs typeface="DM Sans ExtraBold"/>
                <a:sym typeface="DM Sans ExtraBold"/>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26" name="Google Shape;26;p3"/>
          <p:cNvSpPr/>
          <p:nvPr/>
        </p:nvSpPr>
        <p:spPr>
          <a:xfrm>
            <a:off x="8676293" y="-2041474"/>
            <a:ext cx="1343707" cy="4477588"/>
          </a:xfrm>
          <a:custGeom>
            <a:rect b="b" l="l" r="r" t="t"/>
            <a:pathLst>
              <a:path extrusionOk="0" h="4183" w="1255">
                <a:moveTo>
                  <a:pt x="627" y="4183"/>
                </a:moveTo>
                <a:cubicBezTo>
                  <a:pt x="281" y="4183"/>
                  <a:pt x="0" y="3901"/>
                  <a:pt x="0" y="3555"/>
                </a:cubicBezTo>
                <a:cubicBezTo>
                  <a:pt x="0" y="627"/>
                  <a:pt x="0" y="627"/>
                  <a:pt x="0" y="627"/>
                </a:cubicBezTo>
                <a:cubicBezTo>
                  <a:pt x="0" y="281"/>
                  <a:pt x="281" y="0"/>
                  <a:pt x="627" y="0"/>
                </a:cubicBezTo>
                <a:cubicBezTo>
                  <a:pt x="973" y="0"/>
                  <a:pt x="1255" y="281"/>
                  <a:pt x="1255" y="627"/>
                </a:cubicBezTo>
                <a:cubicBezTo>
                  <a:pt x="1255" y="3555"/>
                  <a:pt x="1255" y="3555"/>
                  <a:pt x="1255" y="3555"/>
                </a:cubicBezTo>
                <a:cubicBezTo>
                  <a:pt x="1255" y="3901"/>
                  <a:pt x="973" y="4183"/>
                  <a:pt x="627" y="4183"/>
                </a:cubicBezTo>
                <a:close/>
                <a:moveTo>
                  <a:pt x="627" y="12"/>
                </a:moveTo>
                <a:cubicBezTo>
                  <a:pt x="288" y="12"/>
                  <a:pt x="12" y="288"/>
                  <a:pt x="12" y="627"/>
                </a:cubicBezTo>
                <a:cubicBezTo>
                  <a:pt x="12" y="3555"/>
                  <a:pt x="12" y="3555"/>
                  <a:pt x="12" y="3555"/>
                </a:cubicBezTo>
                <a:cubicBezTo>
                  <a:pt x="12" y="3895"/>
                  <a:pt x="288" y="4171"/>
                  <a:pt x="627" y="4171"/>
                </a:cubicBezTo>
                <a:cubicBezTo>
                  <a:pt x="967" y="4171"/>
                  <a:pt x="1243" y="3895"/>
                  <a:pt x="1243" y="3555"/>
                </a:cubicBezTo>
                <a:cubicBezTo>
                  <a:pt x="1243" y="627"/>
                  <a:pt x="1243" y="627"/>
                  <a:pt x="1243" y="627"/>
                </a:cubicBezTo>
                <a:cubicBezTo>
                  <a:pt x="1243" y="288"/>
                  <a:pt x="967" y="12"/>
                  <a:pt x="627" y="12"/>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nvGrpSpPr>
          <p:cNvPr id="27" name="Google Shape;27;p3"/>
          <p:cNvGrpSpPr/>
          <p:nvPr/>
        </p:nvGrpSpPr>
        <p:grpSpPr>
          <a:xfrm rot="5400000">
            <a:off x="9454499" y="154132"/>
            <a:ext cx="64395" cy="1596992"/>
            <a:chOff x="911949" y="-535943"/>
            <a:chExt cx="64395" cy="1596993"/>
          </a:xfrm>
        </p:grpSpPr>
        <p:sp>
          <p:nvSpPr>
            <p:cNvPr id="28" name="Google Shape;28;p3"/>
            <p:cNvSpPr/>
            <p:nvPr/>
          </p:nvSpPr>
          <p:spPr>
            <a:xfrm rot="5400000">
              <a:off x="184246" y="217507"/>
              <a:ext cx="1519800" cy="12900"/>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9" name="Google Shape;29;p3"/>
            <p:cNvSpPr/>
            <p:nvPr/>
          </p:nvSpPr>
          <p:spPr>
            <a:xfrm rot="5400000">
              <a:off x="888337" y="973043"/>
              <a:ext cx="111618" cy="64395"/>
            </a:xfrm>
            <a:custGeom>
              <a:rect b="b" l="l" r="r" t="t"/>
              <a:pathLst>
                <a:path extrusionOk="0" h="45" w="78">
                  <a:moveTo>
                    <a:pt x="0" y="23"/>
                  </a:moveTo>
                  <a:lnTo>
                    <a:pt x="39" y="0"/>
                  </a:lnTo>
                  <a:lnTo>
                    <a:pt x="78" y="23"/>
                  </a:lnTo>
                  <a:lnTo>
                    <a:pt x="39" y="45"/>
                  </a:lnTo>
                  <a:lnTo>
                    <a:pt x="0" y="23"/>
                  </a:lnTo>
                  <a:close/>
                </a:path>
              </a:pathLst>
            </a:cu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259" name="Shape 259"/>
        <p:cNvGrpSpPr/>
        <p:nvPr/>
      </p:nvGrpSpPr>
      <p:grpSpPr>
        <a:xfrm>
          <a:off x="0" y="0"/>
          <a:ext cx="0" cy="0"/>
          <a:chOff x="0" y="0"/>
          <a:chExt cx="0" cy="0"/>
        </a:xfrm>
      </p:grpSpPr>
      <p:sp>
        <p:nvSpPr>
          <p:cNvPr id="260" name="Google Shape;260;p21"/>
          <p:cNvSpPr/>
          <p:nvPr>
            <p:ph idx="2" type="pic"/>
          </p:nvPr>
        </p:nvSpPr>
        <p:spPr>
          <a:xfrm>
            <a:off x="0" y="0"/>
            <a:ext cx="9144000" cy="5143500"/>
          </a:xfrm>
          <a:prstGeom prst="rect">
            <a:avLst/>
          </a:prstGeom>
          <a:noFill/>
          <a:ln>
            <a:noFill/>
          </a:ln>
        </p:spPr>
      </p:sp>
      <p:sp>
        <p:nvSpPr>
          <p:cNvPr id="261" name="Google Shape;261;p21"/>
          <p:cNvSpPr txBox="1"/>
          <p:nvPr>
            <p:ph type="title"/>
          </p:nvPr>
        </p:nvSpPr>
        <p:spPr>
          <a:xfrm>
            <a:off x="720000" y="539500"/>
            <a:ext cx="3635400" cy="1143900"/>
          </a:xfrm>
          <a:prstGeom prst="rect">
            <a:avLst/>
          </a:prstGeom>
          <a:solidFill>
            <a:schemeClr val="dk2"/>
          </a:solidFill>
          <a:ln>
            <a:noFill/>
          </a:ln>
        </p:spPr>
        <p:txBody>
          <a:bodyPr anchorCtr="0" anchor="ctr" bIns="91425" lIns="91425" spcFirstLastPara="1" rIns="91425" wrap="square" tIns="91425">
            <a:noAutofit/>
          </a:bodyPr>
          <a:lstStyle>
            <a:lvl1pPr lvl="0" algn="l">
              <a:lnSpc>
                <a:spcPct val="115000"/>
              </a:lnSpc>
              <a:spcBef>
                <a:spcPts val="0"/>
              </a:spcBef>
              <a:spcAft>
                <a:spcPts val="0"/>
              </a:spcAft>
              <a:buSzPts val="3000"/>
              <a:buNone/>
              <a:defRPr/>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FFFFFF"/>
        </a:solidFill>
      </p:bgPr>
    </p:bg>
    <p:spTree>
      <p:nvGrpSpPr>
        <p:cNvPr id="262" name="Shape 262"/>
        <p:cNvGrpSpPr/>
        <p:nvPr/>
      </p:nvGrpSpPr>
      <p:grpSpPr>
        <a:xfrm>
          <a:off x="0" y="0"/>
          <a:ext cx="0" cy="0"/>
          <a:chOff x="0" y="0"/>
          <a:chExt cx="0" cy="0"/>
        </a:xfrm>
      </p:grpSpPr>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7">
    <p:spTree>
      <p:nvGrpSpPr>
        <p:cNvPr id="263" name="Shape 263"/>
        <p:cNvGrpSpPr/>
        <p:nvPr/>
      </p:nvGrpSpPr>
      <p:grpSpPr>
        <a:xfrm>
          <a:off x="0" y="0"/>
          <a:ext cx="0" cy="0"/>
          <a:chOff x="0" y="0"/>
          <a:chExt cx="0" cy="0"/>
        </a:xfrm>
      </p:grpSpPr>
      <p:pic>
        <p:nvPicPr>
          <p:cNvPr id="264" name="Google Shape;264;p23"/>
          <p:cNvPicPr preferRelativeResize="0"/>
          <p:nvPr/>
        </p:nvPicPr>
        <p:blipFill rotWithShape="1">
          <a:blip r:embed="rId2">
            <a:alphaModFix/>
          </a:blip>
          <a:srcRect b="0" l="0" r="0" t="0"/>
          <a:stretch/>
        </p:blipFill>
        <p:spPr>
          <a:xfrm>
            <a:off x="0" y="0"/>
            <a:ext cx="9144000" cy="5143500"/>
          </a:xfrm>
          <a:prstGeom prst="rect">
            <a:avLst/>
          </a:prstGeom>
          <a:noFill/>
          <a:ln>
            <a:noFill/>
          </a:ln>
        </p:spPr>
      </p:pic>
      <p:grpSp>
        <p:nvGrpSpPr>
          <p:cNvPr id="265" name="Google Shape;265;p23"/>
          <p:cNvGrpSpPr/>
          <p:nvPr/>
        </p:nvGrpSpPr>
        <p:grpSpPr>
          <a:xfrm>
            <a:off x="-1353152" y="-951166"/>
            <a:ext cx="11547203" cy="7961265"/>
            <a:chOff x="-1353152" y="-951166"/>
            <a:chExt cx="11547203" cy="7961265"/>
          </a:xfrm>
        </p:grpSpPr>
        <p:sp>
          <p:nvSpPr>
            <p:cNvPr id="266" name="Google Shape;266;p23"/>
            <p:cNvSpPr/>
            <p:nvPr/>
          </p:nvSpPr>
          <p:spPr>
            <a:xfrm rot="-5400000">
              <a:off x="385162" y="-2689480"/>
              <a:ext cx="1490664" cy="4967292"/>
            </a:xfrm>
            <a:custGeom>
              <a:rect b="b" l="l" r="r" t="t"/>
              <a:pathLst>
                <a:path extrusionOk="0" h="4183" w="1255">
                  <a:moveTo>
                    <a:pt x="627" y="4183"/>
                  </a:moveTo>
                  <a:cubicBezTo>
                    <a:pt x="281" y="4183"/>
                    <a:pt x="0" y="3901"/>
                    <a:pt x="0" y="3555"/>
                  </a:cubicBezTo>
                  <a:cubicBezTo>
                    <a:pt x="0" y="627"/>
                    <a:pt x="0" y="627"/>
                    <a:pt x="0" y="627"/>
                  </a:cubicBezTo>
                  <a:cubicBezTo>
                    <a:pt x="0" y="281"/>
                    <a:pt x="281" y="0"/>
                    <a:pt x="627" y="0"/>
                  </a:cubicBezTo>
                  <a:cubicBezTo>
                    <a:pt x="973" y="0"/>
                    <a:pt x="1255" y="281"/>
                    <a:pt x="1255" y="627"/>
                  </a:cubicBezTo>
                  <a:cubicBezTo>
                    <a:pt x="1255" y="3555"/>
                    <a:pt x="1255" y="3555"/>
                    <a:pt x="1255" y="3555"/>
                  </a:cubicBezTo>
                  <a:cubicBezTo>
                    <a:pt x="1255" y="3901"/>
                    <a:pt x="973" y="4183"/>
                    <a:pt x="627" y="4183"/>
                  </a:cubicBezTo>
                  <a:close/>
                  <a:moveTo>
                    <a:pt x="627" y="12"/>
                  </a:moveTo>
                  <a:cubicBezTo>
                    <a:pt x="288" y="12"/>
                    <a:pt x="12" y="288"/>
                    <a:pt x="12" y="627"/>
                  </a:cubicBezTo>
                  <a:cubicBezTo>
                    <a:pt x="12" y="3555"/>
                    <a:pt x="12" y="3555"/>
                    <a:pt x="12" y="3555"/>
                  </a:cubicBezTo>
                  <a:cubicBezTo>
                    <a:pt x="12" y="3895"/>
                    <a:pt x="288" y="4171"/>
                    <a:pt x="627" y="4171"/>
                  </a:cubicBezTo>
                  <a:cubicBezTo>
                    <a:pt x="967" y="4171"/>
                    <a:pt x="1243" y="3895"/>
                    <a:pt x="1243" y="3555"/>
                  </a:cubicBezTo>
                  <a:cubicBezTo>
                    <a:pt x="1243" y="627"/>
                    <a:pt x="1243" y="627"/>
                    <a:pt x="1243" y="627"/>
                  </a:cubicBezTo>
                  <a:cubicBezTo>
                    <a:pt x="1243" y="288"/>
                    <a:pt x="967" y="12"/>
                    <a:pt x="627" y="12"/>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67" name="Google Shape;267;p23"/>
            <p:cNvSpPr/>
            <p:nvPr/>
          </p:nvSpPr>
          <p:spPr>
            <a:xfrm rot="10800000">
              <a:off x="8703387" y="2042807"/>
              <a:ext cx="1490664" cy="4967292"/>
            </a:xfrm>
            <a:custGeom>
              <a:rect b="b" l="l" r="r" t="t"/>
              <a:pathLst>
                <a:path extrusionOk="0" h="4183" w="1255">
                  <a:moveTo>
                    <a:pt x="627" y="4183"/>
                  </a:moveTo>
                  <a:cubicBezTo>
                    <a:pt x="281" y="4183"/>
                    <a:pt x="0" y="3901"/>
                    <a:pt x="0" y="3555"/>
                  </a:cubicBezTo>
                  <a:cubicBezTo>
                    <a:pt x="0" y="627"/>
                    <a:pt x="0" y="627"/>
                    <a:pt x="0" y="627"/>
                  </a:cubicBezTo>
                  <a:cubicBezTo>
                    <a:pt x="0" y="281"/>
                    <a:pt x="281" y="0"/>
                    <a:pt x="627" y="0"/>
                  </a:cubicBezTo>
                  <a:cubicBezTo>
                    <a:pt x="973" y="0"/>
                    <a:pt x="1255" y="281"/>
                    <a:pt x="1255" y="627"/>
                  </a:cubicBezTo>
                  <a:cubicBezTo>
                    <a:pt x="1255" y="3555"/>
                    <a:pt x="1255" y="3555"/>
                    <a:pt x="1255" y="3555"/>
                  </a:cubicBezTo>
                  <a:cubicBezTo>
                    <a:pt x="1255" y="3901"/>
                    <a:pt x="973" y="4183"/>
                    <a:pt x="627" y="4183"/>
                  </a:cubicBezTo>
                  <a:close/>
                  <a:moveTo>
                    <a:pt x="627" y="12"/>
                  </a:moveTo>
                  <a:cubicBezTo>
                    <a:pt x="288" y="12"/>
                    <a:pt x="12" y="288"/>
                    <a:pt x="12" y="627"/>
                  </a:cubicBezTo>
                  <a:cubicBezTo>
                    <a:pt x="12" y="3555"/>
                    <a:pt x="12" y="3555"/>
                    <a:pt x="12" y="3555"/>
                  </a:cubicBezTo>
                  <a:cubicBezTo>
                    <a:pt x="12" y="3895"/>
                    <a:pt x="288" y="4171"/>
                    <a:pt x="627" y="4171"/>
                  </a:cubicBezTo>
                  <a:cubicBezTo>
                    <a:pt x="967" y="4171"/>
                    <a:pt x="1243" y="3895"/>
                    <a:pt x="1243" y="3555"/>
                  </a:cubicBezTo>
                  <a:cubicBezTo>
                    <a:pt x="1243" y="627"/>
                    <a:pt x="1243" y="627"/>
                    <a:pt x="1243" y="627"/>
                  </a:cubicBezTo>
                  <a:cubicBezTo>
                    <a:pt x="1243" y="288"/>
                    <a:pt x="967" y="12"/>
                    <a:pt x="627" y="12"/>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268" name="Google Shape;268;p23"/>
          <p:cNvGrpSpPr/>
          <p:nvPr/>
        </p:nvGrpSpPr>
        <p:grpSpPr>
          <a:xfrm rot="5400000">
            <a:off x="985675" y="-382042"/>
            <a:ext cx="1771650" cy="71438"/>
            <a:chOff x="1150025" y="4460558"/>
            <a:chExt cx="1771650" cy="71438"/>
          </a:xfrm>
        </p:grpSpPr>
        <p:sp>
          <p:nvSpPr>
            <p:cNvPr id="269" name="Google Shape;269;p23"/>
            <p:cNvSpPr/>
            <p:nvPr/>
          </p:nvSpPr>
          <p:spPr>
            <a:xfrm>
              <a:off x="1150025" y="4489077"/>
              <a:ext cx="1686000" cy="14400"/>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70" name="Google Shape;270;p23"/>
            <p:cNvSpPr/>
            <p:nvPr/>
          </p:nvSpPr>
          <p:spPr>
            <a:xfrm>
              <a:off x="2797850" y="4460558"/>
              <a:ext cx="123825" cy="71438"/>
            </a:xfrm>
            <a:custGeom>
              <a:rect b="b" l="l" r="r" t="t"/>
              <a:pathLst>
                <a:path extrusionOk="0" h="45" w="78">
                  <a:moveTo>
                    <a:pt x="0" y="23"/>
                  </a:moveTo>
                  <a:lnTo>
                    <a:pt x="39" y="0"/>
                  </a:lnTo>
                  <a:lnTo>
                    <a:pt x="78" y="23"/>
                  </a:lnTo>
                  <a:lnTo>
                    <a:pt x="39" y="45"/>
                  </a:lnTo>
                  <a:lnTo>
                    <a:pt x="0" y="23"/>
                  </a:lnTo>
                </a:path>
              </a:pathLst>
            </a:cu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8">
    <p:spTree>
      <p:nvGrpSpPr>
        <p:cNvPr id="271" name="Shape 271"/>
        <p:cNvGrpSpPr/>
        <p:nvPr/>
      </p:nvGrpSpPr>
      <p:grpSpPr>
        <a:xfrm>
          <a:off x="0" y="0"/>
          <a:ext cx="0" cy="0"/>
          <a:chOff x="0" y="0"/>
          <a:chExt cx="0" cy="0"/>
        </a:xfrm>
      </p:grpSpPr>
      <p:pic>
        <p:nvPicPr>
          <p:cNvPr id="272" name="Google Shape;272;p24"/>
          <p:cNvPicPr preferRelativeResize="0"/>
          <p:nvPr/>
        </p:nvPicPr>
        <p:blipFill rotWithShape="1">
          <a:blip r:embed="rId2">
            <a:alphaModFix/>
          </a:blip>
          <a:srcRect b="0" l="0" r="0" t="0"/>
          <a:stretch/>
        </p:blipFill>
        <p:spPr>
          <a:xfrm>
            <a:off x="0" y="0"/>
            <a:ext cx="9144000" cy="5143500"/>
          </a:xfrm>
          <a:prstGeom prst="rect">
            <a:avLst/>
          </a:prstGeom>
          <a:noFill/>
          <a:ln>
            <a:noFill/>
          </a:ln>
        </p:spPr>
      </p:pic>
      <p:grpSp>
        <p:nvGrpSpPr>
          <p:cNvPr id="273" name="Google Shape;273;p24"/>
          <p:cNvGrpSpPr/>
          <p:nvPr/>
        </p:nvGrpSpPr>
        <p:grpSpPr>
          <a:xfrm>
            <a:off x="-481650" y="795633"/>
            <a:ext cx="8912413" cy="4500744"/>
            <a:chOff x="-481650" y="795633"/>
            <a:chExt cx="8912413" cy="4500744"/>
          </a:xfrm>
        </p:grpSpPr>
        <p:grpSp>
          <p:nvGrpSpPr>
            <p:cNvPr id="274" name="Google Shape;274;p24"/>
            <p:cNvGrpSpPr/>
            <p:nvPr/>
          </p:nvGrpSpPr>
          <p:grpSpPr>
            <a:xfrm rot="-5400000">
              <a:off x="1013950" y="4374833"/>
              <a:ext cx="1771650" cy="71438"/>
              <a:chOff x="1150025" y="4460558"/>
              <a:chExt cx="1771650" cy="71438"/>
            </a:xfrm>
          </p:grpSpPr>
          <p:sp>
            <p:nvSpPr>
              <p:cNvPr id="275" name="Google Shape;275;p24"/>
              <p:cNvSpPr/>
              <p:nvPr/>
            </p:nvSpPr>
            <p:spPr>
              <a:xfrm>
                <a:off x="1150025" y="4489077"/>
                <a:ext cx="1686000" cy="14400"/>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76" name="Google Shape;276;p24"/>
              <p:cNvSpPr/>
              <p:nvPr/>
            </p:nvSpPr>
            <p:spPr>
              <a:xfrm>
                <a:off x="2797850" y="4460558"/>
                <a:ext cx="123825" cy="71438"/>
              </a:xfrm>
              <a:custGeom>
                <a:rect b="b" l="l" r="r" t="t"/>
                <a:pathLst>
                  <a:path extrusionOk="0" h="45" w="78">
                    <a:moveTo>
                      <a:pt x="0" y="23"/>
                    </a:moveTo>
                    <a:lnTo>
                      <a:pt x="39" y="0"/>
                    </a:lnTo>
                    <a:lnTo>
                      <a:pt x="78" y="23"/>
                    </a:lnTo>
                    <a:lnTo>
                      <a:pt x="39" y="45"/>
                    </a:lnTo>
                    <a:lnTo>
                      <a:pt x="0" y="23"/>
                    </a:lnTo>
                  </a:path>
                </a:pathLst>
              </a:cu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277" name="Google Shape;277;p24"/>
            <p:cNvGrpSpPr/>
            <p:nvPr/>
          </p:nvGrpSpPr>
          <p:grpSpPr>
            <a:xfrm>
              <a:off x="-481650" y="795633"/>
              <a:ext cx="8912413" cy="71438"/>
              <a:chOff x="-2308750" y="4879233"/>
              <a:chExt cx="8912413" cy="71438"/>
            </a:xfrm>
          </p:grpSpPr>
          <p:sp>
            <p:nvSpPr>
              <p:cNvPr id="278" name="Google Shape;278;p24"/>
              <p:cNvSpPr/>
              <p:nvPr/>
            </p:nvSpPr>
            <p:spPr>
              <a:xfrm>
                <a:off x="-2308750" y="4907750"/>
                <a:ext cx="8876100" cy="14400"/>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79" name="Google Shape;279;p24"/>
              <p:cNvSpPr/>
              <p:nvPr/>
            </p:nvSpPr>
            <p:spPr>
              <a:xfrm>
                <a:off x="6478250" y="4879233"/>
                <a:ext cx="125413" cy="71438"/>
              </a:xfrm>
              <a:custGeom>
                <a:rect b="b" l="l" r="r" t="t"/>
                <a:pathLst>
                  <a:path extrusionOk="0" h="45" w="79">
                    <a:moveTo>
                      <a:pt x="0" y="23"/>
                    </a:moveTo>
                    <a:lnTo>
                      <a:pt x="39" y="0"/>
                    </a:lnTo>
                    <a:lnTo>
                      <a:pt x="79" y="23"/>
                    </a:lnTo>
                    <a:lnTo>
                      <a:pt x="39" y="45"/>
                    </a:lnTo>
                    <a:lnTo>
                      <a:pt x="0" y="23"/>
                    </a:lnTo>
                    <a:close/>
                  </a:path>
                </a:pathLst>
              </a:cu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80" name="Google Shape;280;p24"/>
              <p:cNvSpPr/>
              <p:nvPr/>
            </p:nvSpPr>
            <p:spPr>
              <a:xfrm>
                <a:off x="6478250" y="4879233"/>
                <a:ext cx="125413" cy="71438"/>
              </a:xfrm>
              <a:custGeom>
                <a:rect b="b" l="l" r="r" t="t"/>
                <a:pathLst>
                  <a:path extrusionOk="0" h="45" w="79">
                    <a:moveTo>
                      <a:pt x="0" y="23"/>
                    </a:moveTo>
                    <a:lnTo>
                      <a:pt x="39" y="0"/>
                    </a:lnTo>
                    <a:lnTo>
                      <a:pt x="79" y="23"/>
                    </a:lnTo>
                    <a:lnTo>
                      <a:pt x="39" y="45"/>
                    </a:lnTo>
                    <a:lnTo>
                      <a:pt x="0" y="23"/>
                    </a:lnTo>
                  </a:path>
                </a:pathLst>
              </a:cu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grpSp>
        <p:nvGrpSpPr>
          <p:cNvPr id="281" name="Google Shape;281;p24"/>
          <p:cNvGrpSpPr/>
          <p:nvPr/>
        </p:nvGrpSpPr>
        <p:grpSpPr>
          <a:xfrm>
            <a:off x="539287" y="-1724343"/>
            <a:ext cx="9382164" cy="10216367"/>
            <a:chOff x="539287" y="-1724343"/>
            <a:chExt cx="9382164" cy="10216367"/>
          </a:xfrm>
        </p:grpSpPr>
        <p:sp>
          <p:nvSpPr>
            <p:cNvPr id="282" name="Google Shape;282;p24"/>
            <p:cNvSpPr/>
            <p:nvPr/>
          </p:nvSpPr>
          <p:spPr>
            <a:xfrm>
              <a:off x="8430787" y="-1724343"/>
              <a:ext cx="1490664" cy="4967292"/>
            </a:xfrm>
            <a:custGeom>
              <a:rect b="b" l="l" r="r" t="t"/>
              <a:pathLst>
                <a:path extrusionOk="0" h="4183" w="1255">
                  <a:moveTo>
                    <a:pt x="627" y="4183"/>
                  </a:moveTo>
                  <a:cubicBezTo>
                    <a:pt x="281" y="4183"/>
                    <a:pt x="0" y="3901"/>
                    <a:pt x="0" y="3555"/>
                  </a:cubicBezTo>
                  <a:cubicBezTo>
                    <a:pt x="0" y="627"/>
                    <a:pt x="0" y="627"/>
                    <a:pt x="0" y="627"/>
                  </a:cubicBezTo>
                  <a:cubicBezTo>
                    <a:pt x="0" y="281"/>
                    <a:pt x="281" y="0"/>
                    <a:pt x="627" y="0"/>
                  </a:cubicBezTo>
                  <a:cubicBezTo>
                    <a:pt x="973" y="0"/>
                    <a:pt x="1255" y="281"/>
                    <a:pt x="1255" y="627"/>
                  </a:cubicBezTo>
                  <a:cubicBezTo>
                    <a:pt x="1255" y="3555"/>
                    <a:pt x="1255" y="3555"/>
                    <a:pt x="1255" y="3555"/>
                  </a:cubicBezTo>
                  <a:cubicBezTo>
                    <a:pt x="1255" y="3901"/>
                    <a:pt x="973" y="4183"/>
                    <a:pt x="627" y="4183"/>
                  </a:cubicBezTo>
                  <a:close/>
                  <a:moveTo>
                    <a:pt x="627" y="12"/>
                  </a:moveTo>
                  <a:cubicBezTo>
                    <a:pt x="288" y="12"/>
                    <a:pt x="12" y="288"/>
                    <a:pt x="12" y="627"/>
                  </a:cubicBezTo>
                  <a:cubicBezTo>
                    <a:pt x="12" y="3555"/>
                    <a:pt x="12" y="3555"/>
                    <a:pt x="12" y="3555"/>
                  </a:cubicBezTo>
                  <a:cubicBezTo>
                    <a:pt x="12" y="3895"/>
                    <a:pt x="288" y="4171"/>
                    <a:pt x="627" y="4171"/>
                  </a:cubicBezTo>
                  <a:cubicBezTo>
                    <a:pt x="967" y="4171"/>
                    <a:pt x="1243" y="3895"/>
                    <a:pt x="1243" y="3555"/>
                  </a:cubicBezTo>
                  <a:cubicBezTo>
                    <a:pt x="1243" y="627"/>
                    <a:pt x="1243" y="627"/>
                    <a:pt x="1243" y="627"/>
                  </a:cubicBezTo>
                  <a:cubicBezTo>
                    <a:pt x="1243" y="288"/>
                    <a:pt x="967" y="12"/>
                    <a:pt x="627" y="12"/>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83" name="Google Shape;283;p24"/>
            <p:cNvSpPr/>
            <p:nvPr/>
          </p:nvSpPr>
          <p:spPr>
            <a:xfrm>
              <a:off x="539287" y="3524732"/>
              <a:ext cx="2720976" cy="4967292"/>
            </a:xfrm>
            <a:custGeom>
              <a:rect b="b" l="l" r="r" t="t"/>
              <a:pathLst>
                <a:path extrusionOk="0" h="4183" w="2292">
                  <a:moveTo>
                    <a:pt x="1146" y="4183"/>
                  </a:moveTo>
                  <a:cubicBezTo>
                    <a:pt x="840" y="4183"/>
                    <a:pt x="552" y="4064"/>
                    <a:pt x="336" y="3847"/>
                  </a:cubicBezTo>
                  <a:cubicBezTo>
                    <a:pt x="119" y="3631"/>
                    <a:pt x="0" y="3343"/>
                    <a:pt x="0" y="3037"/>
                  </a:cubicBezTo>
                  <a:cubicBezTo>
                    <a:pt x="0" y="1145"/>
                    <a:pt x="0" y="1145"/>
                    <a:pt x="0" y="1145"/>
                  </a:cubicBezTo>
                  <a:cubicBezTo>
                    <a:pt x="0" y="839"/>
                    <a:pt x="119" y="552"/>
                    <a:pt x="336" y="335"/>
                  </a:cubicBezTo>
                  <a:cubicBezTo>
                    <a:pt x="552" y="119"/>
                    <a:pt x="840" y="0"/>
                    <a:pt x="1146" y="0"/>
                  </a:cubicBezTo>
                  <a:cubicBezTo>
                    <a:pt x="1452" y="0"/>
                    <a:pt x="1740" y="119"/>
                    <a:pt x="1956" y="335"/>
                  </a:cubicBezTo>
                  <a:cubicBezTo>
                    <a:pt x="2173" y="552"/>
                    <a:pt x="2292" y="839"/>
                    <a:pt x="2292" y="1145"/>
                  </a:cubicBezTo>
                  <a:cubicBezTo>
                    <a:pt x="2292" y="3037"/>
                    <a:pt x="2292" y="3037"/>
                    <a:pt x="2292" y="3037"/>
                  </a:cubicBezTo>
                  <a:cubicBezTo>
                    <a:pt x="2292" y="3343"/>
                    <a:pt x="2173" y="3631"/>
                    <a:pt x="1956" y="3847"/>
                  </a:cubicBezTo>
                  <a:cubicBezTo>
                    <a:pt x="1740" y="4064"/>
                    <a:pt x="1452" y="4183"/>
                    <a:pt x="1146" y="4183"/>
                  </a:cubicBezTo>
                  <a:close/>
                  <a:moveTo>
                    <a:pt x="1146" y="12"/>
                  </a:moveTo>
                  <a:cubicBezTo>
                    <a:pt x="521" y="12"/>
                    <a:pt x="12" y="520"/>
                    <a:pt x="12" y="1145"/>
                  </a:cubicBezTo>
                  <a:cubicBezTo>
                    <a:pt x="12" y="3037"/>
                    <a:pt x="12" y="3037"/>
                    <a:pt x="12" y="3037"/>
                  </a:cubicBezTo>
                  <a:cubicBezTo>
                    <a:pt x="12" y="3662"/>
                    <a:pt x="521" y="4171"/>
                    <a:pt x="1146" y="4171"/>
                  </a:cubicBezTo>
                  <a:cubicBezTo>
                    <a:pt x="1146" y="4171"/>
                    <a:pt x="1146" y="4171"/>
                    <a:pt x="1146" y="4171"/>
                  </a:cubicBezTo>
                  <a:cubicBezTo>
                    <a:pt x="1771" y="4171"/>
                    <a:pt x="2280" y="3662"/>
                    <a:pt x="2280" y="3037"/>
                  </a:cubicBezTo>
                  <a:cubicBezTo>
                    <a:pt x="2280" y="1145"/>
                    <a:pt x="2280" y="1145"/>
                    <a:pt x="2280" y="1145"/>
                  </a:cubicBezTo>
                  <a:cubicBezTo>
                    <a:pt x="2280" y="520"/>
                    <a:pt x="1771" y="12"/>
                    <a:pt x="1146" y="12"/>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
    <p:spTree>
      <p:nvGrpSpPr>
        <p:cNvPr id="30" name="Shape 30"/>
        <p:cNvGrpSpPr/>
        <p:nvPr/>
      </p:nvGrpSpPr>
      <p:grpSpPr>
        <a:xfrm>
          <a:off x="0" y="0"/>
          <a:ext cx="0" cy="0"/>
          <a:chOff x="0" y="0"/>
          <a:chExt cx="0" cy="0"/>
        </a:xfrm>
      </p:grpSpPr>
      <p:pic>
        <p:nvPicPr>
          <p:cNvPr id="31" name="Google Shape;31;p4"/>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32" name="Google Shape;32;p4"/>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b="0">
                <a:latin typeface="DM Sans ExtraBold"/>
                <a:ea typeface="DM Sans ExtraBold"/>
                <a:cs typeface="DM Sans ExtraBold"/>
                <a:sym typeface="DM Sans ExtraBold"/>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33" name="Google Shape;33;p4"/>
          <p:cNvSpPr txBox="1"/>
          <p:nvPr>
            <p:ph idx="1" type="subTitle"/>
          </p:nvPr>
        </p:nvSpPr>
        <p:spPr>
          <a:xfrm>
            <a:off x="713225" y="2057075"/>
            <a:ext cx="2305500" cy="5727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34" name="Google Shape;34;p4"/>
          <p:cNvSpPr txBox="1"/>
          <p:nvPr>
            <p:ph idx="2" type="subTitle"/>
          </p:nvPr>
        </p:nvSpPr>
        <p:spPr>
          <a:xfrm>
            <a:off x="713225" y="3603302"/>
            <a:ext cx="2305500" cy="5727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35" name="Google Shape;35;p4"/>
          <p:cNvSpPr txBox="1"/>
          <p:nvPr>
            <p:ph idx="3" type="subTitle"/>
          </p:nvPr>
        </p:nvSpPr>
        <p:spPr>
          <a:xfrm>
            <a:off x="3419250" y="3603302"/>
            <a:ext cx="2305500" cy="5727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36" name="Google Shape;36;p4"/>
          <p:cNvSpPr txBox="1"/>
          <p:nvPr>
            <p:ph idx="4" type="subTitle"/>
          </p:nvPr>
        </p:nvSpPr>
        <p:spPr>
          <a:xfrm>
            <a:off x="3419250" y="2057075"/>
            <a:ext cx="2305500" cy="5727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37" name="Google Shape;37;p4"/>
          <p:cNvSpPr txBox="1"/>
          <p:nvPr>
            <p:ph idx="5" type="title"/>
          </p:nvPr>
        </p:nvSpPr>
        <p:spPr>
          <a:xfrm>
            <a:off x="1415375" y="1191725"/>
            <a:ext cx="901200" cy="6168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SzPts val="3000"/>
              <a:buNone/>
              <a:defRPr b="0" sz="2200">
                <a:solidFill>
                  <a:schemeClr val="lt1"/>
                </a:solidFill>
                <a:latin typeface="DM Sans ExtraBold"/>
                <a:ea typeface="DM Sans ExtraBold"/>
                <a:cs typeface="DM Sans ExtraBold"/>
                <a:sym typeface="DM Sans ExtraBold"/>
              </a:defRPr>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38" name="Google Shape;38;p4"/>
          <p:cNvSpPr txBox="1"/>
          <p:nvPr>
            <p:ph idx="6" type="title"/>
          </p:nvPr>
        </p:nvSpPr>
        <p:spPr>
          <a:xfrm>
            <a:off x="4121400" y="2738100"/>
            <a:ext cx="901200" cy="6168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SzPts val="3000"/>
              <a:buNone/>
              <a:defRPr b="0" sz="2200">
                <a:solidFill>
                  <a:schemeClr val="lt1"/>
                </a:solidFill>
                <a:latin typeface="DM Sans ExtraBold"/>
                <a:ea typeface="DM Sans ExtraBold"/>
                <a:cs typeface="DM Sans ExtraBold"/>
                <a:sym typeface="DM Sans ExtraBold"/>
              </a:defRPr>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39" name="Google Shape;39;p4"/>
          <p:cNvSpPr txBox="1"/>
          <p:nvPr>
            <p:ph idx="7" type="title"/>
          </p:nvPr>
        </p:nvSpPr>
        <p:spPr>
          <a:xfrm>
            <a:off x="1415375" y="2738100"/>
            <a:ext cx="901200" cy="6168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SzPts val="3000"/>
              <a:buNone/>
              <a:defRPr b="0" sz="2200">
                <a:solidFill>
                  <a:schemeClr val="lt1"/>
                </a:solidFill>
                <a:latin typeface="DM Sans ExtraBold"/>
                <a:ea typeface="DM Sans ExtraBold"/>
                <a:cs typeface="DM Sans ExtraBold"/>
                <a:sym typeface="DM Sans ExtraBold"/>
              </a:defRPr>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40" name="Google Shape;40;p4"/>
          <p:cNvSpPr txBox="1"/>
          <p:nvPr>
            <p:ph idx="8" type="title"/>
          </p:nvPr>
        </p:nvSpPr>
        <p:spPr>
          <a:xfrm>
            <a:off x="4121400" y="1191725"/>
            <a:ext cx="901200" cy="6168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SzPts val="3000"/>
              <a:buNone/>
              <a:defRPr b="0" sz="2200">
                <a:solidFill>
                  <a:schemeClr val="lt1"/>
                </a:solidFill>
                <a:latin typeface="DM Sans ExtraBold"/>
                <a:ea typeface="DM Sans ExtraBold"/>
                <a:cs typeface="DM Sans ExtraBold"/>
                <a:sym typeface="DM Sans ExtraBold"/>
              </a:defRPr>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41" name="Google Shape;41;p4"/>
          <p:cNvSpPr txBox="1"/>
          <p:nvPr>
            <p:ph idx="9" type="subTitle"/>
          </p:nvPr>
        </p:nvSpPr>
        <p:spPr>
          <a:xfrm>
            <a:off x="6125275" y="3603302"/>
            <a:ext cx="2305500" cy="5727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42" name="Google Shape;42;p4"/>
          <p:cNvSpPr txBox="1"/>
          <p:nvPr>
            <p:ph idx="13" type="subTitle"/>
          </p:nvPr>
        </p:nvSpPr>
        <p:spPr>
          <a:xfrm>
            <a:off x="6125275" y="2057075"/>
            <a:ext cx="2305500" cy="5727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43" name="Google Shape;43;p4"/>
          <p:cNvSpPr txBox="1"/>
          <p:nvPr>
            <p:ph idx="14" type="title"/>
          </p:nvPr>
        </p:nvSpPr>
        <p:spPr>
          <a:xfrm>
            <a:off x="6827425" y="2738100"/>
            <a:ext cx="901200" cy="6168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SzPts val="3000"/>
              <a:buNone/>
              <a:defRPr b="0" sz="2200">
                <a:solidFill>
                  <a:schemeClr val="lt1"/>
                </a:solidFill>
                <a:latin typeface="DM Sans ExtraBold"/>
                <a:ea typeface="DM Sans ExtraBold"/>
                <a:cs typeface="DM Sans ExtraBold"/>
                <a:sym typeface="DM Sans ExtraBold"/>
              </a:defRPr>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44" name="Google Shape;44;p4"/>
          <p:cNvSpPr txBox="1"/>
          <p:nvPr>
            <p:ph idx="15" type="title"/>
          </p:nvPr>
        </p:nvSpPr>
        <p:spPr>
          <a:xfrm>
            <a:off x="6827425" y="1191725"/>
            <a:ext cx="901200" cy="6168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SzPts val="3000"/>
              <a:buNone/>
              <a:defRPr b="0" sz="2200">
                <a:solidFill>
                  <a:schemeClr val="lt1"/>
                </a:solidFill>
                <a:latin typeface="DM Sans ExtraBold"/>
                <a:ea typeface="DM Sans ExtraBold"/>
                <a:cs typeface="DM Sans ExtraBold"/>
                <a:sym typeface="DM Sans ExtraBold"/>
              </a:defRPr>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45" name="Google Shape;45;p4"/>
          <p:cNvSpPr txBox="1"/>
          <p:nvPr>
            <p:ph idx="16" type="subTitle"/>
          </p:nvPr>
        </p:nvSpPr>
        <p:spPr>
          <a:xfrm>
            <a:off x="713225" y="1775675"/>
            <a:ext cx="2305500" cy="3852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SzPts val="2400"/>
              <a:buFont typeface="DM Sans"/>
              <a:buNone/>
              <a:defRPr sz="2000">
                <a:latin typeface="DM Sans ExtraBold"/>
                <a:ea typeface="DM Sans ExtraBold"/>
                <a:cs typeface="DM Sans ExtraBold"/>
                <a:sym typeface="DM Sans ExtraBold"/>
              </a:defRPr>
            </a:lvl1pPr>
            <a:lvl2pPr lvl="1" algn="ctr">
              <a:lnSpc>
                <a:spcPct val="115000"/>
              </a:lnSpc>
              <a:spcBef>
                <a:spcPts val="0"/>
              </a:spcBef>
              <a:spcAft>
                <a:spcPts val="0"/>
              </a:spcAft>
              <a:buSzPts val="2400"/>
              <a:buFont typeface="DM Sans"/>
              <a:buNone/>
              <a:defRPr b="1" sz="2400">
                <a:latin typeface="DM Sans"/>
                <a:ea typeface="DM Sans"/>
                <a:cs typeface="DM Sans"/>
                <a:sym typeface="DM Sans"/>
              </a:defRPr>
            </a:lvl2pPr>
            <a:lvl3pPr lvl="2" algn="ctr">
              <a:lnSpc>
                <a:spcPct val="115000"/>
              </a:lnSpc>
              <a:spcBef>
                <a:spcPts val="0"/>
              </a:spcBef>
              <a:spcAft>
                <a:spcPts val="0"/>
              </a:spcAft>
              <a:buSzPts val="2400"/>
              <a:buFont typeface="DM Sans"/>
              <a:buNone/>
              <a:defRPr b="1" sz="2400">
                <a:latin typeface="DM Sans"/>
                <a:ea typeface="DM Sans"/>
                <a:cs typeface="DM Sans"/>
                <a:sym typeface="DM Sans"/>
              </a:defRPr>
            </a:lvl3pPr>
            <a:lvl4pPr lvl="3" algn="ctr">
              <a:lnSpc>
                <a:spcPct val="115000"/>
              </a:lnSpc>
              <a:spcBef>
                <a:spcPts val="0"/>
              </a:spcBef>
              <a:spcAft>
                <a:spcPts val="0"/>
              </a:spcAft>
              <a:buSzPts val="2400"/>
              <a:buFont typeface="DM Sans"/>
              <a:buNone/>
              <a:defRPr b="1" sz="2400">
                <a:latin typeface="DM Sans"/>
                <a:ea typeface="DM Sans"/>
                <a:cs typeface="DM Sans"/>
                <a:sym typeface="DM Sans"/>
              </a:defRPr>
            </a:lvl4pPr>
            <a:lvl5pPr lvl="4" algn="ctr">
              <a:lnSpc>
                <a:spcPct val="115000"/>
              </a:lnSpc>
              <a:spcBef>
                <a:spcPts val="0"/>
              </a:spcBef>
              <a:spcAft>
                <a:spcPts val="0"/>
              </a:spcAft>
              <a:buSzPts val="2400"/>
              <a:buFont typeface="DM Sans"/>
              <a:buNone/>
              <a:defRPr b="1" sz="2400">
                <a:latin typeface="DM Sans"/>
                <a:ea typeface="DM Sans"/>
                <a:cs typeface="DM Sans"/>
                <a:sym typeface="DM Sans"/>
              </a:defRPr>
            </a:lvl5pPr>
            <a:lvl6pPr lvl="5" algn="ctr">
              <a:lnSpc>
                <a:spcPct val="115000"/>
              </a:lnSpc>
              <a:spcBef>
                <a:spcPts val="0"/>
              </a:spcBef>
              <a:spcAft>
                <a:spcPts val="0"/>
              </a:spcAft>
              <a:buSzPts val="2400"/>
              <a:buFont typeface="DM Sans"/>
              <a:buNone/>
              <a:defRPr b="1" sz="2400">
                <a:latin typeface="DM Sans"/>
                <a:ea typeface="DM Sans"/>
                <a:cs typeface="DM Sans"/>
                <a:sym typeface="DM Sans"/>
              </a:defRPr>
            </a:lvl6pPr>
            <a:lvl7pPr lvl="6" algn="ctr">
              <a:lnSpc>
                <a:spcPct val="115000"/>
              </a:lnSpc>
              <a:spcBef>
                <a:spcPts val="0"/>
              </a:spcBef>
              <a:spcAft>
                <a:spcPts val="0"/>
              </a:spcAft>
              <a:buSzPts val="2400"/>
              <a:buFont typeface="DM Sans"/>
              <a:buNone/>
              <a:defRPr b="1" sz="2400">
                <a:latin typeface="DM Sans"/>
                <a:ea typeface="DM Sans"/>
                <a:cs typeface="DM Sans"/>
                <a:sym typeface="DM Sans"/>
              </a:defRPr>
            </a:lvl7pPr>
            <a:lvl8pPr lvl="7" algn="ctr">
              <a:lnSpc>
                <a:spcPct val="115000"/>
              </a:lnSpc>
              <a:spcBef>
                <a:spcPts val="0"/>
              </a:spcBef>
              <a:spcAft>
                <a:spcPts val="0"/>
              </a:spcAft>
              <a:buSzPts val="2400"/>
              <a:buFont typeface="DM Sans"/>
              <a:buNone/>
              <a:defRPr b="1" sz="2400">
                <a:latin typeface="DM Sans"/>
                <a:ea typeface="DM Sans"/>
                <a:cs typeface="DM Sans"/>
                <a:sym typeface="DM Sans"/>
              </a:defRPr>
            </a:lvl8pPr>
            <a:lvl9pPr lvl="8" algn="ctr">
              <a:lnSpc>
                <a:spcPct val="115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46" name="Google Shape;46;p4"/>
          <p:cNvSpPr txBox="1"/>
          <p:nvPr>
            <p:ph idx="17" type="subTitle"/>
          </p:nvPr>
        </p:nvSpPr>
        <p:spPr>
          <a:xfrm>
            <a:off x="713225" y="3321898"/>
            <a:ext cx="2305500" cy="3852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SzPts val="2400"/>
              <a:buFont typeface="DM Sans"/>
              <a:buNone/>
              <a:defRPr sz="2000">
                <a:latin typeface="DM Sans ExtraBold"/>
                <a:ea typeface="DM Sans ExtraBold"/>
                <a:cs typeface="DM Sans ExtraBold"/>
                <a:sym typeface="DM Sans ExtraBold"/>
              </a:defRPr>
            </a:lvl1pPr>
            <a:lvl2pPr lvl="1" algn="ctr">
              <a:lnSpc>
                <a:spcPct val="115000"/>
              </a:lnSpc>
              <a:spcBef>
                <a:spcPts val="0"/>
              </a:spcBef>
              <a:spcAft>
                <a:spcPts val="0"/>
              </a:spcAft>
              <a:buSzPts val="2400"/>
              <a:buFont typeface="DM Sans"/>
              <a:buNone/>
              <a:defRPr b="1" sz="2400">
                <a:latin typeface="DM Sans"/>
                <a:ea typeface="DM Sans"/>
                <a:cs typeface="DM Sans"/>
                <a:sym typeface="DM Sans"/>
              </a:defRPr>
            </a:lvl2pPr>
            <a:lvl3pPr lvl="2" algn="ctr">
              <a:lnSpc>
                <a:spcPct val="115000"/>
              </a:lnSpc>
              <a:spcBef>
                <a:spcPts val="0"/>
              </a:spcBef>
              <a:spcAft>
                <a:spcPts val="0"/>
              </a:spcAft>
              <a:buSzPts val="2400"/>
              <a:buFont typeface="DM Sans"/>
              <a:buNone/>
              <a:defRPr b="1" sz="2400">
                <a:latin typeface="DM Sans"/>
                <a:ea typeface="DM Sans"/>
                <a:cs typeface="DM Sans"/>
                <a:sym typeface="DM Sans"/>
              </a:defRPr>
            </a:lvl3pPr>
            <a:lvl4pPr lvl="3" algn="ctr">
              <a:lnSpc>
                <a:spcPct val="115000"/>
              </a:lnSpc>
              <a:spcBef>
                <a:spcPts val="0"/>
              </a:spcBef>
              <a:spcAft>
                <a:spcPts val="0"/>
              </a:spcAft>
              <a:buSzPts val="2400"/>
              <a:buFont typeface="DM Sans"/>
              <a:buNone/>
              <a:defRPr b="1" sz="2400">
                <a:latin typeface="DM Sans"/>
                <a:ea typeface="DM Sans"/>
                <a:cs typeface="DM Sans"/>
                <a:sym typeface="DM Sans"/>
              </a:defRPr>
            </a:lvl4pPr>
            <a:lvl5pPr lvl="4" algn="ctr">
              <a:lnSpc>
                <a:spcPct val="115000"/>
              </a:lnSpc>
              <a:spcBef>
                <a:spcPts val="0"/>
              </a:spcBef>
              <a:spcAft>
                <a:spcPts val="0"/>
              </a:spcAft>
              <a:buSzPts val="2400"/>
              <a:buFont typeface="DM Sans"/>
              <a:buNone/>
              <a:defRPr b="1" sz="2400">
                <a:latin typeface="DM Sans"/>
                <a:ea typeface="DM Sans"/>
                <a:cs typeface="DM Sans"/>
                <a:sym typeface="DM Sans"/>
              </a:defRPr>
            </a:lvl5pPr>
            <a:lvl6pPr lvl="5" algn="ctr">
              <a:lnSpc>
                <a:spcPct val="115000"/>
              </a:lnSpc>
              <a:spcBef>
                <a:spcPts val="0"/>
              </a:spcBef>
              <a:spcAft>
                <a:spcPts val="0"/>
              </a:spcAft>
              <a:buSzPts val="2400"/>
              <a:buFont typeface="DM Sans"/>
              <a:buNone/>
              <a:defRPr b="1" sz="2400">
                <a:latin typeface="DM Sans"/>
                <a:ea typeface="DM Sans"/>
                <a:cs typeface="DM Sans"/>
                <a:sym typeface="DM Sans"/>
              </a:defRPr>
            </a:lvl6pPr>
            <a:lvl7pPr lvl="6" algn="ctr">
              <a:lnSpc>
                <a:spcPct val="115000"/>
              </a:lnSpc>
              <a:spcBef>
                <a:spcPts val="0"/>
              </a:spcBef>
              <a:spcAft>
                <a:spcPts val="0"/>
              </a:spcAft>
              <a:buSzPts val="2400"/>
              <a:buFont typeface="DM Sans"/>
              <a:buNone/>
              <a:defRPr b="1" sz="2400">
                <a:latin typeface="DM Sans"/>
                <a:ea typeface="DM Sans"/>
                <a:cs typeface="DM Sans"/>
                <a:sym typeface="DM Sans"/>
              </a:defRPr>
            </a:lvl7pPr>
            <a:lvl8pPr lvl="7" algn="ctr">
              <a:lnSpc>
                <a:spcPct val="115000"/>
              </a:lnSpc>
              <a:spcBef>
                <a:spcPts val="0"/>
              </a:spcBef>
              <a:spcAft>
                <a:spcPts val="0"/>
              </a:spcAft>
              <a:buSzPts val="2400"/>
              <a:buFont typeface="DM Sans"/>
              <a:buNone/>
              <a:defRPr b="1" sz="2400">
                <a:latin typeface="DM Sans"/>
                <a:ea typeface="DM Sans"/>
                <a:cs typeface="DM Sans"/>
                <a:sym typeface="DM Sans"/>
              </a:defRPr>
            </a:lvl8pPr>
            <a:lvl9pPr lvl="8" algn="ctr">
              <a:lnSpc>
                <a:spcPct val="115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47" name="Google Shape;47;p4"/>
          <p:cNvSpPr txBox="1"/>
          <p:nvPr>
            <p:ph idx="18" type="subTitle"/>
          </p:nvPr>
        </p:nvSpPr>
        <p:spPr>
          <a:xfrm>
            <a:off x="3419250" y="3321898"/>
            <a:ext cx="2305500" cy="3852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SzPts val="2400"/>
              <a:buFont typeface="DM Sans"/>
              <a:buNone/>
              <a:defRPr sz="2000">
                <a:latin typeface="DM Sans ExtraBold"/>
                <a:ea typeface="DM Sans ExtraBold"/>
                <a:cs typeface="DM Sans ExtraBold"/>
                <a:sym typeface="DM Sans ExtraBold"/>
              </a:defRPr>
            </a:lvl1pPr>
            <a:lvl2pPr lvl="1" algn="ctr">
              <a:lnSpc>
                <a:spcPct val="115000"/>
              </a:lnSpc>
              <a:spcBef>
                <a:spcPts val="0"/>
              </a:spcBef>
              <a:spcAft>
                <a:spcPts val="0"/>
              </a:spcAft>
              <a:buSzPts val="2400"/>
              <a:buFont typeface="DM Sans"/>
              <a:buNone/>
              <a:defRPr b="1" sz="2400">
                <a:latin typeface="DM Sans"/>
                <a:ea typeface="DM Sans"/>
                <a:cs typeface="DM Sans"/>
                <a:sym typeface="DM Sans"/>
              </a:defRPr>
            </a:lvl2pPr>
            <a:lvl3pPr lvl="2" algn="ctr">
              <a:lnSpc>
                <a:spcPct val="115000"/>
              </a:lnSpc>
              <a:spcBef>
                <a:spcPts val="0"/>
              </a:spcBef>
              <a:spcAft>
                <a:spcPts val="0"/>
              </a:spcAft>
              <a:buSzPts val="2400"/>
              <a:buFont typeface="DM Sans"/>
              <a:buNone/>
              <a:defRPr b="1" sz="2400">
                <a:latin typeface="DM Sans"/>
                <a:ea typeface="DM Sans"/>
                <a:cs typeface="DM Sans"/>
                <a:sym typeface="DM Sans"/>
              </a:defRPr>
            </a:lvl3pPr>
            <a:lvl4pPr lvl="3" algn="ctr">
              <a:lnSpc>
                <a:spcPct val="115000"/>
              </a:lnSpc>
              <a:spcBef>
                <a:spcPts val="0"/>
              </a:spcBef>
              <a:spcAft>
                <a:spcPts val="0"/>
              </a:spcAft>
              <a:buSzPts val="2400"/>
              <a:buFont typeface="DM Sans"/>
              <a:buNone/>
              <a:defRPr b="1" sz="2400">
                <a:latin typeface="DM Sans"/>
                <a:ea typeface="DM Sans"/>
                <a:cs typeface="DM Sans"/>
                <a:sym typeface="DM Sans"/>
              </a:defRPr>
            </a:lvl4pPr>
            <a:lvl5pPr lvl="4" algn="ctr">
              <a:lnSpc>
                <a:spcPct val="115000"/>
              </a:lnSpc>
              <a:spcBef>
                <a:spcPts val="0"/>
              </a:spcBef>
              <a:spcAft>
                <a:spcPts val="0"/>
              </a:spcAft>
              <a:buSzPts val="2400"/>
              <a:buFont typeface="DM Sans"/>
              <a:buNone/>
              <a:defRPr b="1" sz="2400">
                <a:latin typeface="DM Sans"/>
                <a:ea typeface="DM Sans"/>
                <a:cs typeface="DM Sans"/>
                <a:sym typeface="DM Sans"/>
              </a:defRPr>
            </a:lvl5pPr>
            <a:lvl6pPr lvl="5" algn="ctr">
              <a:lnSpc>
                <a:spcPct val="115000"/>
              </a:lnSpc>
              <a:spcBef>
                <a:spcPts val="0"/>
              </a:spcBef>
              <a:spcAft>
                <a:spcPts val="0"/>
              </a:spcAft>
              <a:buSzPts val="2400"/>
              <a:buFont typeface="DM Sans"/>
              <a:buNone/>
              <a:defRPr b="1" sz="2400">
                <a:latin typeface="DM Sans"/>
                <a:ea typeface="DM Sans"/>
                <a:cs typeface="DM Sans"/>
                <a:sym typeface="DM Sans"/>
              </a:defRPr>
            </a:lvl6pPr>
            <a:lvl7pPr lvl="6" algn="ctr">
              <a:lnSpc>
                <a:spcPct val="115000"/>
              </a:lnSpc>
              <a:spcBef>
                <a:spcPts val="0"/>
              </a:spcBef>
              <a:spcAft>
                <a:spcPts val="0"/>
              </a:spcAft>
              <a:buSzPts val="2400"/>
              <a:buFont typeface="DM Sans"/>
              <a:buNone/>
              <a:defRPr b="1" sz="2400">
                <a:latin typeface="DM Sans"/>
                <a:ea typeface="DM Sans"/>
                <a:cs typeface="DM Sans"/>
                <a:sym typeface="DM Sans"/>
              </a:defRPr>
            </a:lvl7pPr>
            <a:lvl8pPr lvl="7" algn="ctr">
              <a:lnSpc>
                <a:spcPct val="115000"/>
              </a:lnSpc>
              <a:spcBef>
                <a:spcPts val="0"/>
              </a:spcBef>
              <a:spcAft>
                <a:spcPts val="0"/>
              </a:spcAft>
              <a:buSzPts val="2400"/>
              <a:buFont typeface="DM Sans"/>
              <a:buNone/>
              <a:defRPr b="1" sz="2400">
                <a:latin typeface="DM Sans"/>
                <a:ea typeface="DM Sans"/>
                <a:cs typeface="DM Sans"/>
                <a:sym typeface="DM Sans"/>
              </a:defRPr>
            </a:lvl8pPr>
            <a:lvl9pPr lvl="8" algn="ctr">
              <a:lnSpc>
                <a:spcPct val="115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48" name="Google Shape;48;p4"/>
          <p:cNvSpPr txBox="1"/>
          <p:nvPr>
            <p:ph idx="19" type="subTitle"/>
          </p:nvPr>
        </p:nvSpPr>
        <p:spPr>
          <a:xfrm>
            <a:off x="3419250" y="1775675"/>
            <a:ext cx="2305500" cy="3852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SzPts val="2400"/>
              <a:buFont typeface="DM Sans"/>
              <a:buNone/>
              <a:defRPr sz="2000">
                <a:latin typeface="DM Sans ExtraBold"/>
                <a:ea typeface="DM Sans ExtraBold"/>
                <a:cs typeface="DM Sans ExtraBold"/>
                <a:sym typeface="DM Sans ExtraBold"/>
              </a:defRPr>
            </a:lvl1pPr>
            <a:lvl2pPr lvl="1" algn="ctr">
              <a:lnSpc>
                <a:spcPct val="115000"/>
              </a:lnSpc>
              <a:spcBef>
                <a:spcPts val="0"/>
              </a:spcBef>
              <a:spcAft>
                <a:spcPts val="0"/>
              </a:spcAft>
              <a:buSzPts val="2400"/>
              <a:buFont typeface="DM Sans"/>
              <a:buNone/>
              <a:defRPr b="1" sz="2400">
                <a:latin typeface="DM Sans"/>
                <a:ea typeface="DM Sans"/>
                <a:cs typeface="DM Sans"/>
                <a:sym typeface="DM Sans"/>
              </a:defRPr>
            </a:lvl2pPr>
            <a:lvl3pPr lvl="2" algn="ctr">
              <a:lnSpc>
                <a:spcPct val="115000"/>
              </a:lnSpc>
              <a:spcBef>
                <a:spcPts val="0"/>
              </a:spcBef>
              <a:spcAft>
                <a:spcPts val="0"/>
              </a:spcAft>
              <a:buSzPts val="2400"/>
              <a:buFont typeface="DM Sans"/>
              <a:buNone/>
              <a:defRPr b="1" sz="2400">
                <a:latin typeface="DM Sans"/>
                <a:ea typeface="DM Sans"/>
                <a:cs typeface="DM Sans"/>
                <a:sym typeface="DM Sans"/>
              </a:defRPr>
            </a:lvl3pPr>
            <a:lvl4pPr lvl="3" algn="ctr">
              <a:lnSpc>
                <a:spcPct val="115000"/>
              </a:lnSpc>
              <a:spcBef>
                <a:spcPts val="0"/>
              </a:spcBef>
              <a:spcAft>
                <a:spcPts val="0"/>
              </a:spcAft>
              <a:buSzPts val="2400"/>
              <a:buFont typeface="DM Sans"/>
              <a:buNone/>
              <a:defRPr b="1" sz="2400">
                <a:latin typeface="DM Sans"/>
                <a:ea typeface="DM Sans"/>
                <a:cs typeface="DM Sans"/>
                <a:sym typeface="DM Sans"/>
              </a:defRPr>
            </a:lvl4pPr>
            <a:lvl5pPr lvl="4" algn="ctr">
              <a:lnSpc>
                <a:spcPct val="115000"/>
              </a:lnSpc>
              <a:spcBef>
                <a:spcPts val="0"/>
              </a:spcBef>
              <a:spcAft>
                <a:spcPts val="0"/>
              </a:spcAft>
              <a:buSzPts val="2400"/>
              <a:buFont typeface="DM Sans"/>
              <a:buNone/>
              <a:defRPr b="1" sz="2400">
                <a:latin typeface="DM Sans"/>
                <a:ea typeface="DM Sans"/>
                <a:cs typeface="DM Sans"/>
                <a:sym typeface="DM Sans"/>
              </a:defRPr>
            </a:lvl5pPr>
            <a:lvl6pPr lvl="5" algn="ctr">
              <a:lnSpc>
                <a:spcPct val="115000"/>
              </a:lnSpc>
              <a:spcBef>
                <a:spcPts val="0"/>
              </a:spcBef>
              <a:spcAft>
                <a:spcPts val="0"/>
              </a:spcAft>
              <a:buSzPts val="2400"/>
              <a:buFont typeface="DM Sans"/>
              <a:buNone/>
              <a:defRPr b="1" sz="2400">
                <a:latin typeface="DM Sans"/>
                <a:ea typeface="DM Sans"/>
                <a:cs typeface="DM Sans"/>
                <a:sym typeface="DM Sans"/>
              </a:defRPr>
            </a:lvl6pPr>
            <a:lvl7pPr lvl="6" algn="ctr">
              <a:lnSpc>
                <a:spcPct val="115000"/>
              </a:lnSpc>
              <a:spcBef>
                <a:spcPts val="0"/>
              </a:spcBef>
              <a:spcAft>
                <a:spcPts val="0"/>
              </a:spcAft>
              <a:buSzPts val="2400"/>
              <a:buFont typeface="DM Sans"/>
              <a:buNone/>
              <a:defRPr b="1" sz="2400">
                <a:latin typeface="DM Sans"/>
                <a:ea typeface="DM Sans"/>
                <a:cs typeface="DM Sans"/>
                <a:sym typeface="DM Sans"/>
              </a:defRPr>
            </a:lvl7pPr>
            <a:lvl8pPr lvl="7" algn="ctr">
              <a:lnSpc>
                <a:spcPct val="115000"/>
              </a:lnSpc>
              <a:spcBef>
                <a:spcPts val="0"/>
              </a:spcBef>
              <a:spcAft>
                <a:spcPts val="0"/>
              </a:spcAft>
              <a:buSzPts val="2400"/>
              <a:buFont typeface="DM Sans"/>
              <a:buNone/>
              <a:defRPr b="1" sz="2400">
                <a:latin typeface="DM Sans"/>
                <a:ea typeface="DM Sans"/>
                <a:cs typeface="DM Sans"/>
                <a:sym typeface="DM Sans"/>
              </a:defRPr>
            </a:lvl8pPr>
            <a:lvl9pPr lvl="8" algn="ctr">
              <a:lnSpc>
                <a:spcPct val="115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49" name="Google Shape;49;p4"/>
          <p:cNvSpPr txBox="1"/>
          <p:nvPr>
            <p:ph idx="20" type="subTitle"/>
          </p:nvPr>
        </p:nvSpPr>
        <p:spPr>
          <a:xfrm>
            <a:off x="6125275" y="3321898"/>
            <a:ext cx="2305500" cy="3852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SzPts val="2400"/>
              <a:buFont typeface="DM Sans"/>
              <a:buNone/>
              <a:defRPr sz="2000">
                <a:latin typeface="DM Sans ExtraBold"/>
                <a:ea typeface="DM Sans ExtraBold"/>
                <a:cs typeface="DM Sans ExtraBold"/>
                <a:sym typeface="DM Sans ExtraBold"/>
              </a:defRPr>
            </a:lvl1pPr>
            <a:lvl2pPr lvl="1" algn="ctr">
              <a:lnSpc>
                <a:spcPct val="115000"/>
              </a:lnSpc>
              <a:spcBef>
                <a:spcPts val="0"/>
              </a:spcBef>
              <a:spcAft>
                <a:spcPts val="0"/>
              </a:spcAft>
              <a:buSzPts val="2400"/>
              <a:buFont typeface="DM Sans"/>
              <a:buNone/>
              <a:defRPr b="1" sz="2400">
                <a:latin typeface="DM Sans"/>
                <a:ea typeface="DM Sans"/>
                <a:cs typeface="DM Sans"/>
                <a:sym typeface="DM Sans"/>
              </a:defRPr>
            </a:lvl2pPr>
            <a:lvl3pPr lvl="2" algn="ctr">
              <a:lnSpc>
                <a:spcPct val="115000"/>
              </a:lnSpc>
              <a:spcBef>
                <a:spcPts val="0"/>
              </a:spcBef>
              <a:spcAft>
                <a:spcPts val="0"/>
              </a:spcAft>
              <a:buSzPts val="2400"/>
              <a:buFont typeface="DM Sans"/>
              <a:buNone/>
              <a:defRPr b="1" sz="2400">
                <a:latin typeface="DM Sans"/>
                <a:ea typeface="DM Sans"/>
                <a:cs typeface="DM Sans"/>
                <a:sym typeface="DM Sans"/>
              </a:defRPr>
            </a:lvl3pPr>
            <a:lvl4pPr lvl="3" algn="ctr">
              <a:lnSpc>
                <a:spcPct val="115000"/>
              </a:lnSpc>
              <a:spcBef>
                <a:spcPts val="0"/>
              </a:spcBef>
              <a:spcAft>
                <a:spcPts val="0"/>
              </a:spcAft>
              <a:buSzPts val="2400"/>
              <a:buFont typeface="DM Sans"/>
              <a:buNone/>
              <a:defRPr b="1" sz="2400">
                <a:latin typeface="DM Sans"/>
                <a:ea typeface="DM Sans"/>
                <a:cs typeface="DM Sans"/>
                <a:sym typeface="DM Sans"/>
              </a:defRPr>
            </a:lvl4pPr>
            <a:lvl5pPr lvl="4" algn="ctr">
              <a:lnSpc>
                <a:spcPct val="115000"/>
              </a:lnSpc>
              <a:spcBef>
                <a:spcPts val="0"/>
              </a:spcBef>
              <a:spcAft>
                <a:spcPts val="0"/>
              </a:spcAft>
              <a:buSzPts val="2400"/>
              <a:buFont typeface="DM Sans"/>
              <a:buNone/>
              <a:defRPr b="1" sz="2400">
                <a:latin typeface="DM Sans"/>
                <a:ea typeface="DM Sans"/>
                <a:cs typeface="DM Sans"/>
                <a:sym typeface="DM Sans"/>
              </a:defRPr>
            </a:lvl5pPr>
            <a:lvl6pPr lvl="5" algn="ctr">
              <a:lnSpc>
                <a:spcPct val="115000"/>
              </a:lnSpc>
              <a:spcBef>
                <a:spcPts val="0"/>
              </a:spcBef>
              <a:spcAft>
                <a:spcPts val="0"/>
              </a:spcAft>
              <a:buSzPts val="2400"/>
              <a:buFont typeface="DM Sans"/>
              <a:buNone/>
              <a:defRPr b="1" sz="2400">
                <a:latin typeface="DM Sans"/>
                <a:ea typeface="DM Sans"/>
                <a:cs typeface="DM Sans"/>
                <a:sym typeface="DM Sans"/>
              </a:defRPr>
            </a:lvl6pPr>
            <a:lvl7pPr lvl="6" algn="ctr">
              <a:lnSpc>
                <a:spcPct val="115000"/>
              </a:lnSpc>
              <a:spcBef>
                <a:spcPts val="0"/>
              </a:spcBef>
              <a:spcAft>
                <a:spcPts val="0"/>
              </a:spcAft>
              <a:buSzPts val="2400"/>
              <a:buFont typeface="DM Sans"/>
              <a:buNone/>
              <a:defRPr b="1" sz="2400">
                <a:latin typeface="DM Sans"/>
                <a:ea typeface="DM Sans"/>
                <a:cs typeface="DM Sans"/>
                <a:sym typeface="DM Sans"/>
              </a:defRPr>
            </a:lvl7pPr>
            <a:lvl8pPr lvl="7" algn="ctr">
              <a:lnSpc>
                <a:spcPct val="115000"/>
              </a:lnSpc>
              <a:spcBef>
                <a:spcPts val="0"/>
              </a:spcBef>
              <a:spcAft>
                <a:spcPts val="0"/>
              </a:spcAft>
              <a:buSzPts val="2400"/>
              <a:buFont typeface="DM Sans"/>
              <a:buNone/>
              <a:defRPr b="1" sz="2400">
                <a:latin typeface="DM Sans"/>
                <a:ea typeface="DM Sans"/>
                <a:cs typeface="DM Sans"/>
                <a:sym typeface="DM Sans"/>
              </a:defRPr>
            </a:lvl8pPr>
            <a:lvl9pPr lvl="8" algn="ctr">
              <a:lnSpc>
                <a:spcPct val="115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50" name="Google Shape;50;p4"/>
          <p:cNvSpPr txBox="1"/>
          <p:nvPr>
            <p:ph idx="21" type="subTitle"/>
          </p:nvPr>
        </p:nvSpPr>
        <p:spPr>
          <a:xfrm>
            <a:off x="6125275" y="1775675"/>
            <a:ext cx="2305500" cy="3852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SzPts val="2400"/>
              <a:buFont typeface="DM Sans"/>
              <a:buNone/>
              <a:defRPr sz="2000">
                <a:latin typeface="DM Sans ExtraBold"/>
                <a:ea typeface="DM Sans ExtraBold"/>
                <a:cs typeface="DM Sans ExtraBold"/>
                <a:sym typeface="DM Sans ExtraBold"/>
              </a:defRPr>
            </a:lvl1pPr>
            <a:lvl2pPr lvl="1" algn="ctr">
              <a:lnSpc>
                <a:spcPct val="115000"/>
              </a:lnSpc>
              <a:spcBef>
                <a:spcPts val="0"/>
              </a:spcBef>
              <a:spcAft>
                <a:spcPts val="0"/>
              </a:spcAft>
              <a:buSzPts val="2400"/>
              <a:buFont typeface="DM Sans"/>
              <a:buNone/>
              <a:defRPr b="1" sz="2400">
                <a:latin typeface="DM Sans"/>
                <a:ea typeface="DM Sans"/>
                <a:cs typeface="DM Sans"/>
                <a:sym typeface="DM Sans"/>
              </a:defRPr>
            </a:lvl2pPr>
            <a:lvl3pPr lvl="2" algn="ctr">
              <a:lnSpc>
                <a:spcPct val="115000"/>
              </a:lnSpc>
              <a:spcBef>
                <a:spcPts val="0"/>
              </a:spcBef>
              <a:spcAft>
                <a:spcPts val="0"/>
              </a:spcAft>
              <a:buSzPts val="2400"/>
              <a:buFont typeface="DM Sans"/>
              <a:buNone/>
              <a:defRPr b="1" sz="2400">
                <a:latin typeface="DM Sans"/>
                <a:ea typeface="DM Sans"/>
                <a:cs typeface="DM Sans"/>
                <a:sym typeface="DM Sans"/>
              </a:defRPr>
            </a:lvl3pPr>
            <a:lvl4pPr lvl="3" algn="ctr">
              <a:lnSpc>
                <a:spcPct val="115000"/>
              </a:lnSpc>
              <a:spcBef>
                <a:spcPts val="0"/>
              </a:spcBef>
              <a:spcAft>
                <a:spcPts val="0"/>
              </a:spcAft>
              <a:buSzPts val="2400"/>
              <a:buFont typeface="DM Sans"/>
              <a:buNone/>
              <a:defRPr b="1" sz="2400">
                <a:latin typeface="DM Sans"/>
                <a:ea typeface="DM Sans"/>
                <a:cs typeface="DM Sans"/>
                <a:sym typeface="DM Sans"/>
              </a:defRPr>
            </a:lvl4pPr>
            <a:lvl5pPr lvl="4" algn="ctr">
              <a:lnSpc>
                <a:spcPct val="115000"/>
              </a:lnSpc>
              <a:spcBef>
                <a:spcPts val="0"/>
              </a:spcBef>
              <a:spcAft>
                <a:spcPts val="0"/>
              </a:spcAft>
              <a:buSzPts val="2400"/>
              <a:buFont typeface="DM Sans"/>
              <a:buNone/>
              <a:defRPr b="1" sz="2400">
                <a:latin typeface="DM Sans"/>
                <a:ea typeface="DM Sans"/>
                <a:cs typeface="DM Sans"/>
                <a:sym typeface="DM Sans"/>
              </a:defRPr>
            </a:lvl5pPr>
            <a:lvl6pPr lvl="5" algn="ctr">
              <a:lnSpc>
                <a:spcPct val="115000"/>
              </a:lnSpc>
              <a:spcBef>
                <a:spcPts val="0"/>
              </a:spcBef>
              <a:spcAft>
                <a:spcPts val="0"/>
              </a:spcAft>
              <a:buSzPts val="2400"/>
              <a:buFont typeface="DM Sans"/>
              <a:buNone/>
              <a:defRPr b="1" sz="2400">
                <a:latin typeface="DM Sans"/>
                <a:ea typeface="DM Sans"/>
                <a:cs typeface="DM Sans"/>
                <a:sym typeface="DM Sans"/>
              </a:defRPr>
            </a:lvl6pPr>
            <a:lvl7pPr lvl="6" algn="ctr">
              <a:lnSpc>
                <a:spcPct val="115000"/>
              </a:lnSpc>
              <a:spcBef>
                <a:spcPts val="0"/>
              </a:spcBef>
              <a:spcAft>
                <a:spcPts val="0"/>
              </a:spcAft>
              <a:buSzPts val="2400"/>
              <a:buFont typeface="DM Sans"/>
              <a:buNone/>
              <a:defRPr b="1" sz="2400">
                <a:latin typeface="DM Sans"/>
                <a:ea typeface="DM Sans"/>
                <a:cs typeface="DM Sans"/>
                <a:sym typeface="DM Sans"/>
              </a:defRPr>
            </a:lvl7pPr>
            <a:lvl8pPr lvl="7" algn="ctr">
              <a:lnSpc>
                <a:spcPct val="115000"/>
              </a:lnSpc>
              <a:spcBef>
                <a:spcPts val="0"/>
              </a:spcBef>
              <a:spcAft>
                <a:spcPts val="0"/>
              </a:spcAft>
              <a:buSzPts val="2400"/>
              <a:buFont typeface="DM Sans"/>
              <a:buNone/>
              <a:defRPr b="1" sz="2400">
                <a:latin typeface="DM Sans"/>
                <a:ea typeface="DM Sans"/>
                <a:cs typeface="DM Sans"/>
                <a:sym typeface="DM Sans"/>
              </a:defRPr>
            </a:lvl8pPr>
            <a:lvl9pPr lvl="8" algn="ctr">
              <a:lnSpc>
                <a:spcPct val="115000"/>
              </a:lnSpc>
              <a:spcBef>
                <a:spcPts val="0"/>
              </a:spcBef>
              <a:spcAft>
                <a:spcPts val="0"/>
              </a:spcAft>
              <a:buSzPts val="2400"/>
              <a:buFont typeface="DM Sans"/>
              <a:buNone/>
              <a:defRPr b="1" sz="2400">
                <a:latin typeface="DM Sans"/>
                <a:ea typeface="DM Sans"/>
                <a:cs typeface="DM Sans"/>
                <a:sym typeface="DM Sans"/>
              </a:defRPr>
            </a:lvl9pPr>
          </a:lstStyle>
          <a:p/>
        </p:txBody>
      </p:sp>
      <p:grpSp>
        <p:nvGrpSpPr>
          <p:cNvPr id="51" name="Google Shape;51;p4"/>
          <p:cNvGrpSpPr/>
          <p:nvPr/>
        </p:nvGrpSpPr>
        <p:grpSpPr>
          <a:xfrm rot="5400000">
            <a:off x="-2432457" y="1770414"/>
            <a:ext cx="5611922" cy="64395"/>
            <a:chOff x="2290561" y="4544171"/>
            <a:chExt cx="5611922" cy="64395"/>
          </a:xfrm>
        </p:grpSpPr>
        <p:sp>
          <p:nvSpPr>
            <p:cNvPr id="52" name="Google Shape;52;p4"/>
            <p:cNvSpPr/>
            <p:nvPr/>
          </p:nvSpPr>
          <p:spPr>
            <a:xfrm>
              <a:off x="2290561" y="4569922"/>
              <a:ext cx="5516100" cy="12900"/>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3" name="Google Shape;53;p4"/>
            <p:cNvSpPr/>
            <p:nvPr/>
          </p:nvSpPr>
          <p:spPr>
            <a:xfrm>
              <a:off x="7789434" y="4544171"/>
              <a:ext cx="113049" cy="64395"/>
            </a:xfrm>
            <a:custGeom>
              <a:rect b="b" l="l" r="r" t="t"/>
              <a:pathLst>
                <a:path extrusionOk="0" h="45" w="79">
                  <a:moveTo>
                    <a:pt x="0" y="23"/>
                  </a:moveTo>
                  <a:lnTo>
                    <a:pt x="39" y="0"/>
                  </a:lnTo>
                  <a:lnTo>
                    <a:pt x="79" y="23"/>
                  </a:lnTo>
                  <a:lnTo>
                    <a:pt x="39" y="45"/>
                  </a:lnTo>
                  <a:lnTo>
                    <a:pt x="0" y="23"/>
                  </a:lnTo>
                  <a:close/>
                </a:path>
              </a:pathLst>
            </a:cu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54" name="Google Shape;54;p4"/>
          <p:cNvSpPr/>
          <p:nvPr/>
        </p:nvSpPr>
        <p:spPr>
          <a:xfrm rot="5400000">
            <a:off x="-370272" y="3596151"/>
            <a:ext cx="2452727" cy="4477588"/>
          </a:xfrm>
          <a:custGeom>
            <a:rect b="b" l="l" r="r" t="t"/>
            <a:pathLst>
              <a:path extrusionOk="0" h="4183" w="2292">
                <a:moveTo>
                  <a:pt x="1146" y="4183"/>
                </a:moveTo>
                <a:cubicBezTo>
                  <a:pt x="840" y="4183"/>
                  <a:pt x="552" y="4064"/>
                  <a:pt x="336" y="3847"/>
                </a:cubicBezTo>
                <a:cubicBezTo>
                  <a:pt x="119" y="3631"/>
                  <a:pt x="0" y="3343"/>
                  <a:pt x="0" y="3037"/>
                </a:cubicBezTo>
                <a:cubicBezTo>
                  <a:pt x="0" y="1145"/>
                  <a:pt x="0" y="1145"/>
                  <a:pt x="0" y="1145"/>
                </a:cubicBezTo>
                <a:cubicBezTo>
                  <a:pt x="0" y="839"/>
                  <a:pt x="119" y="552"/>
                  <a:pt x="336" y="335"/>
                </a:cubicBezTo>
                <a:cubicBezTo>
                  <a:pt x="552" y="119"/>
                  <a:pt x="840" y="0"/>
                  <a:pt x="1146" y="0"/>
                </a:cubicBezTo>
                <a:cubicBezTo>
                  <a:pt x="1452" y="0"/>
                  <a:pt x="1740" y="119"/>
                  <a:pt x="1956" y="335"/>
                </a:cubicBezTo>
                <a:cubicBezTo>
                  <a:pt x="2173" y="552"/>
                  <a:pt x="2292" y="839"/>
                  <a:pt x="2292" y="1145"/>
                </a:cubicBezTo>
                <a:cubicBezTo>
                  <a:pt x="2292" y="3037"/>
                  <a:pt x="2292" y="3037"/>
                  <a:pt x="2292" y="3037"/>
                </a:cubicBezTo>
                <a:cubicBezTo>
                  <a:pt x="2292" y="3343"/>
                  <a:pt x="2173" y="3631"/>
                  <a:pt x="1956" y="3847"/>
                </a:cubicBezTo>
                <a:cubicBezTo>
                  <a:pt x="1740" y="4064"/>
                  <a:pt x="1452" y="4183"/>
                  <a:pt x="1146" y="4183"/>
                </a:cubicBezTo>
                <a:close/>
                <a:moveTo>
                  <a:pt x="1146" y="12"/>
                </a:moveTo>
                <a:cubicBezTo>
                  <a:pt x="521" y="12"/>
                  <a:pt x="12" y="520"/>
                  <a:pt x="12" y="1145"/>
                </a:cubicBezTo>
                <a:cubicBezTo>
                  <a:pt x="12" y="3037"/>
                  <a:pt x="12" y="3037"/>
                  <a:pt x="12" y="3037"/>
                </a:cubicBezTo>
                <a:cubicBezTo>
                  <a:pt x="12" y="3662"/>
                  <a:pt x="521" y="4171"/>
                  <a:pt x="1146" y="4171"/>
                </a:cubicBezTo>
                <a:cubicBezTo>
                  <a:pt x="1146" y="4171"/>
                  <a:pt x="1146" y="4171"/>
                  <a:pt x="1146" y="4171"/>
                </a:cubicBezTo>
                <a:cubicBezTo>
                  <a:pt x="1771" y="4171"/>
                  <a:pt x="2280" y="3662"/>
                  <a:pt x="2280" y="3037"/>
                </a:cubicBezTo>
                <a:cubicBezTo>
                  <a:pt x="2280" y="1145"/>
                  <a:pt x="2280" y="1145"/>
                  <a:pt x="2280" y="1145"/>
                </a:cubicBezTo>
                <a:cubicBezTo>
                  <a:pt x="2280" y="520"/>
                  <a:pt x="1771" y="12"/>
                  <a:pt x="1146" y="12"/>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5" name="Shape 55"/>
        <p:cNvGrpSpPr/>
        <p:nvPr/>
      </p:nvGrpSpPr>
      <p:grpSpPr>
        <a:xfrm>
          <a:off x="0" y="0"/>
          <a:ext cx="0" cy="0"/>
          <a:chOff x="0" y="0"/>
          <a:chExt cx="0" cy="0"/>
        </a:xfrm>
      </p:grpSpPr>
      <p:pic>
        <p:nvPicPr>
          <p:cNvPr id="56" name="Google Shape;56;p5"/>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57" name="Google Shape;57;p5"/>
          <p:cNvSpPr txBox="1"/>
          <p:nvPr>
            <p:ph type="title"/>
          </p:nvPr>
        </p:nvSpPr>
        <p:spPr>
          <a:xfrm>
            <a:off x="720000" y="2909475"/>
            <a:ext cx="5067600" cy="841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600"/>
              <a:buNone/>
              <a:defRPr b="0" sz="4600">
                <a:latin typeface="DM Sans ExtraBold"/>
                <a:ea typeface="DM Sans ExtraBold"/>
                <a:cs typeface="DM Sans ExtraBold"/>
                <a:sym typeface="DM Sans ExtraBold"/>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58" name="Google Shape;58;p5"/>
          <p:cNvSpPr txBox="1"/>
          <p:nvPr>
            <p:ph idx="2" type="title"/>
          </p:nvPr>
        </p:nvSpPr>
        <p:spPr>
          <a:xfrm>
            <a:off x="720000" y="2244925"/>
            <a:ext cx="1324200" cy="841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6000"/>
              <a:buNone/>
              <a:defRPr b="0" sz="4300">
                <a:solidFill>
                  <a:schemeClr val="lt1"/>
                </a:solidFill>
                <a:latin typeface="DM Sans ExtraBold"/>
                <a:ea typeface="DM Sans ExtraBold"/>
                <a:cs typeface="DM Sans ExtraBold"/>
                <a:sym typeface="DM Sans ExtraBold"/>
              </a:defRPr>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p:txBody>
      </p:sp>
      <p:sp>
        <p:nvSpPr>
          <p:cNvPr id="59" name="Google Shape;59;p5"/>
          <p:cNvSpPr txBox="1"/>
          <p:nvPr>
            <p:ph idx="1" type="subTitle"/>
          </p:nvPr>
        </p:nvSpPr>
        <p:spPr>
          <a:xfrm>
            <a:off x="720000" y="3734775"/>
            <a:ext cx="5067600" cy="519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1400"/>
              <a:buNone/>
              <a:defRPr sz="1600">
                <a:solidFill>
                  <a:schemeClr val="dk1"/>
                </a:solidFill>
              </a:defRPr>
            </a:lvl1pPr>
            <a:lvl2pPr lvl="1" algn="ctr">
              <a:lnSpc>
                <a:spcPct val="100000"/>
              </a:lnSpc>
              <a:spcBef>
                <a:spcPts val="0"/>
              </a:spcBef>
              <a:spcAft>
                <a:spcPts val="0"/>
              </a:spcAft>
              <a:buClr>
                <a:schemeClr val="dk1"/>
              </a:buClr>
              <a:buSzPts val="1400"/>
              <a:buNone/>
              <a:defRPr>
                <a:solidFill>
                  <a:schemeClr val="dk1"/>
                </a:solidFill>
              </a:defRPr>
            </a:lvl2pPr>
            <a:lvl3pPr lvl="2" algn="ctr">
              <a:lnSpc>
                <a:spcPct val="100000"/>
              </a:lnSpc>
              <a:spcBef>
                <a:spcPts val="0"/>
              </a:spcBef>
              <a:spcAft>
                <a:spcPts val="0"/>
              </a:spcAft>
              <a:buClr>
                <a:schemeClr val="dk1"/>
              </a:buClr>
              <a:buSzPts val="1400"/>
              <a:buNone/>
              <a:defRPr>
                <a:solidFill>
                  <a:schemeClr val="dk1"/>
                </a:solidFill>
              </a:defRPr>
            </a:lvl3pPr>
            <a:lvl4pPr lvl="3" algn="ctr">
              <a:lnSpc>
                <a:spcPct val="100000"/>
              </a:lnSpc>
              <a:spcBef>
                <a:spcPts val="0"/>
              </a:spcBef>
              <a:spcAft>
                <a:spcPts val="0"/>
              </a:spcAft>
              <a:buClr>
                <a:schemeClr val="dk1"/>
              </a:buClr>
              <a:buSzPts val="1400"/>
              <a:buNone/>
              <a:defRPr>
                <a:solidFill>
                  <a:schemeClr val="dk1"/>
                </a:solidFill>
              </a:defRPr>
            </a:lvl4pPr>
            <a:lvl5pPr lvl="4" algn="ctr">
              <a:lnSpc>
                <a:spcPct val="100000"/>
              </a:lnSpc>
              <a:spcBef>
                <a:spcPts val="0"/>
              </a:spcBef>
              <a:spcAft>
                <a:spcPts val="0"/>
              </a:spcAft>
              <a:buClr>
                <a:schemeClr val="dk1"/>
              </a:buClr>
              <a:buSzPts val="1400"/>
              <a:buNone/>
              <a:defRPr>
                <a:solidFill>
                  <a:schemeClr val="dk1"/>
                </a:solidFill>
              </a:defRPr>
            </a:lvl5pPr>
            <a:lvl6pPr lvl="5" algn="ctr">
              <a:lnSpc>
                <a:spcPct val="100000"/>
              </a:lnSpc>
              <a:spcBef>
                <a:spcPts val="0"/>
              </a:spcBef>
              <a:spcAft>
                <a:spcPts val="0"/>
              </a:spcAft>
              <a:buClr>
                <a:schemeClr val="dk1"/>
              </a:buClr>
              <a:buSzPts val="1400"/>
              <a:buNone/>
              <a:defRPr>
                <a:solidFill>
                  <a:schemeClr val="dk1"/>
                </a:solidFill>
              </a:defRPr>
            </a:lvl6pPr>
            <a:lvl7pPr lvl="6" algn="ctr">
              <a:lnSpc>
                <a:spcPct val="100000"/>
              </a:lnSpc>
              <a:spcBef>
                <a:spcPts val="0"/>
              </a:spcBef>
              <a:spcAft>
                <a:spcPts val="0"/>
              </a:spcAft>
              <a:buClr>
                <a:schemeClr val="dk1"/>
              </a:buClr>
              <a:buSzPts val="1400"/>
              <a:buNone/>
              <a:defRPr>
                <a:solidFill>
                  <a:schemeClr val="dk1"/>
                </a:solidFill>
              </a:defRPr>
            </a:lvl7pPr>
            <a:lvl8pPr lvl="7" algn="ctr">
              <a:lnSpc>
                <a:spcPct val="100000"/>
              </a:lnSpc>
              <a:spcBef>
                <a:spcPts val="0"/>
              </a:spcBef>
              <a:spcAft>
                <a:spcPts val="0"/>
              </a:spcAft>
              <a:buClr>
                <a:schemeClr val="dk1"/>
              </a:buClr>
              <a:buSzPts val="1400"/>
              <a:buNone/>
              <a:defRPr>
                <a:solidFill>
                  <a:schemeClr val="dk1"/>
                </a:solidFill>
              </a:defRPr>
            </a:lvl8pPr>
            <a:lvl9pPr lvl="8" algn="ctr">
              <a:lnSpc>
                <a:spcPct val="100000"/>
              </a:lnSpc>
              <a:spcBef>
                <a:spcPts val="0"/>
              </a:spcBef>
              <a:spcAft>
                <a:spcPts val="0"/>
              </a:spcAft>
              <a:buClr>
                <a:schemeClr val="dk1"/>
              </a:buClr>
              <a:buSzPts val="1400"/>
              <a:buNone/>
              <a:defRPr>
                <a:solidFill>
                  <a:schemeClr val="dk1"/>
                </a:solidFill>
              </a:defRPr>
            </a:lvl9pPr>
          </a:lstStyle>
          <a:p/>
        </p:txBody>
      </p:sp>
      <p:grpSp>
        <p:nvGrpSpPr>
          <p:cNvPr id="60" name="Google Shape;60;p5"/>
          <p:cNvGrpSpPr/>
          <p:nvPr/>
        </p:nvGrpSpPr>
        <p:grpSpPr>
          <a:xfrm>
            <a:off x="-965711" y="-828856"/>
            <a:ext cx="11369547" cy="7608065"/>
            <a:chOff x="-965711" y="-828856"/>
            <a:chExt cx="11369547" cy="7608065"/>
          </a:xfrm>
        </p:grpSpPr>
        <p:sp>
          <p:nvSpPr>
            <p:cNvPr id="61" name="Google Shape;61;p5"/>
            <p:cNvSpPr/>
            <p:nvPr/>
          </p:nvSpPr>
          <p:spPr>
            <a:xfrm rot="5400000">
              <a:off x="6938678" y="3314051"/>
              <a:ext cx="2452727" cy="4477588"/>
            </a:xfrm>
            <a:custGeom>
              <a:rect b="b" l="l" r="r" t="t"/>
              <a:pathLst>
                <a:path extrusionOk="0" h="4183" w="2292">
                  <a:moveTo>
                    <a:pt x="1146" y="4183"/>
                  </a:moveTo>
                  <a:cubicBezTo>
                    <a:pt x="840" y="4183"/>
                    <a:pt x="552" y="4064"/>
                    <a:pt x="336" y="3847"/>
                  </a:cubicBezTo>
                  <a:cubicBezTo>
                    <a:pt x="119" y="3631"/>
                    <a:pt x="0" y="3343"/>
                    <a:pt x="0" y="3037"/>
                  </a:cubicBezTo>
                  <a:cubicBezTo>
                    <a:pt x="0" y="1145"/>
                    <a:pt x="0" y="1145"/>
                    <a:pt x="0" y="1145"/>
                  </a:cubicBezTo>
                  <a:cubicBezTo>
                    <a:pt x="0" y="839"/>
                    <a:pt x="119" y="552"/>
                    <a:pt x="336" y="335"/>
                  </a:cubicBezTo>
                  <a:cubicBezTo>
                    <a:pt x="552" y="119"/>
                    <a:pt x="840" y="0"/>
                    <a:pt x="1146" y="0"/>
                  </a:cubicBezTo>
                  <a:cubicBezTo>
                    <a:pt x="1452" y="0"/>
                    <a:pt x="1740" y="119"/>
                    <a:pt x="1956" y="335"/>
                  </a:cubicBezTo>
                  <a:cubicBezTo>
                    <a:pt x="2173" y="552"/>
                    <a:pt x="2292" y="839"/>
                    <a:pt x="2292" y="1145"/>
                  </a:cubicBezTo>
                  <a:cubicBezTo>
                    <a:pt x="2292" y="3037"/>
                    <a:pt x="2292" y="3037"/>
                    <a:pt x="2292" y="3037"/>
                  </a:cubicBezTo>
                  <a:cubicBezTo>
                    <a:pt x="2292" y="3343"/>
                    <a:pt x="2173" y="3631"/>
                    <a:pt x="1956" y="3847"/>
                  </a:cubicBezTo>
                  <a:cubicBezTo>
                    <a:pt x="1740" y="4064"/>
                    <a:pt x="1452" y="4183"/>
                    <a:pt x="1146" y="4183"/>
                  </a:cubicBezTo>
                  <a:close/>
                  <a:moveTo>
                    <a:pt x="1146" y="12"/>
                  </a:moveTo>
                  <a:cubicBezTo>
                    <a:pt x="521" y="12"/>
                    <a:pt x="12" y="520"/>
                    <a:pt x="12" y="1145"/>
                  </a:cubicBezTo>
                  <a:cubicBezTo>
                    <a:pt x="12" y="3037"/>
                    <a:pt x="12" y="3037"/>
                    <a:pt x="12" y="3037"/>
                  </a:cubicBezTo>
                  <a:cubicBezTo>
                    <a:pt x="12" y="3662"/>
                    <a:pt x="521" y="4171"/>
                    <a:pt x="1146" y="4171"/>
                  </a:cubicBezTo>
                  <a:cubicBezTo>
                    <a:pt x="1146" y="4171"/>
                    <a:pt x="1146" y="4171"/>
                    <a:pt x="1146" y="4171"/>
                  </a:cubicBezTo>
                  <a:cubicBezTo>
                    <a:pt x="1771" y="4171"/>
                    <a:pt x="2280" y="3662"/>
                    <a:pt x="2280" y="3037"/>
                  </a:cubicBezTo>
                  <a:cubicBezTo>
                    <a:pt x="2280" y="1145"/>
                    <a:pt x="2280" y="1145"/>
                    <a:pt x="2280" y="1145"/>
                  </a:cubicBezTo>
                  <a:cubicBezTo>
                    <a:pt x="2280" y="520"/>
                    <a:pt x="1771" y="12"/>
                    <a:pt x="1146" y="12"/>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2" name="Google Shape;62;p5"/>
            <p:cNvSpPr/>
            <p:nvPr/>
          </p:nvSpPr>
          <p:spPr>
            <a:xfrm>
              <a:off x="-965711" y="-828856"/>
              <a:ext cx="1685715" cy="3073779"/>
            </a:xfrm>
            <a:custGeom>
              <a:rect b="b" l="l" r="r" t="t"/>
              <a:pathLst>
                <a:path extrusionOk="0" h="2871" w="1575">
                  <a:moveTo>
                    <a:pt x="787" y="2871"/>
                  </a:moveTo>
                  <a:cubicBezTo>
                    <a:pt x="353" y="2871"/>
                    <a:pt x="0" y="2518"/>
                    <a:pt x="0" y="2084"/>
                  </a:cubicBezTo>
                  <a:cubicBezTo>
                    <a:pt x="0" y="787"/>
                    <a:pt x="0" y="787"/>
                    <a:pt x="0" y="787"/>
                  </a:cubicBezTo>
                  <a:cubicBezTo>
                    <a:pt x="0" y="353"/>
                    <a:pt x="353" y="0"/>
                    <a:pt x="787" y="0"/>
                  </a:cubicBezTo>
                  <a:cubicBezTo>
                    <a:pt x="1222" y="0"/>
                    <a:pt x="1575" y="353"/>
                    <a:pt x="1575" y="787"/>
                  </a:cubicBezTo>
                  <a:cubicBezTo>
                    <a:pt x="1575" y="2084"/>
                    <a:pt x="1575" y="2084"/>
                    <a:pt x="1575" y="2084"/>
                  </a:cubicBezTo>
                  <a:cubicBezTo>
                    <a:pt x="1575" y="2518"/>
                    <a:pt x="1222" y="2871"/>
                    <a:pt x="787" y="2871"/>
                  </a:cubicBezTo>
                  <a:close/>
                  <a:moveTo>
                    <a:pt x="787" y="12"/>
                  </a:moveTo>
                  <a:cubicBezTo>
                    <a:pt x="360" y="12"/>
                    <a:pt x="12" y="359"/>
                    <a:pt x="12" y="787"/>
                  </a:cubicBezTo>
                  <a:cubicBezTo>
                    <a:pt x="12" y="2084"/>
                    <a:pt x="12" y="2084"/>
                    <a:pt x="12" y="2084"/>
                  </a:cubicBezTo>
                  <a:cubicBezTo>
                    <a:pt x="12" y="2511"/>
                    <a:pt x="360" y="2859"/>
                    <a:pt x="787" y="2859"/>
                  </a:cubicBezTo>
                  <a:cubicBezTo>
                    <a:pt x="787" y="2859"/>
                    <a:pt x="787" y="2859"/>
                    <a:pt x="787" y="2859"/>
                  </a:cubicBezTo>
                  <a:cubicBezTo>
                    <a:pt x="1215" y="2859"/>
                    <a:pt x="1563" y="2511"/>
                    <a:pt x="1563" y="2084"/>
                  </a:cubicBezTo>
                  <a:cubicBezTo>
                    <a:pt x="1563" y="787"/>
                    <a:pt x="1563" y="787"/>
                    <a:pt x="1563" y="787"/>
                  </a:cubicBezTo>
                  <a:cubicBezTo>
                    <a:pt x="1563" y="359"/>
                    <a:pt x="1215" y="12"/>
                    <a:pt x="787" y="12"/>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63" name="Google Shape;63;p5"/>
          <p:cNvGrpSpPr/>
          <p:nvPr/>
        </p:nvGrpSpPr>
        <p:grpSpPr>
          <a:xfrm rot="10800000">
            <a:off x="7257199" y="4338733"/>
            <a:ext cx="64395" cy="1596993"/>
            <a:chOff x="911949" y="-535943"/>
            <a:chExt cx="64395" cy="1596993"/>
          </a:xfrm>
        </p:grpSpPr>
        <p:sp>
          <p:nvSpPr>
            <p:cNvPr id="64" name="Google Shape;64;p5"/>
            <p:cNvSpPr/>
            <p:nvPr/>
          </p:nvSpPr>
          <p:spPr>
            <a:xfrm rot="5400000">
              <a:off x="184246" y="217507"/>
              <a:ext cx="1519800" cy="12900"/>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5" name="Google Shape;65;p5"/>
            <p:cNvSpPr/>
            <p:nvPr/>
          </p:nvSpPr>
          <p:spPr>
            <a:xfrm rot="5400000">
              <a:off x="888337" y="973043"/>
              <a:ext cx="111618" cy="64395"/>
            </a:xfrm>
            <a:custGeom>
              <a:rect b="b" l="l" r="r" t="t"/>
              <a:pathLst>
                <a:path extrusionOk="0" h="45" w="78">
                  <a:moveTo>
                    <a:pt x="0" y="23"/>
                  </a:moveTo>
                  <a:lnTo>
                    <a:pt x="39" y="0"/>
                  </a:lnTo>
                  <a:lnTo>
                    <a:pt x="78" y="23"/>
                  </a:lnTo>
                  <a:lnTo>
                    <a:pt x="39" y="45"/>
                  </a:lnTo>
                  <a:lnTo>
                    <a:pt x="0" y="23"/>
                  </a:lnTo>
                  <a:close/>
                </a:path>
              </a:pathLst>
            </a:cu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66" name="Google Shape;66;p5"/>
          <p:cNvGrpSpPr/>
          <p:nvPr/>
        </p:nvGrpSpPr>
        <p:grpSpPr>
          <a:xfrm rot="10800000">
            <a:off x="712974" y="769648"/>
            <a:ext cx="8695857" cy="64402"/>
            <a:chOff x="-182925" y="4544171"/>
            <a:chExt cx="8085408" cy="64395"/>
          </a:xfrm>
        </p:grpSpPr>
        <p:sp>
          <p:nvSpPr>
            <p:cNvPr id="67" name="Google Shape;67;p5"/>
            <p:cNvSpPr/>
            <p:nvPr/>
          </p:nvSpPr>
          <p:spPr>
            <a:xfrm>
              <a:off x="-182925" y="4569918"/>
              <a:ext cx="7989600" cy="12900"/>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8" name="Google Shape;68;p5"/>
            <p:cNvSpPr/>
            <p:nvPr/>
          </p:nvSpPr>
          <p:spPr>
            <a:xfrm>
              <a:off x="7789434" y="4544171"/>
              <a:ext cx="113049" cy="64395"/>
            </a:xfrm>
            <a:custGeom>
              <a:rect b="b" l="l" r="r" t="t"/>
              <a:pathLst>
                <a:path extrusionOk="0" h="45" w="79">
                  <a:moveTo>
                    <a:pt x="0" y="23"/>
                  </a:moveTo>
                  <a:lnTo>
                    <a:pt x="39" y="0"/>
                  </a:lnTo>
                  <a:lnTo>
                    <a:pt x="79" y="23"/>
                  </a:lnTo>
                  <a:lnTo>
                    <a:pt x="39" y="45"/>
                  </a:lnTo>
                  <a:lnTo>
                    <a:pt x="0" y="23"/>
                  </a:lnTo>
                  <a:close/>
                </a:path>
              </a:pathLst>
            </a:cu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
  <p:cSld name="CUSTOM_6_1">
    <p:spTree>
      <p:nvGrpSpPr>
        <p:cNvPr id="69" name="Shape 69"/>
        <p:cNvGrpSpPr/>
        <p:nvPr/>
      </p:nvGrpSpPr>
      <p:grpSpPr>
        <a:xfrm>
          <a:off x="0" y="0"/>
          <a:ext cx="0" cy="0"/>
          <a:chOff x="0" y="0"/>
          <a:chExt cx="0" cy="0"/>
        </a:xfrm>
      </p:grpSpPr>
      <p:pic>
        <p:nvPicPr>
          <p:cNvPr id="70" name="Google Shape;70;p6"/>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71" name="Google Shape;71;p6"/>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b="0">
                <a:latin typeface="DM Sans ExtraBold"/>
                <a:ea typeface="DM Sans ExtraBold"/>
                <a:cs typeface="DM Sans ExtraBold"/>
                <a:sym typeface="DM Sans ExtraBold"/>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72" name="Google Shape;72;p6"/>
          <p:cNvSpPr txBox="1"/>
          <p:nvPr>
            <p:ph idx="1" type="subTitle"/>
          </p:nvPr>
        </p:nvSpPr>
        <p:spPr>
          <a:xfrm>
            <a:off x="720025" y="1645617"/>
            <a:ext cx="7704000" cy="5304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400"/>
              <a:buNone/>
              <a:defRPr sz="1400"/>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
        <p:nvSpPr>
          <p:cNvPr id="73" name="Google Shape;73;p6"/>
          <p:cNvSpPr txBox="1"/>
          <p:nvPr>
            <p:ph idx="2" type="subTitle"/>
          </p:nvPr>
        </p:nvSpPr>
        <p:spPr>
          <a:xfrm>
            <a:off x="720025" y="2767309"/>
            <a:ext cx="7704000" cy="5277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400"/>
              <a:buNone/>
              <a:defRPr sz="1400"/>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
        <p:nvSpPr>
          <p:cNvPr id="74" name="Google Shape;74;p6"/>
          <p:cNvSpPr txBox="1"/>
          <p:nvPr>
            <p:ph idx="3" type="subTitle"/>
          </p:nvPr>
        </p:nvSpPr>
        <p:spPr>
          <a:xfrm>
            <a:off x="720025" y="3886300"/>
            <a:ext cx="7704000" cy="5277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400"/>
              <a:buNone/>
              <a:defRPr sz="1400"/>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
        <p:nvSpPr>
          <p:cNvPr id="75" name="Google Shape;75;p6"/>
          <p:cNvSpPr txBox="1"/>
          <p:nvPr>
            <p:ph idx="4" type="subTitle"/>
          </p:nvPr>
        </p:nvSpPr>
        <p:spPr>
          <a:xfrm>
            <a:off x="720025" y="1232826"/>
            <a:ext cx="7704000" cy="530400"/>
          </a:xfrm>
          <a:prstGeom prst="rect">
            <a:avLst/>
          </a:prstGeom>
          <a:noFill/>
          <a:ln>
            <a:noFill/>
          </a:ln>
        </p:spPr>
        <p:txBody>
          <a:bodyPr anchorCtr="0" anchor="b" bIns="91425" lIns="91425" spcFirstLastPara="1" rIns="91425" wrap="square" tIns="91425">
            <a:noAutofit/>
          </a:bodyPr>
          <a:lstStyle>
            <a:lvl1pPr lvl="0" algn="l">
              <a:lnSpc>
                <a:spcPct val="115000"/>
              </a:lnSpc>
              <a:spcBef>
                <a:spcPts val="0"/>
              </a:spcBef>
              <a:spcAft>
                <a:spcPts val="0"/>
              </a:spcAft>
              <a:buSzPts val="2400"/>
              <a:buFont typeface="DM Sans"/>
              <a:buNone/>
              <a:defRPr sz="2000">
                <a:latin typeface="DM Sans ExtraBold"/>
                <a:ea typeface="DM Sans ExtraBold"/>
                <a:cs typeface="DM Sans ExtraBold"/>
                <a:sym typeface="DM Sans ExtraBold"/>
              </a:defRPr>
            </a:lvl1pPr>
            <a:lvl2pPr lvl="1" algn="l">
              <a:lnSpc>
                <a:spcPct val="115000"/>
              </a:lnSpc>
              <a:spcBef>
                <a:spcPts val="0"/>
              </a:spcBef>
              <a:spcAft>
                <a:spcPts val="0"/>
              </a:spcAft>
              <a:buSzPts val="2400"/>
              <a:buFont typeface="DM Sans"/>
              <a:buNone/>
              <a:defRPr b="1" sz="2400">
                <a:latin typeface="DM Sans"/>
                <a:ea typeface="DM Sans"/>
                <a:cs typeface="DM Sans"/>
                <a:sym typeface="DM Sans"/>
              </a:defRPr>
            </a:lvl2pPr>
            <a:lvl3pPr lvl="2" algn="l">
              <a:lnSpc>
                <a:spcPct val="115000"/>
              </a:lnSpc>
              <a:spcBef>
                <a:spcPts val="0"/>
              </a:spcBef>
              <a:spcAft>
                <a:spcPts val="0"/>
              </a:spcAft>
              <a:buSzPts val="2400"/>
              <a:buFont typeface="DM Sans"/>
              <a:buNone/>
              <a:defRPr b="1" sz="2400">
                <a:latin typeface="DM Sans"/>
                <a:ea typeface="DM Sans"/>
                <a:cs typeface="DM Sans"/>
                <a:sym typeface="DM Sans"/>
              </a:defRPr>
            </a:lvl3pPr>
            <a:lvl4pPr lvl="3" algn="l">
              <a:lnSpc>
                <a:spcPct val="115000"/>
              </a:lnSpc>
              <a:spcBef>
                <a:spcPts val="0"/>
              </a:spcBef>
              <a:spcAft>
                <a:spcPts val="0"/>
              </a:spcAft>
              <a:buSzPts val="2400"/>
              <a:buFont typeface="DM Sans"/>
              <a:buNone/>
              <a:defRPr b="1" sz="2400">
                <a:latin typeface="DM Sans"/>
                <a:ea typeface="DM Sans"/>
                <a:cs typeface="DM Sans"/>
                <a:sym typeface="DM Sans"/>
              </a:defRPr>
            </a:lvl4pPr>
            <a:lvl5pPr lvl="4" algn="l">
              <a:lnSpc>
                <a:spcPct val="115000"/>
              </a:lnSpc>
              <a:spcBef>
                <a:spcPts val="0"/>
              </a:spcBef>
              <a:spcAft>
                <a:spcPts val="0"/>
              </a:spcAft>
              <a:buSzPts val="2400"/>
              <a:buFont typeface="DM Sans"/>
              <a:buNone/>
              <a:defRPr b="1" sz="2400">
                <a:latin typeface="DM Sans"/>
                <a:ea typeface="DM Sans"/>
                <a:cs typeface="DM Sans"/>
                <a:sym typeface="DM Sans"/>
              </a:defRPr>
            </a:lvl5pPr>
            <a:lvl6pPr lvl="5" algn="l">
              <a:lnSpc>
                <a:spcPct val="115000"/>
              </a:lnSpc>
              <a:spcBef>
                <a:spcPts val="0"/>
              </a:spcBef>
              <a:spcAft>
                <a:spcPts val="0"/>
              </a:spcAft>
              <a:buSzPts val="2400"/>
              <a:buFont typeface="DM Sans"/>
              <a:buNone/>
              <a:defRPr b="1" sz="2400">
                <a:latin typeface="DM Sans"/>
                <a:ea typeface="DM Sans"/>
                <a:cs typeface="DM Sans"/>
                <a:sym typeface="DM Sans"/>
              </a:defRPr>
            </a:lvl6pPr>
            <a:lvl7pPr lvl="6" algn="l">
              <a:lnSpc>
                <a:spcPct val="115000"/>
              </a:lnSpc>
              <a:spcBef>
                <a:spcPts val="0"/>
              </a:spcBef>
              <a:spcAft>
                <a:spcPts val="0"/>
              </a:spcAft>
              <a:buSzPts val="2400"/>
              <a:buFont typeface="DM Sans"/>
              <a:buNone/>
              <a:defRPr b="1" sz="2400">
                <a:latin typeface="DM Sans"/>
                <a:ea typeface="DM Sans"/>
                <a:cs typeface="DM Sans"/>
                <a:sym typeface="DM Sans"/>
              </a:defRPr>
            </a:lvl7pPr>
            <a:lvl8pPr lvl="7" algn="l">
              <a:lnSpc>
                <a:spcPct val="115000"/>
              </a:lnSpc>
              <a:spcBef>
                <a:spcPts val="0"/>
              </a:spcBef>
              <a:spcAft>
                <a:spcPts val="0"/>
              </a:spcAft>
              <a:buSzPts val="2400"/>
              <a:buFont typeface="DM Sans"/>
              <a:buNone/>
              <a:defRPr b="1" sz="2400">
                <a:latin typeface="DM Sans"/>
                <a:ea typeface="DM Sans"/>
                <a:cs typeface="DM Sans"/>
                <a:sym typeface="DM Sans"/>
              </a:defRPr>
            </a:lvl8pPr>
            <a:lvl9pPr lvl="8" algn="l">
              <a:lnSpc>
                <a:spcPct val="115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76" name="Google Shape;76;p6"/>
          <p:cNvSpPr txBox="1"/>
          <p:nvPr>
            <p:ph idx="5" type="subTitle"/>
          </p:nvPr>
        </p:nvSpPr>
        <p:spPr>
          <a:xfrm>
            <a:off x="720025" y="2353075"/>
            <a:ext cx="7704000" cy="527700"/>
          </a:xfrm>
          <a:prstGeom prst="rect">
            <a:avLst/>
          </a:prstGeom>
          <a:noFill/>
          <a:ln>
            <a:noFill/>
          </a:ln>
        </p:spPr>
        <p:txBody>
          <a:bodyPr anchorCtr="0" anchor="b" bIns="91425" lIns="91425" spcFirstLastPara="1" rIns="91425" wrap="square" tIns="91425">
            <a:noAutofit/>
          </a:bodyPr>
          <a:lstStyle>
            <a:lvl1pPr lvl="0" algn="l">
              <a:lnSpc>
                <a:spcPct val="115000"/>
              </a:lnSpc>
              <a:spcBef>
                <a:spcPts val="0"/>
              </a:spcBef>
              <a:spcAft>
                <a:spcPts val="0"/>
              </a:spcAft>
              <a:buSzPts val="2400"/>
              <a:buFont typeface="DM Sans"/>
              <a:buNone/>
              <a:defRPr sz="2000">
                <a:latin typeface="DM Sans ExtraBold"/>
                <a:ea typeface="DM Sans ExtraBold"/>
                <a:cs typeface="DM Sans ExtraBold"/>
                <a:sym typeface="DM Sans ExtraBold"/>
              </a:defRPr>
            </a:lvl1pPr>
            <a:lvl2pPr lvl="1" algn="l">
              <a:lnSpc>
                <a:spcPct val="115000"/>
              </a:lnSpc>
              <a:spcBef>
                <a:spcPts val="0"/>
              </a:spcBef>
              <a:spcAft>
                <a:spcPts val="0"/>
              </a:spcAft>
              <a:buSzPts val="2400"/>
              <a:buFont typeface="DM Sans"/>
              <a:buNone/>
              <a:defRPr b="1" sz="2400">
                <a:latin typeface="DM Sans"/>
                <a:ea typeface="DM Sans"/>
                <a:cs typeface="DM Sans"/>
                <a:sym typeface="DM Sans"/>
              </a:defRPr>
            </a:lvl2pPr>
            <a:lvl3pPr lvl="2" algn="l">
              <a:lnSpc>
                <a:spcPct val="115000"/>
              </a:lnSpc>
              <a:spcBef>
                <a:spcPts val="0"/>
              </a:spcBef>
              <a:spcAft>
                <a:spcPts val="0"/>
              </a:spcAft>
              <a:buSzPts val="2400"/>
              <a:buFont typeface="DM Sans"/>
              <a:buNone/>
              <a:defRPr b="1" sz="2400">
                <a:latin typeface="DM Sans"/>
                <a:ea typeface="DM Sans"/>
                <a:cs typeface="DM Sans"/>
                <a:sym typeface="DM Sans"/>
              </a:defRPr>
            </a:lvl3pPr>
            <a:lvl4pPr lvl="3" algn="l">
              <a:lnSpc>
                <a:spcPct val="115000"/>
              </a:lnSpc>
              <a:spcBef>
                <a:spcPts val="0"/>
              </a:spcBef>
              <a:spcAft>
                <a:spcPts val="0"/>
              </a:spcAft>
              <a:buSzPts val="2400"/>
              <a:buFont typeface="DM Sans"/>
              <a:buNone/>
              <a:defRPr b="1" sz="2400">
                <a:latin typeface="DM Sans"/>
                <a:ea typeface="DM Sans"/>
                <a:cs typeface="DM Sans"/>
                <a:sym typeface="DM Sans"/>
              </a:defRPr>
            </a:lvl4pPr>
            <a:lvl5pPr lvl="4" algn="l">
              <a:lnSpc>
                <a:spcPct val="115000"/>
              </a:lnSpc>
              <a:spcBef>
                <a:spcPts val="0"/>
              </a:spcBef>
              <a:spcAft>
                <a:spcPts val="0"/>
              </a:spcAft>
              <a:buSzPts val="2400"/>
              <a:buFont typeface="DM Sans"/>
              <a:buNone/>
              <a:defRPr b="1" sz="2400">
                <a:latin typeface="DM Sans"/>
                <a:ea typeface="DM Sans"/>
                <a:cs typeface="DM Sans"/>
                <a:sym typeface="DM Sans"/>
              </a:defRPr>
            </a:lvl5pPr>
            <a:lvl6pPr lvl="5" algn="l">
              <a:lnSpc>
                <a:spcPct val="115000"/>
              </a:lnSpc>
              <a:spcBef>
                <a:spcPts val="0"/>
              </a:spcBef>
              <a:spcAft>
                <a:spcPts val="0"/>
              </a:spcAft>
              <a:buSzPts val="2400"/>
              <a:buFont typeface="DM Sans"/>
              <a:buNone/>
              <a:defRPr b="1" sz="2400">
                <a:latin typeface="DM Sans"/>
                <a:ea typeface="DM Sans"/>
                <a:cs typeface="DM Sans"/>
                <a:sym typeface="DM Sans"/>
              </a:defRPr>
            </a:lvl6pPr>
            <a:lvl7pPr lvl="6" algn="l">
              <a:lnSpc>
                <a:spcPct val="115000"/>
              </a:lnSpc>
              <a:spcBef>
                <a:spcPts val="0"/>
              </a:spcBef>
              <a:spcAft>
                <a:spcPts val="0"/>
              </a:spcAft>
              <a:buSzPts val="2400"/>
              <a:buFont typeface="DM Sans"/>
              <a:buNone/>
              <a:defRPr b="1" sz="2400">
                <a:latin typeface="DM Sans"/>
                <a:ea typeface="DM Sans"/>
                <a:cs typeface="DM Sans"/>
                <a:sym typeface="DM Sans"/>
              </a:defRPr>
            </a:lvl7pPr>
            <a:lvl8pPr lvl="7" algn="l">
              <a:lnSpc>
                <a:spcPct val="115000"/>
              </a:lnSpc>
              <a:spcBef>
                <a:spcPts val="0"/>
              </a:spcBef>
              <a:spcAft>
                <a:spcPts val="0"/>
              </a:spcAft>
              <a:buSzPts val="2400"/>
              <a:buFont typeface="DM Sans"/>
              <a:buNone/>
              <a:defRPr b="1" sz="2400">
                <a:latin typeface="DM Sans"/>
                <a:ea typeface="DM Sans"/>
                <a:cs typeface="DM Sans"/>
                <a:sym typeface="DM Sans"/>
              </a:defRPr>
            </a:lvl8pPr>
            <a:lvl9pPr lvl="8" algn="l">
              <a:lnSpc>
                <a:spcPct val="115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77" name="Google Shape;77;p6"/>
          <p:cNvSpPr txBox="1"/>
          <p:nvPr>
            <p:ph idx="6" type="subTitle"/>
          </p:nvPr>
        </p:nvSpPr>
        <p:spPr>
          <a:xfrm>
            <a:off x="720025" y="3470625"/>
            <a:ext cx="7704000" cy="527700"/>
          </a:xfrm>
          <a:prstGeom prst="rect">
            <a:avLst/>
          </a:prstGeom>
          <a:noFill/>
          <a:ln>
            <a:noFill/>
          </a:ln>
        </p:spPr>
        <p:txBody>
          <a:bodyPr anchorCtr="0" anchor="b" bIns="91425" lIns="91425" spcFirstLastPara="1" rIns="91425" wrap="square" tIns="91425">
            <a:noAutofit/>
          </a:bodyPr>
          <a:lstStyle>
            <a:lvl1pPr lvl="0" algn="l">
              <a:lnSpc>
                <a:spcPct val="115000"/>
              </a:lnSpc>
              <a:spcBef>
                <a:spcPts val="0"/>
              </a:spcBef>
              <a:spcAft>
                <a:spcPts val="0"/>
              </a:spcAft>
              <a:buSzPts val="2400"/>
              <a:buFont typeface="DM Sans"/>
              <a:buNone/>
              <a:defRPr sz="2000">
                <a:latin typeface="DM Sans ExtraBold"/>
                <a:ea typeface="DM Sans ExtraBold"/>
                <a:cs typeface="DM Sans ExtraBold"/>
                <a:sym typeface="DM Sans ExtraBold"/>
              </a:defRPr>
            </a:lvl1pPr>
            <a:lvl2pPr lvl="1" algn="l">
              <a:lnSpc>
                <a:spcPct val="115000"/>
              </a:lnSpc>
              <a:spcBef>
                <a:spcPts val="0"/>
              </a:spcBef>
              <a:spcAft>
                <a:spcPts val="0"/>
              </a:spcAft>
              <a:buSzPts val="2400"/>
              <a:buFont typeface="DM Sans"/>
              <a:buNone/>
              <a:defRPr b="1" sz="2400">
                <a:latin typeface="DM Sans"/>
                <a:ea typeface="DM Sans"/>
                <a:cs typeface="DM Sans"/>
                <a:sym typeface="DM Sans"/>
              </a:defRPr>
            </a:lvl2pPr>
            <a:lvl3pPr lvl="2" algn="l">
              <a:lnSpc>
                <a:spcPct val="115000"/>
              </a:lnSpc>
              <a:spcBef>
                <a:spcPts val="0"/>
              </a:spcBef>
              <a:spcAft>
                <a:spcPts val="0"/>
              </a:spcAft>
              <a:buSzPts val="2400"/>
              <a:buFont typeface="DM Sans"/>
              <a:buNone/>
              <a:defRPr b="1" sz="2400">
                <a:latin typeface="DM Sans"/>
                <a:ea typeface="DM Sans"/>
                <a:cs typeface="DM Sans"/>
                <a:sym typeface="DM Sans"/>
              </a:defRPr>
            </a:lvl3pPr>
            <a:lvl4pPr lvl="3" algn="l">
              <a:lnSpc>
                <a:spcPct val="115000"/>
              </a:lnSpc>
              <a:spcBef>
                <a:spcPts val="0"/>
              </a:spcBef>
              <a:spcAft>
                <a:spcPts val="0"/>
              </a:spcAft>
              <a:buSzPts val="2400"/>
              <a:buFont typeface="DM Sans"/>
              <a:buNone/>
              <a:defRPr b="1" sz="2400">
                <a:latin typeface="DM Sans"/>
                <a:ea typeface="DM Sans"/>
                <a:cs typeface="DM Sans"/>
                <a:sym typeface="DM Sans"/>
              </a:defRPr>
            </a:lvl4pPr>
            <a:lvl5pPr lvl="4" algn="l">
              <a:lnSpc>
                <a:spcPct val="115000"/>
              </a:lnSpc>
              <a:spcBef>
                <a:spcPts val="0"/>
              </a:spcBef>
              <a:spcAft>
                <a:spcPts val="0"/>
              </a:spcAft>
              <a:buSzPts val="2400"/>
              <a:buFont typeface="DM Sans"/>
              <a:buNone/>
              <a:defRPr b="1" sz="2400">
                <a:latin typeface="DM Sans"/>
                <a:ea typeface="DM Sans"/>
                <a:cs typeface="DM Sans"/>
                <a:sym typeface="DM Sans"/>
              </a:defRPr>
            </a:lvl5pPr>
            <a:lvl6pPr lvl="5" algn="l">
              <a:lnSpc>
                <a:spcPct val="115000"/>
              </a:lnSpc>
              <a:spcBef>
                <a:spcPts val="0"/>
              </a:spcBef>
              <a:spcAft>
                <a:spcPts val="0"/>
              </a:spcAft>
              <a:buSzPts val="2400"/>
              <a:buFont typeface="DM Sans"/>
              <a:buNone/>
              <a:defRPr b="1" sz="2400">
                <a:latin typeface="DM Sans"/>
                <a:ea typeface="DM Sans"/>
                <a:cs typeface="DM Sans"/>
                <a:sym typeface="DM Sans"/>
              </a:defRPr>
            </a:lvl6pPr>
            <a:lvl7pPr lvl="6" algn="l">
              <a:lnSpc>
                <a:spcPct val="115000"/>
              </a:lnSpc>
              <a:spcBef>
                <a:spcPts val="0"/>
              </a:spcBef>
              <a:spcAft>
                <a:spcPts val="0"/>
              </a:spcAft>
              <a:buSzPts val="2400"/>
              <a:buFont typeface="DM Sans"/>
              <a:buNone/>
              <a:defRPr b="1" sz="2400">
                <a:latin typeface="DM Sans"/>
                <a:ea typeface="DM Sans"/>
                <a:cs typeface="DM Sans"/>
                <a:sym typeface="DM Sans"/>
              </a:defRPr>
            </a:lvl7pPr>
            <a:lvl8pPr lvl="7" algn="l">
              <a:lnSpc>
                <a:spcPct val="115000"/>
              </a:lnSpc>
              <a:spcBef>
                <a:spcPts val="0"/>
              </a:spcBef>
              <a:spcAft>
                <a:spcPts val="0"/>
              </a:spcAft>
              <a:buSzPts val="2400"/>
              <a:buFont typeface="DM Sans"/>
              <a:buNone/>
              <a:defRPr b="1" sz="2400">
                <a:latin typeface="DM Sans"/>
                <a:ea typeface="DM Sans"/>
                <a:cs typeface="DM Sans"/>
                <a:sym typeface="DM Sans"/>
              </a:defRPr>
            </a:lvl8pPr>
            <a:lvl9pPr lvl="8" algn="l">
              <a:lnSpc>
                <a:spcPct val="115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78" name="Google Shape;78;p6"/>
          <p:cNvSpPr/>
          <p:nvPr/>
        </p:nvSpPr>
        <p:spPr>
          <a:xfrm>
            <a:off x="8676293" y="2237651"/>
            <a:ext cx="1343707" cy="4477588"/>
          </a:xfrm>
          <a:custGeom>
            <a:rect b="b" l="l" r="r" t="t"/>
            <a:pathLst>
              <a:path extrusionOk="0" h="4183" w="1255">
                <a:moveTo>
                  <a:pt x="627" y="4183"/>
                </a:moveTo>
                <a:cubicBezTo>
                  <a:pt x="281" y="4183"/>
                  <a:pt x="0" y="3901"/>
                  <a:pt x="0" y="3555"/>
                </a:cubicBezTo>
                <a:cubicBezTo>
                  <a:pt x="0" y="627"/>
                  <a:pt x="0" y="627"/>
                  <a:pt x="0" y="627"/>
                </a:cubicBezTo>
                <a:cubicBezTo>
                  <a:pt x="0" y="281"/>
                  <a:pt x="281" y="0"/>
                  <a:pt x="627" y="0"/>
                </a:cubicBezTo>
                <a:cubicBezTo>
                  <a:pt x="973" y="0"/>
                  <a:pt x="1255" y="281"/>
                  <a:pt x="1255" y="627"/>
                </a:cubicBezTo>
                <a:cubicBezTo>
                  <a:pt x="1255" y="3555"/>
                  <a:pt x="1255" y="3555"/>
                  <a:pt x="1255" y="3555"/>
                </a:cubicBezTo>
                <a:cubicBezTo>
                  <a:pt x="1255" y="3901"/>
                  <a:pt x="973" y="4183"/>
                  <a:pt x="627" y="4183"/>
                </a:cubicBezTo>
                <a:close/>
                <a:moveTo>
                  <a:pt x="627" y="12"/>
                </a:moveTo>
                <a:cubicBezTo>
                  <a:pt x="288" y="12"/>
                  <a:pt x="12" y="288"/>
                  <a:pt x="12" y="627"/>
                </a:cubicBezTo>
                <a:cubicBezTo>
                  <a:pt x="12" y="3555"/>
                  <a:pt x="12" y="3555"/>
                  <a:pt x="12" y="3555"/>
                </a:cubicBezTo>
                <a:cubicBezTo>
                  <a:pt x="12" y="3895"/>
                  <a:pt x="288" y="4171"/>
                  <a:pt x="627" y="4171"/>
                </a:cubicBezTo>
                <a:cubicBezTo>
                  <a:pt x="967" y="4171"/>
                  <a:pt x="1243" y="3895"/>
                  <a:pt x="1243" y="3555"/>
                </a:cubicBezTo>
                <a:cubicBezTo>
                  <a:pt x="1243" y="627"/>
                  <a:pt x="1243" y="627"/>
                  <a:pt x="1243" y="627"/>
                </a:cubicBezTo>
                <a:cubicBezTo>
                  <a:pt x="1243" y="288"/>
                  <a:pt x="967" y="12"/>
                  <a:pt x="627" y="12"/>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nvGrpSpPr>
          <p:cNvPr id="79" name="Google Shape;79;p6"/>
          <p:cNvGrpSpPr/>
          <p:nvPr/>
        </p:nvGrpSpPr>
        <p:grpSpPr>
          <a:xfrm rot="5400000">
            <a:off x="9454499" y="3167632"/>
            <a:ext cx="64395" cy="1596992"/>
            <a:chOff x="911949" y="-535943"/>
            <a:chExt cx="64395" cy="1596993"/>
          </a:xfrm>
        </p:grpSpPr>
        <p:sp>
          <p:nvSpPr>
            <p:cNvPr id="80" name="Google Shape;80;p6"/>
            <p:cNvSpPr/>
            <p:nvPr/>
          </p:nvSpPr>
          <p:spPr>
            <a:xfrm rot="5400000">
              <a:off x="184246" y="217507"/>
              <a:ext cx="1519800" cy="12900"/>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1" name="Google Shape;81;p6"/>
            <p:cNvSpPr/>
            <p:nvPr/>
          </p:nvSpPr>
          <p:spPr>
            <a:xfrm rot="5400000">
              <a:off x="888337" y="973043"/>
              <a:ext cx="111618" cy="64395"/>
            </a:xfrm>
            <a:custGeom>
              <a:rect b="b" l="l" r="r" t="t"/>
              <a:pathLst>
                <a:path extrusionOk="0" h="45" w="78">
                  <a:moveTo>
                    <a:pt x="0" y="23"/>
                  </a:moveTo>
                  <a:lnTo>
                    <a:pt x="39" y="0"/>
                  </a:lnTo>
                  <a:lnTo>
                    <a:pt x="78" y="23"/>
                  </a:lnTo>
                  <a:lnTo>
                    <a:pt x="39" y="45"/>
                  </a:lnTo>
                  <a:lnTo>
                    <a:pt x="0" y="23"/>
                  </a:lnTo>
                  <a:close/>
                </a:path>
              </a:pathLst>
            </a:cu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82" name="Shape 82"/>
        <p:cNvGrpSpPr/>
        <p:nvPr/>
      </p:nvGrpSpPr>
      <p:grpSpPr>
        <a:xfrm>
          <a:off x="0" y="0"/>
          <a:ext cx="0" cy="0"/>
          <a:chOff x="0" y="0"/>
          <a:chExt cx="0" cy="0"/>
        </a:xfrm>
      </p:grpSpPr>
      <p:pic>
        <p:nvPicPr>
          <p:cNvPr id="83" name="Google Shape;83;p7"/>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84" name="Google Shape;84;p7"/>
          <p:cNvSpPr txBox="1"/>
          <p:nvPr>
            <p:ph hasCustomPrompt="1" type="title"/>
          </p:nvPr>
        </p:nvSpPr>
        <p:spPr>
          <a:xfrm>
            <a:off x="1541975" y="2206088"/>
            <a:ext cx="6576000" cy="1039800"/>
          </a:xfrm>
          <a:prstGeom prst="rect">
            <a:avLst/>
          </a:prstGeom>
          <a:noFill/>
          <a:ln>
            <a:noFill/>
          </a:ln>
        </p:spPr>
        <p:txBody>
          <a:bodyPr anchorCtr="0" anchor="b" bIns="91425" lIns="91425" spcFirstLastPara="1" rIns="91425" wrap="square" tIns="91425">
            <a:noAutofit/>
          </a:bodyPr>
          <a:lstStyle>
            <a:lvl1pPr lvl="0" marR="0" algn="r">
              <a:lnSpc>
                <a:spcPct val="100000"/>
              </a:lnSpc>
              <a:spcBef>
                <a:spcPts val="0"/>
              </a:spcBef>
              <a:spcAft>
                <a:spcPts val="0"/>
              </a:spcAft>
              <a:buSzPts val="9600"/>
              <a:buNone/>
              <a:defRPr sz="6000">
                <a:solidFill>
                  <a:schemeClr val="lt1"/>
                </a:solidFill>
              </a:defRPr>
            </a:lvl1pPr>
            <a:lvl2pPr lvl="1" algn="ctr">
              <a:lnSpc>
                <a:spcPct val="100000"/>
              </a:lnSpc>
              <a:spcBef>
                <a:spcPts val="0"/>
              </a:spcBef>
              <a:spcAft>
                <a:spcPts val="0"/>
              </a:spcAft>
              <a:buSzPts val="9600"/>
              <a:buNone/>
              <a:defRPr sz="9600"/>
            </a:lvl2pPr>
            <a:lvl3pPr lvl="2" algn="ctr">
              <a:lnSpc>
                <a:spcPct val="100000"/>
              </a:lnSpc>
              <a:spcBef>
                <a:spcPts val="0"/>
              </a:spcBef>
              <a:spcAft>
                <a:spcPts val="0"/>
              </a:spcAft>
              <a:buSzPts val="9600"/>
              <a:buNone/>
              <a:defRPr sz="9600"/>
            </a:lvl3pPr>
            <a:lvl4pPr lvl="3" algn="ctr">
              <a:lnSpc>
                <a:spcPct val="100000"/>
              </a:lnSpc>
              <a:spcBef>
                <a:spcPts val="0"/>
              </a:spcBef>
              <a:spcAft>
                <a:spcPts val="0"/>
              </a:spcAft>
              <a:buSzPts val="9600"/>
              <a:buNone/>
              <a:defRPr sz="9600"/>
            </a:lvl4pPr>
            <a:lvl5pPr lvl="4" algn="ctr">
              <a:lnSpc>
                <a:spcPct val="100000"/>
              </a:lnSpc>
              <a:spcBef>
                <a:spcPts val="0"/>
              </a:spcBef>
              <a:spcAft>
                <a:spcPts val="0"/>
              </a:spcAft>
              <a:buSzPts val="9600"/>
              <a:buNone/>
              <a:defRPr sz="9600"/>
            </a:lvl5pPr>
            <a:lvl6pPr lvl="5" algn="ctr">
              <a:lnSpc>
                <a:spcPct val="100000"/>
              </a:lnSpc>
              <a:spcBef>
                <a:spcPts val="0"/>
              </a:spcBef>
              <a:spcAft>
                <a:spcPts val="0"/>
              </a:spcAft>
              <a:buSzPts val="9600"/>
              <a:buNone/>
              <a:defRPr sz="9600"/>
            </a:lvl6pPr>
            <a:lvl7pPr lvl="6" algn="ctr">
              <a:lnSpc>
                <a:spcPct val="100000"/>
              </a:lnSpc>
              <a:spcBef>
                <a:spcPts val="0"/>
              </a:spcBef>
              <a:spcAft>
                <a:spcPts val="0"/>
              </a:spcAft>
              <a:buSzPts val="9600"/>
              <a:buNone/>
              <a:defRPr sz="9600"/>
            </a:lvl7pPr>
            <a:lvl8pPr lvl="7" algn="ctr">
              <a:lnSpc>
                <a:spcPct val="100000"/>
              </a:lnSpc>
              <a:spcBef>
                <a:spcPts val="0"/>
              </a:spcBef>
              <a:spcAft>
                <a:spcPts val="0"/>
              </a:spcAft>
              <a:buSzPts val="9600"/>
              <a:buNone/>
              <a:defRPr sz="9600"/>
            </a:lvl8pPr>
            <a:lvl9pPr lvl="8" algn="ctr">
              <a:lnSpc>
                <a:spcPct val="100000"/>
              </a:lnSpc>
              <a:spcBef>
                <a:spcPts val="0"/>
              </a:spcBef>
              <a:spcAft>
                <a:spcPts val="0"/>
              </a:spcAft>
              <a:buSzPts val="9600"/>
              <a:buNone/>
              <a:defRPr sz="9600"/>
            </a:lvl9pPr>
          </a:lstStyle>
          <a:p>
            <a:r>
              <a:t>xx%</a:t>
            </a:r>
          </a:p>
        </p:txBody>
      </p:sp>
      <p:sp>
        <p:nvSpPr>
          <p:cNvPr id="85" name="Google Shape;85;p7"/>
          <p:cNvSpPr txBox="1"/>
          <p:nvPr>
            <p:ph idx="1" type="subTitle"/>
          </p:nvPr>
        </p:nvSpPr>
        <p:spPr>
          <a:xfrm>
            <a:off x="1541975" y="3189563"/>
            <a:ext cx="6576000" cy="4971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600"/>
              <a:buNone/>
              <a:defRPr sz="16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p:txBody>
      </p:sp>
      <p:sp>
        <p:nvSpPr>
          <p:cNvPr id="86" name="Google Shape;86;p7"/>
          <p:cNvSpPr/>
          <p:nvPr/>
        </p:nvSpPr>
        <p:spPr>
          <a:xfrm>
            <a:off x="-813163" y="2810632"/>
            <a:ext cx="1490664" cy="4967292"/>
          </a:xfrm>
          <a:custGeom>
            <a:rect b="b" l="l" r="r" t="t"/>
            <a:pathLst>
              <a:path extrusionOk="0" h="4183" w="1255">
                <a:moveTo>
                  <a:pt x="627" y="4183"/>
                </a:moveTo>
                <a:cubicBezTo>
                  <a:pt x="281" y="4183"/>
                  <a:pt x="0" y="3901"/>
                  <a:pt x="0" y="3555"/>
                </a:cubicBezTo>
                <a:cubicBezTo>
                  <a:pt x="0" y="627"/>
                  <a:pt x="0" y="627"/>
                  <a:pt x="0" y="627"/>
                </a:cubicBezTo>
                <a:cubicBezTo>
                  <a:pt x="0" y="281"/>
                  <a:pt x="281" y="0"/>
                  <a:pt x="627" y="0"/>
                </a:cubicBezTo>
                <a:cubicBezTo>
                  <a:pt x="973" y="0"/>
                  <a:pt x="1255" y="281"/>
                  <a:pt x="1255" y="627"/>
                </a:cubicBezTo>
                <a:cubicBezTo>
                  <a:pt x="1255" y="3555"/>
                  <a:pt x="1255" y="3555"/>
                  <a:pt x="1255" y="3555"/>
                </a:cubicBezTo>
                <a:cubicBezTo>
                  <a:pt x="1255" y="3901"/>
                  <a:pt x="973" y="4183"/>
                  <a:pt x="627" y="4183"/>
                </a:cubicBezTo>
                <a:close/>
                <a:moveTo>
                  <a:pt x="627" y="12"/>
                </a:moveTo>
                <a:cubicBezTo>
                  <a:pt x="288" y="12"/>
                  <a:pt x="12" y="288"/>
                  <a:pt x="12" y="627"/>
                </a:cubicBezTo>
                <a:cubicBezTo>
                  <a:pt x="12" y="3555"/>
                  <a:pt x="12" y="3555"/>
                  <a:pt x="12" y="3555"/>
                </a:cubicBezTo>
                <a:cubicBezTo>
                  <a:pt x="12" y="3895"/>
                  <a:pt x="288" y="4171"/>
                  <a:pt x="627" y="4171"/>
                </a:cubicBezTo>
                <a:cubicBezTo>
                  <a:pt x="967" y="4171"/>
                  <a:pt x="1243" y="3895"/>
                  <a:pt x="1243" y="3555"/>
                </a:cubicBezTo>
                <a:cubicBezTo>
                  <a:pt x="1243" y="627"/>
                  <a:pt x="1243" y="627"/>
                  <a:pt x="1243" y="627"/>
                </a:cubicBezTo>
                <a:cubicBezTo>
                  <a:pt x="1243" y="288"/>
                  <a:pt x="967" y="12"/>
                  <a:pt x="627" y="12"/>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nvGrpSpPr>
          <p:cNvPr id="87" name="Google Shape;87;p7"/>
          <p:cNvGrpSpPr/>
          <p:nvPr/>
        </p:nvGrpSpPr>
        <p:grpSpPr>
          <a:xfrm>
            <a:off x="677500" y="-126523"/>
            <a:ext cx="8912413" cy="4658519"/>
            <a:chOff x="677500" y="-126523"/>
            <a:chExt cx="8912413" cy="4658519"/>
          </a:xfrm>
        </p:grpSpPr>
        <p:grpSp>
          <p:nvGrpSpPr>
            <p:cNvPr id="88" name="Google Shape;88;p7"/>
            <p:cNvGrpSpPr/>
            <p:nvPr/>
          </p:nvGrpSpPr>
          <p:grpSpPr>
            <a:xfrm rot="5400000">
              <a:off x="7473850" y="723583"/>
              <a:ext cx="1771650" cy="71438"/>
              <a:chOff x="1150025" y="4460558"/>
              <a:chExt cx="1771650" cy="71438"/>
            </a:xfrm>
          </p:grpSpPr>
          <p:sp>
            <p:nvSpPr>
              <p:cNvPr id="89" name="Google Shape;89;p7"/>
              <p:cNvSpPr/>
              <p:nvPr/>
            </p:nvSpPr>
            <p:spPr>
              <a:xfrm>
                <a:off x="1150025" y="4489077"/>
                <a:ext cx="1686000" cy="14400"/>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0" name="Google Shape;90;p7"/>
              <p:cNvSpPr/>
              <p:nvPr/>
            </p:nvSpPr>
            <p:spPr>
              <a:xfrm>
                <a:off x="2797850" y="4460558"/>
                <a:ext cx="123825" cy="71438"/>
              </a:xfrm>
              <a:custGeom>
                <a:rect b="b" l="l" r="r" t="t"/>
                <a:pathLst>
                  <a:path extrusionOk="0" h="45" w="78">
                    <a:moveTo>
                      <a:pt x="0" y="23"/>
                    </a:moveTo>
                    <a:lnTo>
                      <a:pt x="39" y="0"/>
                    </a:lnTo>
                    <a:lnTo>
                      <a:pt x="78" y="23"/>
                    </a:lnTo>
                    <a:lnTo>
                      <a:pt x="39" y="45"/>
                    </a:lnTo>
                    <a:lnTo>
                      <a:pt x="0" y="23"/>
                    </a:lnTo>
                  </a:path>
                </a:pathLst>
              </a:cu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91" name="Google Shape;91;p7"/>
            <p:cNvGrpSpPr/>
            <p:nvPr/>
          </p:nvGrpSpPr>
          <p:grpSpPr>
            <a:xfrm rot="10800000">
              <a:off x="677500" y="4460558"/>
              <a:ext cx="8912413" cy="71438"/>
              <a:chOff x="-2308750" y="4879233"/>
              <a:chExt cx="8912413" cy="71438"/>
            </a:xfrm>
          </p:grpSpPr>
          <p:sp>
            <p:nvSpPr>
              <p:cNvPr id="92" name="Google Shape;92;p7"/>
              <p:cNvSpPr/>
              <p:nvPr/>
            </p:nvSpPr>
            <p:spPr>
              <a:xfrm>
                <a:off x="-2308750" y="4907750"/>
                <a:ext cx="8876100" cy="14400"/>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3" name="Google Shape;93;p7"/>
              <p:cNvSpPr/>
              <p:nvPr/>
            </p:nvSpPr>
            <p:spPr>
              <a:xfrm>
                <a:off x="6478250" y="4879233"/>
                <a:ext cx="125413" cy="71438"/>
              </a:xfrm>
              <a:custGeom>
                <a:rect b="b" l="l" r="r" t="t"/>
                <a:pathLst>
                  <a:path extrusionOk="0" h="45" w="79">
                    <a:moveTo>
                      <a:pt x="0" y="23"/>
                    </a:moveTo>
                    <a:lnTo>
                      <a:pt x="39" y="0"/>
                    </a:lnTo>
                    <a:lnTo>
                      <a:pt x="79" y="23"/>
                    </a:lnTo>
                    <a:lnTo>
                      <a:pt x="39" y="45"/>
                    </a:lnTo>
                    <a:lnTo>
                      <a:pt x="0" y="23"/>
                    </a:lnTo>
                    <a:close/>
                  </a:path>
                </a:pathLst>
              </a:cu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4" name="Google Shape;94;p7"/>
              <p:cNvSpPr/>
              <p:nvPr/>
            </p:nvSpPr>
            <p:spPr>
              <a:xfrm>
                <a:off x="6478250" y="4879233"/>
                <a:ext cx="125413" cy="71438"/>
              </a:xfrm>
              <a:custGeom>
                <a:rect b="b" l="l" r="r" t="t"/>
                <a:pathLst>
                  <a:path extrusionOk="0" h="45" w="79">
                    <a:moveTo>
                      <a:pt x="0" y="23"/>
                    </a:moveTo>
                    <a:lnTo>
                      <a:pt x="39" y="0"/>
                    </a:lnTo>
                    <a:lnTo>
                      <a:pt x="79" y="23"/>
                    </a:lnTo>
                    <a:lnTo>
                      <a:pt x="39" y="45"/>
                    </a:lnTo>
                    <a:lnTo>
                      <a:pt x="0" y="23"/>
                    </a:lnTo>
                  </a:path>
                </a:pathLst>
              </a:cu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9">
    <p:spTree>
      <p:nvGrpSpPr>
        <p:cNvPr id="95" name="Shape 95"/>
        <p:cNvGrpSpPr/>
        <p:nvPr/>
      </p:nvGrpSpPr>
      <p:grpSpPr>
        <a:xfrm>
          <a:off x="0" y="0"/>
          <a:ext cx="0" cy="0"/>
          <a:chOff x="0" y="0"/>
          <a:chExt cx="0" cy="0"/>
        </a:xfrm>
      </p:grpSpPr>
      <p:pic>
        <p:nvPicPr>
          <p:cNvPr id="96" name="Google Shape;96;p8"/>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97" name="Google Shape;97;p8"/>
          <p:cNvSpPr txBox="1"/>
          <p:nvPr>
            <p:ph type="title"/>
          </p:nvPr>
        </p:nvSpPr>
        <p:spPr>
          <a:xfrm>
            <a:off x="1134950" y="896900"/>
            <a:ext cx="3519600" cy="1473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98" name="Google Shape;98;p8"/>
          <p:cNvSpPr txBox="1"/>
          <p:nvPr>
            <p:ph idx="1" type="subTitle"/>
          </p:nvPr>
        </p:nvSpPr>
        <p:spPr>
          <a:xfrm>
            <a:off x="1134950" y="2370225"/>
            <a:ext cx="3519600" cy="11163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99" name="Google Shape;99;p8"/>
          <p:cNvSpPr/>
          <p:nvPr>
            <p:ph idx="2" type="pic"/>
          </p:nvPr>
        </p:nvSpPr>
        <p:spPr>
          <a:xfrm>
            <a:off x="5112775" y="533863"/>
            <a:ext cx="2910000" cy="4075800"/>
          </a:xfrm>
          <a:prstGeom prst="rect">
            <a:avLst/>
          </a:prstGeom>
          <a:noFill/>
          <a:ln>
            <a:noFill/>
          </a:ln>
        </p:spPr>
      </p:sp>
      <p:grpSp>
        <p:nvGrpSpPr>
          <p:cNvPr id="100" name="Google Shape;100;p8"/>
          <p:cNvGrpSpPr/>
          <p:nvPr/>
        </p:nvGrpSpPr>
        <p:grpSpPr>
          <a:xfrm rot="5400000">
            <a:off x="-4082112" y="651583"/>
            <a:ext cx="8912413" cy="71438"/>
            <a:chOff x="-2308750" y="4879233"/>
            <a:chExt cx="8912413" cy="71438"/>
          </a:xfrm>
        </p:grpSpPr>
        <p:sp>
          <p:nvSpPr>
            <p:cNvPr id="101" name="Google Shape;101;p8"/>
            <p:cNvSpPr/>
            <p:nvPr/>
          </p:nvSpPr>
          <p:spPr>
            <a:xfrm>
              <a:off x="-2308750" y="4907750"/>
              <a:ext cx="8876100" cy="14400"/>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2" name="Google Shape;102;p8"/>
            <p:cNvSpPr/>
            <p:nvPr/>
          </p:nvSpPr>
          <p:spPr>
            <a:xfrm>
              <a:off x="6478250" y="4879233"/>
              <a:ext cx="125413" cy="71438"/>
            </a:xfrm>
            <a:custGeom>
              <a:rect b="b" l="l" r="r" t="t"/>
              <a:pathLst>
                <a:path extrusionOk="0" h="45" w="79">
                  <a:moveTo>
                    <a:pt x="0" y="23"/>
                  </a:moveTo>
                  <a:lnTo>
                    <a:pt x="39" y="0"/>
                  </a:lnTo>
                  <a:lnTo>
                    <a:pt x="79" y="23"/>
                  </a:lnTo>
                  <a:lnTo>
                    <a:pt x="39" y="45"/>
                  </a:lnTo>
                  <a:lnTo>
                    <a:pt x="0" y="23"/>
                  </a:lnTo>
                  <a:close/>
                </a:path>
              </a:pathLst>
            </a:cu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3" name="Google Shape;103;p8"/>
            <p:cNvSpPr/>
            <p:nvPr/>
          </p:nvSpPr>
          <p:spPr>
            <a:xfrm>
              <a:off x="6478250" y="4879233"/>
              <a:ext cx="125413" cy="71438"/>
            </a:xfrm>
            <a:custGeom>
              <a:rect b="b" l="l" r="r" t="t"/>
              <a:pathLst>
                <a:path extrusionOk="0" h="45" w="79">
                  <a:moveTo>
                    <a:pt x="0" y="23"/>
                  </a:moveTo>
                  <a:lnTo>
                    <a:pt x="39" y="0"/>
                  </a:lnTo>
                  <a:lnTo>
                    <a:pt x="79" y="23"/>
                  </a:lnTo>
                  <a:lnTo>
                    <a:pt x="39" y="45"/>
                  </a:lnTo>
                  <a:lnTo>
                    <a:pt x="0" y="23"/>
                  </a:lnTo>
                </a:path>
              </a:pathLst>
            </a:cu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104" name="Google Shape;104;p8"/>
          <p:cNvGrpSpPr/>
          <p:nvPr/>
        </p:nvGrpSpPr>
        <p:grpSpPr>
          <a:xfrm>
            <a:off x="-3158952" y="-2761668"/>
            <a:ext cx="14310715" cy="8500853"/>
            <a:chOff x="-3158952" y="-2761668"/>
            <a:chExt cx="14310715" cy="8500853"/>
          </a:xfrm>
        </p:grpSpPr>
        <p:sp>
          <p:nvSpPr>
            <p:cNvPr id="105" name="Google Shape;105;p8"/>
            <p:cNvSpPr/>
            <p:nvPr/>
          </p:nvSpPr>
          <p:spPr>
            <a:xfrm rot="-5400000">
              <a:off x="-1420638" y="2510207"/>
              <a:ext cx="1490664" cy="4967292"/>
            </a:xfrm>
            <a:custGeom>
              <a:rect b="b" l="l" r="r" t="t"/>
              <a:pathLst>
                <a:path extrusionOk="0" h="4183" w="1255">
                  <a:moveTo>
                    <a:pt x="627" y="4183"/>
                  </a:moveTo>
                  <a:cubicBezTo>
                    <a:pt x="281" y="4183"/>
                    <a:pt x="0" y="3901"/>
                    <a:pt x="0" y="3555"/>
                  </a:cubicBezTo>
                  <a:cubicBezTo>
                    <a:pt x="0" y="627"/>
                    <a:pt x="0" y="627"/>
                    <a:pt x="0" y="627"/>
                  </a:cubicBezTo>
                  <a:cubicBezTo>
                    <a:pt x="0" y="281"/>
                    <a:pt x="281" y="0"/>
                    <a:pt x="627" y="0"/>
                  </a:cubicBezTo>
                  <a:cubicBezTo>
                    <a:pt x="973" y="0"/>
                    <a:pt x="1255" y="281"/>
                    <a:pt x="1255" y="627"/>
                  </a:cubicBezTo>
                  <a:cubicBezTo>
                    <a:pt x="1255" y="3555"/>
                    <a:pt x="1255" y="3555"/>
                    <a:pt x="1255" y="3555"/>
                  </a:cubicBezTo>
                  <a:cubicBezTo>
                    <a:pt x="1255" y="3901"/>
                    <a:pt x="973" y="4183"/>
                    <a:pt x="627" y="4183"/>
                  </a:cubicBezTo>
                  <a:close/>
                  <a:moveTo>
                    <a:pt x="627" y="12"/>
                  </a:moveTo>
                  <a:cubicBezTo>
                    <a:pt x="288" y="12"/>
                    <a:pt x="12" y="288"/>
                    <a:pt x="12" y="627"/>
                  </a:cubicBezTo>
                  <a:cubicBezTo>
                    <a:pt x="12" y="3555"/>
                    <a:pt x="12" y="3555"/>
                    <a:pt x="12" y="3555"/>
                  </a:cubicBezTo>
                  <a:cubicBezTo>
                    <a:pt x="12" y="3895"/>
                    <a:pt x="288" y="4171"/>
                    <a:pt x="627" y="4171"/>
                  </a:cubicBezTo>
                  <a:cubicBezTo>
                    <a:pt x="967" y="4171"/>
                    <a:pt x="1243" y="3895"/>
                    <a:pt x="1243" y="3555"/>
                  </a:cubicBezTo>
                  <a:cubicBezTo>
                    <a:pt x="1243" y="627"/>
                    <a:pt x="1243" y="627"/>
                    <a:pt x="1243" y="627"/>
                  </a:cubicBezTo>
                  <a:cubicBezTo>
                    <a:pt x="1243" y="288"/>
                    <a:pt x="967" y="12"/>
                    <a:pt x="627" y="12"/>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6" name="Google Shape;106;p8"/>
            <p:cNvSpPr/>
            <p:nvPr/>
          </p:nvSpPr>
          <p:spPr>
            <a:xfrm>
              <a:off x="8430787" y="-2761668"/>
              <a:ext cx="2720976" cy="4967292"/>
            </a:xfrm>
            <a:custGeom>
              <a:rect b="b" l="l" r="r" t="t"/>
              <a:pathLst>
                <a:path extrusionOk="0" h="4183" w="2292">
                  <a:moveTo>
                    <a:pt x="1146" y="4183"/>
                  </a:moveTo>
                  <a:cubicBezTo>
                    <a:pt x="840" y="4183"/>
                    <a:pt x="552" y="4064"/>
                    <a:pt x="336" y="3847"/>
                  </a:cubicBezTo>
                  <a:cubicBezTo>
                    <a:pt x="119" y="3631"/>
                    <a:pt x="0" y="3343"/>
                    <a:pt x="0" y="3037"/>
                  </a:cubicBezTo>
                  <a:cubicBezTo>
                    <a:pt x="0" y="1145"/>
                    <a:pt x="0" y="1145"/>
                    <a:pt x="0" y="1145"/>
                  </a:cubicBezTo>
                  <a:cubicBezTo>
                    <a:pt x="0" y="839"/>
                    <a:pt x="119" y="552"/>
                    <a:pt x="336" y="335"/>
                  </a:cubicBezTo>
                  <a:cubicBezTo>
                    <a:pt x="552" y="119"/>
                    <a:pt x="840" y="0"/>
                    <a:pt x="1146" y="0"/>
                  </a:cubicBezTo>
                  <a:cubicBezTo>
                    <a:pt x="1452" y="0"/>
                    <a:pt x="1740" y="119"/>
                    <a:pt x="1956" y="335"/>
                  </a:cubicBezTo>
                  <a:cubicBezTo>
                    <a:pt x="2173" y="552"/>
                    <a:pt x="2292" y="839"/>
                    <a:pt x="2292" y="1145"/>
                  </a:cubicBezTo>
                  <a:cubicBezTo>
                    <a:pt x="2292" y="3037"/>
                    <a:pt x="2292" y="3037"/>
                    <a:pt x="2292" y="3037"/>
                  </a:cubicBezTo>
                  <a:cubicBezTo>
                    <a:pt x="2292" y="3343"/>
                    <a:pt x="2173" y="3631"/>
                    <a:pt x="1956" y="3847"/>
                  </a:cubicBezTo>
                  <a:cubicBezTo>
                    <a:pt x="1740" y="4064"/>
                    <a:pt x="1452" y="4183"/>
                    <a:pt x="1146" y="4183"/>
                  </a:cubicBezTo>
                  <a:close/>
                  <a:moveTo>
                    <a:pt x="1146" y="12"/>
                  </a:moveTo>
                  <a:cubicBezTo>
                    <a:pt x="521" y="12"/>
                    <a:pt x="12" y="520"/>
                    <a:pt x="12" y="1145"/>
                  </a:cubicBezTo>
                  <a:cubicBezTo>
                    <a:pt x="12" y="3037"/>
                    <a:pt x="12" y="3037"/>
                    <a:pt x="12" y="3037"/>
                  </a:cubicBezTo>
                  <a:cubicBezTo>
                    <a:pt x="12" y="3662"/>
                    <a:pt x="521" y="4171"/>
                    <a:pt x="1146" y="4171"/>
                  </a:cubicBezTo>
                  <a:cubicBezTo>
                    <a:pt x="1146" y="4171"/>
                    <a:pt x="1146" y="4171"/>
                    <a:pt x="1146" y="4171"/>
                  </a:cubicBezTo>
                  <a:cubicBezTo>
                    <a:pt x="1771" y="4171"/>
                    <a:pt x="2280" y="3662"/>
                    <a:pt x="2280" y="3037"/>
                  </a:cubicBezTo>
                  <a:cubicBezTo>
                    <a:pt x="2280" y="1145"/>
                    <a:pt x="2280" y="1145"/>
                    <a:pt x="2280" y="1145"/>
                  </a:cubicBezTo>
                  <a:cubicBezTo>
                    <a:pt x="2280" y="520"/>
                    <a:pt x="1771" y="12"/>
                    <a:pt x="1146" y="12"/>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07" name="Shape 107"/>
        <p:cNvGrpSpPr/>
        <p:nvPr/>
      </p:nvGrpSpPr>
      <p:grpSpPr>
        <a:xfrm>
          <a:off x="0" y="0"/>
          <a:ext cx="0" cy="0"/>
          <a:chOff x="0" y="0"/>
          <a:chExt cx="0" cy="0"/>
        </a:xfrm>
      </p:grpSpPr>
      <p:pic>
        <p:nvPicPr>
          <p:cNvPr id="108" name="Google Shape;108;p9"/>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109" name="Google Shape;109;p9"/>
          <p:cNvSpPr txBox="1"/>
          <p:nvPr>
            <p:ph type="title"/>
          </p:nvPr>
        </p:nvSpPr>
        <p:spPr>
          <a:xfrm>
            <a:off x="996150" y="2474600"/>
            <a:ext cx="4699200" cy="1793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4800"/>
              <a:buNone/>
              <a:defRPr sz="60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grpSp>
        <p:nvGrpSpPr>
          <p:cNvPr id="110" name="Google Shape;110;p9"/>
          <p:cNvGrpSpPr/>
          <p:nvPr/>
        </p:nvGrpSpPr>
        <p:grpSpPr>
          <a:xfrm rot="-5400000">
            <a:off x="5613750" y="5901708"/>
            <a:ext cx="5634038" cy="71438"/>
            <a:chOff x="969625" y="4766808"/>
            <a:chExt cx="5634038" cy="71438"/>
          </a:xfrm>
        </p:grpSpPr>
        <p:sp>
          <p:nvSpPr>
            <p:cNvPr id="111" name="Google Shape;111;p9"/>
            <p:cNvSpPr/>
            <p:nvPr/>
          </p:nvSpPr>
          <p:spPr>
            <a:xfrm>
              <a:off x="969625" y="4795327"/>
              <a:ext cx="5527800" cy="14400"/>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2" name="Google Shape;112;p9"/>
            <p:cNvSpPr/>
            <p:nvPr/>
          </p:nvSpPr>
          <p:spPr>
            <a:xfrm>
              <a:off x="6478250" y="4766808"/>
              <a:ext cx="125413" cy="71438"/>
            </a:xfrm>
            <a:custGeom>
              <a:rect b="b" l="l" r="r" t="t"/>
              <a:pathLst>
                <a:path extrusionOk="0" h="45" w="79">
                  <a:moveTo>
                    <a:pt x="0" y="23"/>
                  </a:moveTo>
                  <a:lnTo>
                    <a:pt x="39" y="0"/>
                  </a:lnTo>
                  <a:lnTo>
                    <a:pt x="79" y="23"/>
                  </a:lnTo>
                  <a:lnTo>
                    <a:pt x="39" y="45"/>
                  </a:lnTo>
                  <a:lnTo>
                    <a:pt x="0" y="23"/>
                  </a:lnTo>
                  <a:close/>
                </a:path>
              </a:pathLst>
            </a:cu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3" name="Google Shape;113;p9"/>
            <p:cNvSpPr/>
            <p:nvPr/>
          </p:nvSpPr>
          <p:spPr>
            <a:xfrm>
              <a:off x="6478250" y="4766808"/>
              <a:ext cx="125413" cy="71438"/>
            </a:xfrm>
            <a:custGeom>
              <a:rect b="b" l="l" r="r" t="t"/>
              <a:pathLst>
                <a:path extrusionOk="0" h="45" w="79">
                  <a:moveTo>
                    <a:pt x="0" y="23"/>
                  </a:moveTo>
                  <a:lnTo>
                    <a:pt x="39" y="0"/>
                  </a:lnTo>
                  <a:lnTo>
                    <a:pt x="79" y="23"/>
                  </a:lnTo>
                  <a:lnTo>
                    <a:pt x="39" y="45"/>
                  </a:lnTo>
                  <a:lnTo>
                    <a:pt x="0" y="23"/>
                  </a:lnTo>
                </a:path>
              </a:pathLst>
            </a:cu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6_1_1">
    <p:spTree>
      <p:nvGrpSpPr>
        <p:cNvPr id="114" name="Shape 114"/>
        <p:cNvGrpSpPr/>
        <p:nvPr/>
      </p:nvGrpSpPr>
      <p:grpSpPr>
        <a:xfrm>
          <a:off x="0" y="0"/>
          <a:ext cx="0" cy="0"/>
          <a:chOff x="0" y="0"/>
          <a:chExt cx="0" cy="0"/>
        </a:xfrm>
      </p:grpSpPr>
      <p:pic>
        <p:nvPicPr>
          <p:cNvPr id="115" name="Google Shape;115;p10"/>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116" name="Google Shape;116;p10"/>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117" name="Google Shape;117;p10"/>
          <p:cNvSpPr txBox="1"/>
          <p:nvPr>
            <p:ph idx="1" type="subTitle"/>
          </p:nvPr>
        </p:nvSpPr>
        <p:spPr>
          <a:xfrm>
            <a:off x="1294375" y="1633950"/>
            <a:ext cx="7129800" cy="5277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400"/>
              <a:buNone/>
              <a:defRPr sz="1400"/>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
        <p:nvSpPr>
          <p:cNvPr id="118" name="Google Shape;118;p10"/>
          <p:cNvSpPr txBox="1"/>
          <p:nvPr>
            <p:ph idx="2" type="subTitle"/>
          </p:nvPr>
        </p:nvSpPr>
        <p:spPr>
          <a:xfrm>
            <a:off x="1294385" y="2753474"/>
            <a:ext cx="7129800" cy="5277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400"/>
              <a:buNone/>
              <a:defRPr sz="1400"/>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
        <p:nvSpPr>
          <p:cNvPr id="119" name="Google Shape;119;p10"/>
          <p:cNvSpPr txBox="1"/>
          <p:nvPr>
            <p:ph idx="3" type="subTitle"/>
          </p:nvPr>
        </p:nvSpPr>
        <p:spPr>
          <a:xfrm>
            <a:off x="1294385" y="3872998"/>
            <a:ext cx="7129800" cy="5277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400"/>
              <a:buNone/>
              <a:defRPr sz="1400"/>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
        <p:nvSpPr>
          <p:cNvPr id="120" name="Google Shape;120;p10"/>
          <p:cNvSpPr txBox="1"/>
          <p:nvPr>
            <p:ph idx="4" type="subTitle"/>
          </p:nvPr>
        </p:nvSpPr>
        <p:spPr>
          <a:xfrm>
            <a:off x="1294375" y="1329825"/>
            <a:ext cx="7129800" cy="427500"/>
          </a:xfrm>
          <a:prstGeom prst="rect">
            <a:avLst/>
          </a:prstGeom>
          <a:noFill/>
          <a:ln>
            <a:noFill/>
          </a:ln>
        </p:spPr>
        <p:txBody>
          <a:bodyPr anchorCtr="0" anchor="b" bIns="91425" lIns="91425" spcFirstLastPara="1" rIns="91425" wrap="square" tIns="91425">
            <a:noAutofit/>
          </a:bodyPr>
          <a:lstStyle>
            <a:lvl1pPr lvl="0" algn="l">
              <a:lnSpc>
                <a:spcPct val="115000"/>
              </a:lnSpc>
              <a:spcBef>
                <a:spcPts val="0"/>
              </a:spcBef>
              <a:spcAft>
                <a:spcPts val="0"/>
              </a:spcAft>
              <a:buSzPts val="2600"/>
              <a:buFont typeface="DM Sans"/>
              <a:buNone/>
              <a:defRPr sz="2000">
                <a:latin typeface="DM Sans ExtraBold"/>
                <a:ea typeface="DM Sans ExtraBold"/>
                <a:cs typeface="DM Sans ExtraBold"/>
                <a:sym typeface="DM Sans ExtraBold"/>
              </a:defRPr>
            </a:lvl1pPr>
            <a:lvl2pPr lvl="1" algn="l">
              <a:lnSpc>
                <a:spcPct val="115000"/>
              </a:lnSpc>
              <a:spcBef>
                <a:spcPts val="0"/>
              </a:spcBef>
              <a:spcAft>
                <a:spcPts val="0"/>
              </a:spcAft>
              <a:buSzPts val="2600"/>
              <a:buFont typeface="DM Sans"/>
              <a:buNone/>
              <a:defRPr b="1" sz="2600">
                <a:latin typeface="DM Sans"/>
                <a:ea typeface="DM Sans"/>
                <a:cs typeface="DM Sans"/>
                <a:sym typeface="DM Sans"/>
              </a:defRPr>
            </a:lvl2pPr>
            <a:lvl3pPr lvl="2" algn="l">
              <a:lnSpc>
                <a:spcPct val="115000"/>
              </a:lnSpc>
              <a:spcBef>
                <a:spcPts val="0"/>
              </a:spcBef>
              <a:spcAft>
                <a:spcPts val="0"/>
              </a:spcAft>
              <a:buSzPts val="2600"/>
              <a:buFont typeface="DM Sans"/>
              <a:buNone/>
              <a:defRPr b="1" sz="2600">
                <a:latin typeface="DM Sans"/>
                <a:ea typeface="DM Sans"/>
                <a:cs typeface="DM Sans"/>
                <a:sym typeface="DM Sans"/>
              </a:defRPr>
            </a:lvl3pPr>
            <a:lvl4pPr lvl="3" algn="l">
              <a:lnSpc>
                <a:spcPct val="115000"/>
              </a:lnSpc>
              <a:spcBef>
                <a:spcPts val="0"/>
              </a:spcBef>
              <a:spcAft>
                <a:spcPts val="0"/>
              </a:spcAft>
              <a:buSzPts val="2600"/>
              <a:buFont typeface="DM Sans"/>
              <a:buNone/>
              <a:defRPr b="1" sz="2600">
                <a:latin typeface="DM Sans"/>
                <a:ea typeface="DM Sans"/>
                <a:cs typeface="DM Sans"/>
                <a:sym typeface="DM Sans"/>
              </a:defRPr>
            </a:lvl4pPr>
            <a:lvl5pPr lvl="4" algn="l">
              <a:lnSpc>
                <a:spcPct val="115000"/>
              </a:lnSpc>
              <a:spcBef>
                <a:spcPts val="0"/>
              </a:spcBef>
              <a:spcAft>
                <a:spcPts val="0"/>
              </a:spcAft>
              <a:buSzPts val="2600"/>
              <a:buFont typeface="DM Sans"/>
              <a:buNone/>
              <a:defRPr b="1" sz="2600">
                <a:latin typeface="DM Sans"/>
                <a:ea typeface="DM Sans"/>
                <a:cs typeface="DM Sans"/>
                <a:sym typeface="DM Sans"/>
              </a:defRPr>
            </a:lvl5pPr>
            <a:lvl6pPr lvl="5" algn="l">
              <a:lnSpc>
                <a:spcPct val="115000"/>
              </a:lnSpc>
              <a:spcBef>
                <a:spcPts val="0"/>
              </a:spcBef>
              <a:spcAft>
                <a:spcPts val="0"/>
              </a:spcAft>
              <a:buSzPts val="2600"/>
              <a:buFont typeface="DM Sans"/>
              <a:buNone/>
              <a:defRPr b="1" sz="2600">
                <a:latin typeface="DM Sans"/>
                <a:ea typeface="DM Sans"/>
                <a:cs typeface="DM Sans"/>
                <a:sym typeface="DM Sans"/>
              </a:defRPr>
            </a:lvl6pPr>
            <a:lvl7pPr lvl="6" algn="l">
              <a:lnSpc>
                <a:spcPct val="115000"/>
              </a:lnSpc>
              <a:spcBef>
                <a:spcPts val="0"/>
              </a:spcBef>
              <a:spcAft>
                <a:spcPts val="0"/>
              </a:spcAft>
              <a:buSzPts val="2600"/>
              <a:buFont typeface="DM Sans"/>
              <a:buNone/>
              <a:defRPr b="1" sz="2600">
                <a:latin typeface="DM Sans"/>
                <a:ea typeface="DM Sans"/>
                <a:cs typeface="DM Sans"/>
                <a:sym typeface="DM Sans"/>
              </a:defRPr>
            </a:lvl7pPr>
            <a:lvl8pPr lvl="7" algn="l">
              <a:lnSpc>
                <a:spcPct val="115000"/>
              </a:lnSpc>
              <a:spcBef>
                <a:spcPts val="0"/>
              </a:spcBef>
              <a:spcAft>
                <a:spcPts val="0"/>
              </a:spcAft>
              <a:buSzPts val="2600"/>
              <a:buFont typeface="DM Sans"/>
              <a:buNone/>
              <a:defRPr b="1" sz="2600">
                <a:latin typeface="DM Sans"/>
                <a:ea typeface="DM Sans"/>
                <a:cs typeface="DM Sans"/>
                <a:sym typeface="DM Sans"/>
              </a:defRPr>
            </a:lvl8pPr>
            <a:lvl9pPr lvl="8" algn="l">
              <a:lnSpc>
                <a:spcPct val="115000"/>
              </a:lnSpc>
              <a:spcBef>
                <a:spcPts val="0"/>
              </a:spcBef>
              <a:spcAft>
                <a:spcPts val="0"/>
              </a:spcAft>
              <a:buSzPts val="2600"/>
              <a:buFont typeface="DM Sans"/>
              <a:buNone/>
              <a:defRPr b="1" sz="2600">
                <a:latin typeface="DM Sans"/>
                <a:ea typeface="DM Sans"/>
                <a:cs typeface="DM Sans"/>
                <a:sym typeface="DM Sans"/>
              </a:defRPr>
            </a:lvl9pPr>
          </a:lstStyle>
          <a:p/>
        </p:txBody>
      </p:sp>
      <p:sp>
        <p:nvSpPr>
          <p:cNvPr id="121" name="Google Shape;121;p10"/>
          <p:cNvSpPr txBox="1"/>
          <p:nvPr>
            <p:ph idx="5" type="subTitle"/>
          </p:nvPr>
        </p:nvSpPr>
        <p:spPr>
          <a:xfrm>
            <a:off x="1294375" y="2450375"/>
            <a:ext cx="7129800" cy="427500"/>
          </a:xfrm>
          <a:prstGeom prst="rect">
            <a:avLst/>
          </a:prstGeom>
          <a:noFill/>
          <a:ln>
            <a:noFill/>
          </a:ln>
        </p:spPr>
        <p:txBody>
          <a:bodyPr anchorCtr="0" anchor="b" bIns="91425" lIns="91425" spcFirstLastPara="1" rIns="91425" wrap="square" tIns="91425">
            <a:noAutofit/>
          </a:bodyPr>
          <a:lstStyle>
            <a:lvl1pPr lvl="0" algn="l">
              <a:lnSpc>
                <a:spcPct val="115000"/>
              </a:lnSpc>
              <a:spcBef>
                <a:spcPts val="0"/>
              </a:spcBef>
              <a:spcAft>
                <a:spcPts val="0"/>
              </a:spcAft>
              <a:buSzPts val="2600"/>
              <a:buFont typeface="DM Sans"/>
              <a:buNone/>
              <a:defRPr b="1" sz="2000">
                <a:latin typeface="DM Sans"/>
                <a:ea typeface="DM Sans"/>
                <a:cs typeface="DM Sans"/>
                <a:sym typeface="DM Sans"/>
              </a:defRPr>
            </a:lvl1pPr>
            <a:lvl2pPr lvl="1" algn="l">
              <a:lnSpc>
                <a:spcPct val="115000"/>
              </a:lnSpc>
              <a:spcBef>
                <a:spcPts val="0"/>
              </a:spcBef>
              <a:spcAft>
                <a:spcPts val="0"/>
              </a:spcAft>
              <a:buSzPts val="2600"/>
              <a:buFont typeface="DM Sans"/>
              <a:buNone/>
              <a:defRPr b="1" sz="2600">
                <a:latin typeface="DM Sans"/>
                <a:ea typeface="DM Sans"/>
                <a:cs typeface="DM Sans"/>
                <a:sym typeface="DM Sans"/>
              </a:defRPr>
            </a:lvl2pPr>
            <a:lvl3pPr lvl="2" algn="l">
              <a:lnSpc>
                <a:spcPct val="115000"/>
              </a:lnSpc>
              <a:spcBef>
                <a:spcPts val="0"/>
              </a:spcBef>
              <a:spcAft>
                <a:spcPts val="0"/>
              </a:spcAft>
              <a:buSzPts val="2600"/>
              <a:buFont typeface="DM Sans"/>
              <a:buNone/>
              <a:defRPr b="1" sz="2600">
                <a:latin typeface="DM Sans"/>
                <a:ea typeface="DM Sans"/>
                <a:cs typeface="DM Sans"/>
                <a:sym typeface="DM Sans"/>
              </a:defRPr>
            </a:lvl3pPr>
            <a:lvl4pPr lvl="3" algn="l">
              <a:lnSpc>
                <a:spcPct val="115000"/>
              </a:lnSpc>
              <a:spcBef>
                <a:spcPts val="0"/>
              </a:spcBef>
              <a:spcAft>
                <a:spcPts val="0"/>
              </a:spcAft>
              <a:buSzPts val="2600"/>
              <a:buFont typeface="DM Sans"/>
              <a:buNone/>
              <a:defRPr b="1" sz="2600">
                <a:latin typeface="DM Sans"/>
                <a:ea typeface="DM Sans"/>
                <a:cs typeface="DM Sans"/>
                <a:sym typeface="DM Sans"/>
              </a:defRPr>
            </a:lvl4pPr>
            <a:lvl5pPr lvl="4" algn="l">
              <a:lnSpc>
                <a:spcPct val="115000"/>
              </a:lnSpc>
              <a:spcBef>
                <a:spcPts val="0"/>
              </a:spcBef>
              <a:spcAft>
                <a:spcPts val="0"/>
              </a:spcAft>
              <a:buSzPts val="2600"/>
              <a:buFont typeface="DM Sans"/>
              <a:buNone/>
              <a:defRPr b="1" sz="2600">
                <a:latin typeface="DM Sans"/>
                <a:ea typeface="DM Sans"/>
                <a:cs typeface="DM Sans"/>
                <a:sym typeface="DM Sans"/>
              </a:defRPr>
            </a:lvl5pPr>
            <a:lvl6pPr lvl="5" algn="l">
              <a:lnSpc>
                <a:spcPct val="115000"/>
              </a:lnSpc>
              <a:spcBef>
                <a:spcPts val="0"/>
              </a:spcBef>
              <a:spcAft>
                <a:spcPts val="0"/>
              </a:spcAft>
              <a:buSzPts val="2600"/>
              <a:buFont typeface="DM Sans"/>
              <a:buNone/>
              <a:defRPr b="1" sz="2600">
                <a:latin typeface="DM Sans"/>
                <a:ea typeface="DM Sans"/>
                <a:cs typeface="DM Sans"/>
                <a:sym typeface="DM Sans"/>
              </a:defRPr>
            </a:lvl6pPr>
            <a:lvl7pPr lvl="6" algn="l">
              <a:lnSpc>
                <a:spcPct val="115000"/>
              </a:lnSpc>
              <a:spcBef>
                <a:spcPts val="0"/>
              </a:spcBef>
              <a:spcAft>
                <a:spcPts val="0"/>
              </a:spcAft>
              <a:buSzPts val="2600"/>
              <a:buFont typeface="DM Sans"/>
              <a:buNone/>
              <a:defRPr b="1" sz="2600">
                <a:latin typeface="DM Sans"/>
                <a:ea typeface="DM Sans"/>
                <a:cs typeface="DM Sans"/>
                <a:sym typeface="DM Sans"/>
              </a:defRPr>
            </a:lvl7pPr>
            <a:lvl8pPr lvl="7" algn="l">
              <a:lnSpc>
                <a:spcPct val="115000"/>
              </a:lnSpc>
              <a:spcBef>
                <a:spcPts val="0"/>
              </a:spcBef>
              <a:spcAft>
                <a:spcPts val="0"/>
              </a:spcAft>
              <a:buSzPts val="2600"/>
              <a:buFont typeface="DM Sans"/>
              <a:buNone/>
              <a:defRPr b="1" sz="2600">
                <a:latin typeface="DM Sans"/>
                <a:ea typeface="DM Sans"/>
                <a:cs typeface="DM Sans"/>
                <a:sym typeface="DM Sans"/>
              </a:defRPr>
            </a:lvl8pPr>
            <a:lvl9pPr lvl="8" algn="l">
              <a:lnSpc>
                <a:spcPct val="115000"/>
              </a:lnSpc>
              <a:spcBef>
                <a:spcPts val="0"/>
              </a:spcBef>
              <a:spcAft>
                <a:spcPts val="0"/>
              </a:spcAft>
              <a:buSzPts val="2600"/>
              <a:buFont typeface="DM Sans"/>
              <a:buNone/>
              <a:defRPr b="1" sz="2600">
                <a:latin typeface="DM Sans"/>
                <a:ea typeface="DM Sans"/>
                <a:cs typeface="DM Sans"/>
                <a:sym typeface="DM Sans"/>
              </a:defRPr>
            </a:lvl9pPr>
          </a:lstStyle>
          <a:p/>
        </p:txBody>
      </p:sp>
      <p:sp>
        <p:nvSpPr>
          <p:cNvPr id="122" name="Google Shape;122;p10"/>
          <p:cNvSpPr txBox="1"/>
          <p:nvPr>
            <p:ph idx="6" type="subTitle"/>
          </p:nvPr>
        </p:nvSpPr>
        <p:spPr>
          <a:xfrm>
            <a:off x="1294375" y="3570925"/>
            <a:ext cx="7129800" cy="427500"/>
          </a:xfrm>
          <a:prstGeom prst="rect">
            <a:avLst/>
          </a:prstGeom>
          <a:noFill/>
          <a:ln>
            <a:noFill/>
          </a:ln>
        </p:spPr>
        <p:txBody>
          <a:bodyPr anchorCtr="0" anchor="b" bIns="91425" lIns="91425" spcFirstLastPara="1" rIns="91425" wrap="square" tIns="91425">
            <a:noAutofit/>
          </a:bodyPr>
          <a:lstStyle>
            <a:lvl1pPr lvl="0" algn="l">
              <a:lnSpc>
                <a:spcPct val="115000"/>
              </a:lnSpc>
              <a:spcBef>
                <a:spcPts val="0"/>
              </a:spcBef>
              <a:spcAft>
                <a:spcPts val="0"/>
              </a:spcAft>
              <a:buSzPts val="2600"/>
              <a:buFont typeface="DM Sans"/>
              <a:buNone/>
              <a:defRPr b="1" sz="2000">
                <a:latin typeface="DM Sans"/>
                <a:ea typeface="DM Sans"/>
                <a:cs typeface="DM Sans"/>
                <a:sym typeface="DM Sans"/>
              </a:defRPr>
            </a:lvl1pPr>
            <a:lvl2pPr lvl="1" algn="l">
              <a:lnSpc>
                <a:spcPct val="115000"/>
              </a:lnSpc>
              <a:spcBef>
                <a:spcPts val="0"/>
              </a:spcBef>
              <a:spcAft>
                <a:spcPts val="0"/>
              </a:spcAft>
              <a:buSzPts val="2600"/>
              <a:buFont typeface="DM Sans"/>
              <a:buNone/>
              <a:defRPr b="1" sz="2600">
                <a:latin typeface="DM Sans"/>
                <a:ea typeface="DM Sans"/>
                <a:cs typeface="DM Sans"/>
                <a:sym typeface="DM Sans"/>
              </a:defRPr>
            </a:lvl2pPr>
            <a:lvl3pPr lvl="2" algn="l">
              <a:lnSpc>
                <a:spcPct val="115000"/>
              </a:lnSpc>
              <a:spcBef>
                <a:spcPts val="0"/>
              </a:spcBef>
              <a:spcAft>
                <a:spcPts val="0"/>
              </a:spcAft>
              <a:buSzPts val="2600"/>
              <a:buFont typeface="DM Sans"/>
              <a:buNone/>
              <a:defRPr b="1" sz="2600">
                <a:latin typeface="DM Sans"/>
                <a:ea typeface="DM Sans"/>
                <a:cs typeface="DM Sans"/>
                <a:sym typeface="DM Sans"/>
              </a:defRPr>
            </a:lvl3pPr>
            <a:lvl4pPr lvl="3" algn="l">
              <a:lnSpc>
                <a:spcPct val="115000"/>
              </a:lnSpc>
              <a:spcBef>
                <a:spcPts val="0"/>
              </a:spcBef>
              <a:spcAft>
                <a:spcPts val="0"/>
              </a:spcAft>
              <a:buSzPts val="2600"/>
              <a:buFont typeface="DM Sans"/>
              <a:buNone/>
              <a:defRPr b="1" sz="2600">
                <a:latin typeface="DM Sans"/>
                <a:ea typeface="DM Sans"/>
                <a:cs typeface="DM Sans"/>
                <a:sym typeface="DM Sans"/>
              </a:defRPr>
            </a:lvl4pPr>
            <a:lvl5pPr lvl="4" algn="l">
              <a:lnSpc>
                <a:spcPct val="115000"/>
              </a:lnSpc>
              <a:spcBef>
                <a:spcPts val="0"/>
              </a:spcBef>
              <a:spcAft>
                <a:spcPts val="0"/>
              </a:spcAft>
              <a:buSzPts val="2600"/>
              <a:buFont typeface="DM Sans"/>
              <a:buNone/>
              <a:defRPr b="1" sz="2600">
                <a:latin typeface="DM Sans"/>
                <a:ea typeface="DM Sans"/>
                <a:cs typeface="DM Sans"/>
                <a:sym typeface="DM Sans"/>
              </a:defRPr>
            </a:lvl5pPr>
            <a:lvl6pPr lvl="5" algn="l">
              <a:lnSpc>
                <a:spcPct val="115000"/>
              </a:lnSpc>
              <a:spcBef>
                <a:spcPts val="0"/>
              </a:spcBef>
              <a:spcAft>
                <a:spcPts val="0"/>
              </a:spcAft>
              <a:buSzPts val="2600"/>
              <a:buFont typeface="DM Sans"/>
              <a:buNone/>
              <a:defRPr b="1" sz="2600">
                <a:latin typeface="DM Sans"/>
                <a:ea typeface="DM Sans"/>
                <a:cs typeface="DM Sans"/>
                <a:sym typeface="DM Sans"/>
              </a:defRPr>
            </a:lvl6pPr>
            <a:lvl7pPr lvl="6" algn="l">
              <a:lnSpc>
                <a:spcPct val="115000"/>
              </a:lnSpc>
              <a:spcBef>
                <a:spcPts val="0"/>
              </a:spcBef>
              <a:spcAft>
                <a:spcPts val="0"/>
              </a:spcAft>
              <a:buSzPts val="2600"/>
              <a:buFont typeface="DM Sans"/>
              <a:buNone/>
              <a:defRPr b="1" sz="2600">
                <a:latin typeface="DM Sans"/>
                <a:ea typeface="DM Sans"/>
                <a:cs typeface="DM Sans"/>
                <a:sym typeface="DM Sans"/>
              </a:defRPr>
            </a:lvl7pPr>
            <a:lvl8pPr lvl="7" algn="l">
              <a:lnSpc>
                <a:spcPct val="115000"/>
              </a:lnSpc>
              <a:spcBef>
                <a:spcPts val="0"/>
              </a:spcBef>
              <a:spcAft>
                <a:spcPts val="0"/>
              </a:spcAft>
              <a:buSzPts val="2600"/>
              <a:buFont typeface="DM Sans"/>
              <a:buNone/>
              <a:defRPr b="1" sz="2600">
                <a:latin typeface="DM Sans"/>
                <a:ea typeface="DM Sans"/>
                <a:cs typeface="DM Sans"/>
                <a:sym typeface="DM Sans"/>
              </a:defRPr>
            </a:lvl8pPr>
            <a:lvl9pPr lvl="8" algn="l">
              <a:lnSpc>
                <a:spcPct val="115000"/>
              </a:lnSpc>
              <a:spcBef>
                <a:spcPts val="0"/>
              </a:spcBef>
              <a:spcAft>
                <a:spcPts val="0"/>
              </a:spcAft>
              <a:buSzPts val="2600"/>
              <a:buFont typeface="DM Sans"/>
              <a:buNone/>
              <a:defRPr b="1" sz="2600">
                <a:latin typeface="DM Sans"/>
                <a:ea typeface="DM Sans"/>
                <a:cs typeface="DM Sans"/>
                <a:sym typeface="DM Sans"/>
              </a:defRPr>
            </a:lvl9pPr>
          </a:lstStyle>
          <a:p/>
        </p:txBody>
      </p:sp>
      <p:grpSp>
        <p:nvGrpSpPr>
          <p:cNvPr id="123" name="Google Shape;123;p10"/>
          <p:cNvGrpSpPr/>
          <p:nvPr/>
        </p:nvGrpSpPr>
        <p:grpSpPr>
          <a:xfrm rot="5400000">
            <a:off x="5882675" y="-894817"/>
            <a:ext cx="2797175" cy="71438"/>
            <a:chOff x="969625" y="5671683"/>
            <a:chExt cx="2797175" cy="71438"/>
          </a:xfrm>
        </p:grpSpPr>
        <p:sp>
          <p:nvSpPr>
            <p:cNvPr id="124" name="Google Shape;124;p10"/>
            <p:cNvSpPr/>
            <p:nvPr/>
          </p:nvSpPr>
          <p:spPr>
            <a:xfrm>
              <a:off x="969625" y="5700202"/>
              <a:ext cx="2697300" cy="14400"/>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5" name="Google Shape;125;p10"/>
            <p:cNvSpPr/>
            <p:nvPr/>
          </p:nvSpPr>
          <p:spPr>
            <a:xfrm>
              <a:off x="3644562" y="5671683"/>
              <a:ext cx="122238" cy="71438"/>
            </a:xfrm>
            <a:custGeom>
              <a:rect b="b" l="l" r="r" t="t"/>
              <a:pathLst>
                <a:path extrusionOk="0" h="45" w="77">
                  <a:moveTo>
                    <a:pt x="0" y="23"/>
                  </a:moveTo>
                  <a:lnTo>
                    <a:pt x="39" y="0"/>
                  </a:lnTo>
                  <a:lnTo>
                    <a:pt x="77" y="23"/>
                  </a:lnTo>
                  <a:lnTo>
                    <a:pt x="39" y="45"/>
                  </a:lnTo>
                  <a:lnTo>
                    <a:pt x="0" y="23"/>
                  </a:lnTo>
                  <a:close/>
                </a:path>
              </a:pathLst>
            </a:cu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6" name="Google Shape;126;p10"/>
            <p:cNvSpPr/>
            <p:nvPr/>
          </p:nvSpPr>
          <p:spPr>
            <a:xfrm>
              <a:off x="3644562" y="5671683"/>
              <a:ext cx="122238" cy="71438"/>
            </a:xfrm>
            <a:custGeom>
              <a:rect b="b" l="l" r="r" t="t"/>
              <a:pathLst>
                <a:path extrusionOk="0" h="45" w="77">
                  <a:moveTo>
                    <a:pt x="0" y="23"/>
                  </a:moveTo>
                  <a:lnTo>
                    <a:pt x="39" y="0"/>
                  </a:lnTo>
                  <a:lnTo>
                    <a:pt x="77" y="23"/>
                  </a:lnTo>
                  <a:lnTo>
                    <a:pt x="39" y="45"/>
                  </a:lnTo>
                  <a:lnTo>
                    <a:pt x="0" y="23"/>
                  </a:lnTo>
                </a:path>
              </a:pathLst>
            </a:cu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127" name="Google Shape;127;p10"/>
          <p:cNvGrpSpPr/>
          <p:nvPr/>
        </p:nvGrpSpPr>
        <p:grpSpPr>
          <a:xfrm>
            <a:off x="-1116563" y="-951154"/>
            <a:ext cx="11413703" cy="8943978"/>
            <a:chOff x="-1116563" y="-951154"/>
            <a:chExt cx="11413703" cy="8943978"/>
          </a:xfrm>
        </p:grpSpPr>
        <p:sp>
          <p:nvSpPr>
            <p:cNvPr id="128" name="Google Shape;128;p10"/>
            <p:cNvSpPr/>
            <p:nvPr/>
          </p:nvSpPr>
          <p:spPr>
            <a:xfrm rot="-5400000">
              <a:off x="7068162" y="-2689468"/>
              <a:ext cx="1490664" cy="4967292"/>
            </a:xfrm>
            <a:custGeom>
              <a:rect b="b" l="l" r="r" t="t"/>
              <a:pathLst>
                <a:path extrusionOk="0" h="4183" w="1255">
                  <a:moveTo>
                    <a:pt x="627" y="4183"/>
                  </a:moveTo>
                  <a:cubicBezTo>
                    <a:pt x="281" y="4183"/>
                    <a:pt x="0" y="3901"/>
                    <a:pt x="0" y="3555"/>
                  </a:cubicBezTo>
                  <a:cubicBezTo>
                    <a:pt x="0" y="627"/>
                    <a:pt x="0" y="627"/>
                    <a:pt x="0" y="627"/>
                  </a:cubicBezTo>
                  <a:cubicBezTo>
                    <a:pt x="0" y="281"/>
                    <a:pt x="281" y="0"/>
                    <a:pt x="627" y="0"/>
                  </a:cubicBezTo>
                  <a:cubicBezTo>
                    <a:pt x="973" y="0"/>
                    <a:pt x="1255" y="281"/>
                    <a:pt x="1255" y="627"/>
                  </a:cubicBezTo>
                  <a:cubicBezTo>
                    <a:pt x="1255" y="3555"/>
                    <a:pt x="1255" y="3555"/>
                    <a:pt x="1255" y="3555"/>
                  </a:cubicBezTo>
                  <a:cubicBezTo>
                    <a:pt x="1255" y="3901"/>
                    <a:pt x="973" y="4183"/>
                    <a:pt x="627" y="4183"/>
                  </a:cubicBezTo>
                  <a:close/>
                  <a:moveTo>
                    <a:pt x="627" y="12"/>
                  </a:moveTo>
                  <a:cubicBezTo>
                    <a:pt x="288" y="12"/>
                    <a:pt x="12" y="288"/>
                    <a:pt x="12" y="627"/>
                  </a:cubicBezTo>
                  <a:cubicBezTo>
                    <a:pt x="12" y="3555"/>
                    <a:pt x="12" y="3555"/>
                    <a:pt x="12" y="3555"/>
                  </a:cubicBezTo>
                  <a:cubicBezTo>
                    <a:pt x="12" y="3895"/>
                    <a:pt x="288" y="4171"/>
                    <a:pt x="627" y="4171"/>
                  </a:cubicBezTo>
                  <a:cubicBezTo>
                    <a:pt x="967" y="4171"/>
                    <a:pt x="1243" y="3895"/>
                    <a:pt x="1243" y="3555"/>
                  </a:cubicBezTo>
                  <a:cubicBezTo>
                    <a:pt x="1243" y="627"/>
                    <a:pt x="1243" y="627"/>
                    <a:pt x="1243" y="627"/>
                  </a:cubicBezTo>
                  <a:cubicBezTo>
                    <a:pt x="1243" y="288"/>
                    <a:pt x="967" y="12"/>
                    <a:pt x="627" y="12"/>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9" name="Google Shape;129;p10"/>
            <p:cNvSpPr/>
            <p:nvPr/>
          </p:nvSpPr>
          <p:spPr>
            <a:xfrm rot="10800000">
              <a:off x="-1116563" y="3025532"/>
              <a:ext cx="1490664" cy="4967292"/>
            </a:xfrm>
            <a:custGeom>
              <a:rect b="b" l="l" r="r" t="t"/>
              <a:pathLst>
                <a:path extrusionOk="0" h="4183" w="1255">
                  <a:moveTo>
                    <a:pt x="627" y="4183"/>
                  </a:moveTo>
                  <a:cubicBezTo>
                    <a:pt x="281" y="4183"/>
                    <a:pt x="0" y="3901"/>
                    <a:pt x="0" y="3555"/>
                  </a:cubicBezTo>
                  <a:cubicBezTo>
                    <a:pt x="0" y="627"/>
                    <a:pt x="0" y="627"/>
                    <a:pt x="0" y="627"/>
                  </a:cubicBezTo>
                  <a:cubicBezTo>
                    <a:pt x="0" y="281"/>
                    <a:pt x="281" y="0"/>
                    <a:pt x="627" y="0"/>
                  </a:cubicBezTo>
                  <a:cubicBezTo>
                    <a:pt x="973" y="0"/>
                    <a:pt x="1255" y="281"/>
                    <a:pt x="1255" y="627"/>
                  </a:cubicBezTo>
                  <a:cubicBezTo>
                    <a:pt x="1255" y="3555"/>
                    <a:pt x="1255" y="3555"/>
                    <a:pt x="1255" y="3555"/>
                  </a:cubicBezTo>
                  <a:cubicBezTo>
                    <a:pt x="1255" y="3901"/>
                    <a:pt x="973" y="4183"/>
                    <a:pt x="627" y="4183"/>
                  </a:cubicBezTo>
                  <a:close/>
                  <a:moveTo>
                    <a:pt x="627" y="12"/>
                  </a:moveTo>
                  <a:cubicBezTo>
                    <a:pt x="288" y="12"/>
                    <a:pt x="12" y="288"/>
                    <a:pt x="12" y="627"/>
                  </a:cubicBezTo>
                  <a:cubicBezTo>
                    <a:pt x="12" y="3555"/>
                    <a:pt x="12" y="3555"/>
                    <a:pt x="12" y="3555"/>
                  </a:cubicBezTo>
                  <a:cubicBezTo>
                    <a:pt x="12" y="3895"/>
                    <a:pt x="288" y="4171"/>
                    <a:pt x="627" y="4171"/>
                  </a:cubicBezTo>
                  <a:cubicBezTo>
                    <a:pt x="967" y="4171"/>
                    <a:pt x="1243" y="3895"/>
                    <a:pt x="1243" y="3555"/>
                  </a:cubicBezTo>
                  <a:cubicBezTo>
                    <a:pt x="1243" y="627"/>
                    <a:pt x="1243" y="627"/>
                    <a:pt x="1243" y="627"/>
                  </a:cubicBezTo>
                  <a:cubicBezTo>
                    <a:pt x="1243" y="288"/>
                    <a:pt x="967" y="12"/>
                    <a:pt x="627" y="12"/>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slideLayout" Target="../slideLayouts/slideLayout22.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24" Type="http://schemas.openxmlformats.org/officeDocument/2006/relationships/theme" Target="../theme/theme1.xml"/><Relationship Id="rId12" Type="http://schemas.openxmlformats.org/officeDocument/2006/relationships/slideLayout" Target="../slideLayouts/slideLayout12.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2"/>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3000"/>
              <a:buFont typeface="DM Sans"/>
              <a:buNone/>
              <a:defRPr b="1" i="0" sz="3000" u="none" cap="none" strike="noStrike">
                <a:solidFill>
                  <a:schemeClr val="dk1"/>
                </a:solidFill>
                <a:latin typeface="DM Sans"/>
                <a:ea typeface="DM Sans"/>
                <a:cs typeface="DM Sans"/>
                <a:sym typeface="DM Sans"/>
              </a:defRPr>
            </a:lvl1pPr>
            <a:lvl2pPr lvl="1" marR="0" rtl="0" algn="l">
              <a:lnSpc>
                <a:spcPct val="100000"/>
              </a:lnSpc>
              <a:spcBef>
                <a:spcPts val="0"/>
              </a:spcBef>
              <a:spcAft>
                <a:spcPts val="0"/>
              </a:spcAft>
              <a:buClr>
                <a:schemeClr val="dk1"/>
              </a:buClr>
              <a:buSzPts val="3000"/>
              <a:buFont typeface="DM Sans"/>
              <a:buNone/>
              <a:defRPr b="1" i="0" sz="3000" u="none" cap="none" strike="noStrike">
                <a:solidFill>
                  <a:schemeClr val="dk1"/>
                </a:solidFill>
                <a:latin typeface="DM Sans"/>
                <a:ea typeface="DM Sans"/>
                <a:cs typeface="DM Sans"/>
                <a:sym typeface="DM Sans"/>
              </a:defRPr>
            </a:lvl2pPr>
            <a:lvl3pPr lvl="2" marR="0" rtl="0" algn="l">
              <a:lnSpc>
                <a:spcPct val="100000"/>
              </a:lnSpc>
              <a:spcBef>
                <a:spcPts val="0"/>
              </a:spcBef>
              <a:spcAft>
                <a:spcPts val="0"/>
              </a:spcAft>
              <a:buClr>
                <a:schemeClr val="dk1"/>
              </a:buClr>
              <a:buSzPts val="3000"/>
              <a:buFont typeface="DM Sans"/>
              <a:buNone/>
              <a:defRPr b="1" i="0" sz="3000" u="none" cap="none" strike="noStrike">
                <a:solidFill>
                  <a:schemeClr val="dk1"/>
                </a:solidFill>
                <a:latin typeface="DM Sans"/>
                <a:ea typeface="DM Sans"/>
                <a:cs typeface="DM Sans"/>
                <a:sym typeface="DM Sans"/>
              </a:defRPr>
            </a:lvl3pPr>
            <a:lvl4pPr lvl="3" marR="0" rtl="0" algn="l">
              <a:lnSpc>
                <a:spcPct val="100000"/>
              </a:lnSpc>
              <a:spcBef>
                <a:spcPts val="0"/>
              </a:spcBef>
              <a:spcAft>
                <a:spcPts val="0"/>
              </a:spcAft>
              <a:buClr>
                <a:schemeClr val="dk1"/>
              </a:buClr>
              <a:buSzPts val="3000"/>
              <a:buFont typeface="DM Sans"/>
              <a:buNone/>
              <a:defRPr b="1" i="0" sz="3000" u="none" cap="none" strike="noStrike">
                <a:solidFill>
                  <a:schemeClr val="dk1"/>
                </a:solidFill>
                <a:latin typeface="DM Sans"/>
                <a:ea typeface="DM Sans"/>
                <a:cs typeface="DM Sans"/>
                <a:sym typeface="DM Sans"/>
              </a:defRPr>
            </a:lvl4pPr>
            <a:lvl5pPr lvl="4" marR="0" rtl="0" algn="l">
              <a:lnSpc>
                <a:spcPct val="100000"/>
              </a:lnSpc>
              <a:spcBef>
                <a:spcPts val="0"/>
              </a:spcBef>
              <a:spcAft>
                <a:spcPts val="0"/>
              </a:spcAft>
              <a:buClr>
                <a:schemeClr val="dk1"/>
              </a:buClr>
              <a:buSzPts val="3000"/>
              <a:buFont typeface="DM Sans"/>
              <a:buNone/>
              <a:defRPr b="1" i="0" sz="3000" u="none" cap="none" strike="noStrike">
                <a:solidFill>
                  <a:schemeClr val="dk1"/>
                </a:solidFill>
                <a:latin typeface="DM Sans"/>
                <a:ea typeface="DM Sans"/>
                <a:cs typeface="DM Sans"/>
                <a:sym typeface="DM Sans"/>
              </a:defRPr>
            </a:lvl5pPr>
            <a:lvl6pPr lvl="5" marR="0" rtl="0" algn="l">
              <a:lnSpc>
                <a:spcPct val="100000"/>
              </a:lnSpc>
              <a:spcBef>
                <a:spcPts val="0"/>
              </a:spcBef>
              <a:spcAft>
                <a:spcPts val="0"/>
              </a:spcAft>
              <a:buClr>
                <a:schemeClr val="dk1"/>
              </a:buClr>
              <a:buSzPts val="3000"/>
              <a:buFont typeface="DM Sans"/>
              <a:buNone/>
              <a:defRPr b="1" i="0" sz="3000" u="none" cap="none" strike="noStrike">
                <a:solidFill>
                  <a:schemeClr val="dk1"/>
                </a:solidFill>
                <a:latin typeface="DM Sans"/>
                <a:ea typeface="DM Sans"/>
                <a:cs typeface="DM Sans"/>
                <a:sym typeface="DM Sans"/>
              </a:defRPr>
            </a:lvl6pPr>
            <a:lvl7pPr lvl="6" marR="0" rtl="0" algn="l">
              <a:lnSpc>
                <a:spcPct val="100000"/>
              </a:lnSpc>
              <a:spcBef>
                <a:spcPts val="0"/>
              </a:spcBef>
              <a:spcAft>
                <a:spcPts val="0"/>
              </a:spcAft>
              <a:buClr>
                <a:schemeClr val="dk1"/>
              </a:buClr>
              <a:buSzPts val="3000"/>
              <a:buFont typeface="DM Sans"/>
              <a:buNone/>
              <a:defRPr b="1" i="0" sz="3000" u="none" cap="none" strike="noStrike">
                <a:solidFill>
                  <a:schemeClr val="dk1"/>
                </a:solidFill>
                <a:latin typeface="DM Sans"/>
                <a:ea typeface="DM Sans"/>
                <a:cs typeface="DM Sans"/>
                <a:sym typeface="DM Sans"/>
              </a:defRPr>
            </a:lvl7pPr>
            <a:lvl8pPr lvl="7" marR="0" rtl="0" algn="l">
              <a:lnSpc>
                <a:spcPct val="100000"/>
              </a:lnSpc>
              <a:spcBef>
                <a:spcPts val="0"/>
              </a:spcBef>
              <a:spcAft>
                <a:spcPts val="0"/>
              </a:spcAft>
              <a:buClr>
                <a:schemeClr val="dk1"/>
              </a:buClr>
              <a:buSzPts val="3000"/>
              <a:buFont typeface="DM Sans"/>
              <a:buNone/>
              <a:defRPr b="1" i="0" sz="3000" u="none" cap="none" strike="noStrike">
                <a:solidFill>
                  <a:schemeClr val="dk1"/>
                </a:solidFill>
                <a:latin typeface="DM Sans"/>
                <a:ea typeface="DM Sans"/>
                <a:cs typeface="DM Sans"/>
                <a:sym typeface="DM Sans"/>
              </a:defRPr>
            </a:lvl8pPr>
            <a:lvl9pPr lvl="8" marR="0" rtl="0" algn="l">
              <a:lnSpc>
                <a:spcPct val="100000"/>
              </a:lnSpc>
              <a:spcBef>
                <a:spcPts val="0"/>
              </a:spcBef>
              <a:spcAft>
                <a:spcPts val="0"/>
              </a:spcAft>
              <a:buClr>
                <a:schemeClr val="dk1"/>
              </a:buClr>
              <a:buSzPts val="3000"/>
              <a:buFont typeface="DM Sans"/>
              <a:buNone/>
              <a:defRPr b="1" i="0" sz="3000" u="none" cap="none" strike="noStrike">
                <a:solidFill>
                  <a:schemeClr val="dk1"/>
                </a:solidFill>
                <a:latin typeface="DM Sans"/>
                <a:ea typeface="DM Sans"/>
                <a:cs typeface="DM Sans"/>
                <a:sym typeface="DM Sans"/>
              </a:defRPr>
            </a:lvl9pPr>
          </a:lstStyle>
          <a:p/>
        </p:txBody>
      </p:sp>
      <p:sp>
        <p:nvSpPr>
          <p:cNvPr id="7" name="Google Shape;7;p1"/>
          <p:cNvSpPr txBox="1"/>
          <p:nvPr>
            <p:ph idx="1" type="body"/>
          </p:nvPr>
        </p:nvSpPr>
        <p:spPr>
          <a:xfrm>
            <a:off x="713400" y="1152475"/>
            <a:ext cx="7717500" cy="34164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15000"/>
              </a:lnSpc>
              <a:spcBef>
                <a:spcPts val="0"/>
              </a:spcBef>
              <a:spcAft>
                <a:spcPts val="0"/>
              </a:spcAft>
              <a:buClr>
                <a:schemeClr val="dk1"/>
              </a:buClr>
              <a:buSzPts val="1400"/>
              <a:buFont typeface="Lato"/>
              <a:buChar char="●"/>
              <a:defRPr b="0" i="0" sz="1400" u="none" cap="none" strike="noStrike">
                <a:solidFill>
                  <a:schemeClr val="dk1"/>
                </a:solidFill>
                <a:latin typeface="Lato"/>
                <a:ea typeface="Lato"/>
                <a:cs typeface="Lato"/>
                <a:sym typeface="Lato"/>
              </a:defRPr>
            </a:lvl1pPr>
            <a:lvl2pPr indent="-317500" lvl="1" marL="914400" marR="0" rtl="0" algn="l">
              <a:lnSpc>
                <a:spcPct val="115000"/>
              </a:lnSpc>
              <a:spcBef>
                <a:spcPts val="0"/>
              </a:spcBef>
              <a:spcAft>
                <a:spcPts val="0"/>
              </a:spcAft>
              <a:buClr>
                <a:schemeClr val="dk1"/>
              </a:buClr>
              <a:buSzPts val="1400"/>
              <a:buFont typeface="Lato"/>
              <a:buChar char="○"/>
              <a:defRPr b="0" i="0" sz="1400" u="none" cap="none" strike="noStrike">
                <a:solidFill>
                  <a:schemeClr val="dk1"/>
                </a:solidFill>
                <a:latin typeface="Lato"/>
                <a:ea typeface="Lato"/>
                <a:cs typeface="Lato"/>
                <a:sym typeface="Lato"/>
              </a:defRPr>
            </a:lvl2pPr>
            <a:lvl3pPr indent="-317500" lvl="2" marL="1371600" marR="0" rtl="0" algn="l">
              <a:lnSpc>
                <a:spcPct val="115000"/>
              </a:lnSpc>
              <a:spcBef>
                <a:spcPts val="0"/>
              </a:spcBef>
              <a:spcAft>
                <a:spcPts val="0"/>
              </a:spcAft>
              <a:buClr>
                <a:schemeClr val="dk1"/>
              </a:buClr>
              <a:buSzPts val="1400"/>
              <a:buFont typeface="Lato"/>
              <a:buChar char="■"/>
              <a:defRPr b="0" i="0" sz="1400" u="none" cap="none" strike="noStrike">
                <a:solidFill>
                  <a:schemeClr val="dk1"/>
                </a:solidFill>
                <a:latin typeface="Lato"/>
                <a:ea typeface="Lato"/>
                <a:cs typeface="Lato"/>
                <a:sym typeface="Lato"/>
              </a:defRPr>
            </a:lvl3pPr>
            <a:lvl4pPr indent="-317500" lvl="3" marL="1828800" marR="0" rtl="0" algn="l">
              <a:lnSpc>
                <a:spcPct val="115000"/>
              </a:lnSpc>
              <a:spcBef>
                <a:spcPts val="0"/>
              </a:spcBef>
              <a:spcAft>
                <a:spcPts val="0"/>
              </a:spcAft>
              <a:buClr>
                <a:schemeClr val="dk1"/>
              </a:buClr>
              <a:buSzPts val="1400"/>
              <a:buFont typeface="Lato"/>
              <a:buChar char="●"/>
              <a:defRPr b="0" i="0" sz="1400" u="none" cap="none" strike="noStrike">
                <a:solidFill>
                  <a:schemeClr val="dk1"/>
                </a:solidFill>
                <a:latin typeface="Lato"/>
                <a:ea typeface="Lato"/>
                <a:cs typeface="Lato"/>
                <a:sym typeface="Lato"/>
              </a:defRPr>
            </a:lvl4pPr>
            <a:lvl5pPr indent="-317500" lvl="4" marL="2286000" marR="0" rtl="0" algn="l">
              <a:lnSpc>
                <a:spcPct val="115000"/>
              </a:lnSpc>
              <a:spcBef>
                <a:spcPts val="0"/>
              </a:spcBef>
              <a:spcAft>
                <a:spcPts val="0"/>
              </a:spcAft>
              <a:buClr>
                <a:schemeClr val="dk1"/>
              </a:buClr>
              <a:buSzPts val="1400"/>
              <a:buFont typeface="Lato"/>
              <a:buChar char="○"/>
              <a:defRPr b="0" i="0" sz="1400" u="none" cap="none" strike="noStrike">
                <a:solidFill>
                  <a:schemeClr val="dk1"/>
                </a:solidFill>
                <a:latin typeface="Lato"/>
                <a:ea typeface="Lato"/>
                <a:cs typeface="Lato"/>
                <a:sym typeface="Lato"/>
              </a:defRPr>
            </a:lvl5pPr>
            <a:lvl6pPr indent="-317500" lvl="5" marL="2743200" marR="0" rtl="0" algn="l">
              <a:lnSpc>
                <a:spcPct val="115000"/>
              </a:lnSpc>
              <a:spcBef>
                <a:spcPts val="0"/>
              </a:spcBef>
              <a:spcAft>
                <a:spcPts val="0"/>
              </a:spcAft>
              <a:buClr>
                <a:schemeClr val="dk1"/>
              </a:buClr>
              <a:buSzPts val="1400"/>
              <a:buFont typeface="Lato"/>
              <a:buChar char="■"/>
              <a:defRPr b="0" i="0" sz="1400" u="none" cap="none" strike="noStrike">
                <a:solidFill>
                  <a:schemeClr val="dk1"/>
                </a:solidFill>
                <a:latin typeface="Lato"/>
                <a:ea typeface="Lato"/>
                <a:cs typeface="Lato"/>
                <a:sym typeface="Lato"/>
              </a:defRPr>
            </a:lvl6pPr>
            <a:lvl7pPr indent="-317500" lvl="6" marL="3200400" marR="0" rtl="0" algn="l">
              <a:lnSpc>
                <a:spcPct val="115000"/>
              </a:lnSpc>
              <a:spcBef>
                <a:spcPts val="0"/>
              </a:spcBef>
              <a:spcAft>
                <a:spcPts val="0"/>
              </a:spcAft>
              <a:buClr>
                <a:schemeClr val="dk1"/>
              </a:buClr>
              <a:buSzPts val="1400"/>
              <a:buFont typeface="Lato"/>
              <a:buChar char="●"/>
              <a:defRPr b="0" i="0" sz="1400" u="none" cap="none" strike="noStrike">
                <a:solidFill>
                  <a:schemeClr val="dk1"/>
                </a:solidFill>
                <a:latin typeface="Lato"/>
                <a:ea typeface="Lato"/>
                <a:cs typeface="Lato"/>
                <a:sym typeface="Lato"/>
              </a:defRPr>
            </a:lvl7pPr>
            <a:lvl8pPr indent="-317500" lvl="7" marL="3657600" marR="0" rtl="0" algn="l">
              <a:lnSpc>
                <a:spcPct val="115000"/>
              </a:lnSpc>
              <a:spcBef>
                <a:spcPts val="0"/>
              </a:spcBef>
              <a:spcAft>
                <a:spcPts val="0"/>
              </a:spcAft>
              <a:buClr>
                <a:schemeClr val="dk1"/>
              </a:buClr>
              <a:buSzPts val="1400"/>
              <a:buFont typeface="Lato"/>
              <a:buChar char="○"/>
              <a:defRPr b="0" i="0" sz="1400" u="none" cap="none" strike="noStrike">
                <a:solidFill>
                  <a:schemeClr val="dk1"/>
                </a:solidFill>
                <a:latin typeface="Lato"/>
                <a:ea typeface="Lato"/>
                <a:cs typeface="Lato"/>
                <a:sym typeface="Lato"/>
              </a:defRPr>
            </a:lvl8pPr>
            <a:lvl9pPr indent="-317500" lvl="8" marL="4114800" marR="0" rtl="0" algn="l">
              <a:lnSpc>
                <a:spcPct val="115000"/>
              </a:lnSpc>
              <a:spcBef>
                <a:spcPts val="0"/>
              </a:spcBef>
              <a:spcAft>
                <a:spcPts val="0"/>
              </a:spcAft>
              <a:buClr>
                <a:schemeClr val="dk1"/>
              </a:buClr>
              <a:buSzPts val="1400"/>
              <a:buFont typeface="Lato"/>
              <a:buChar char="■"/>
              <a:defRPr b="0" i="0" sz="1400" u="none" cap="none" strike="noStrike">
                <a:solidFill>
                  <a:schemeClr val="dk1"/>
                </a:solidFill>
                <a:latin typeface="Lato"/>
                <a:ea typeface="Lato"/>
                <a:cs typeface="Lato"/>
                <a:sym typeface="Lat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2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 Id="rId3"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 Id="rId3"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 Id="rId3" Type="http://schemas.openxmlformats.org/officeDocument/2006/relationships/image" Target="../media/image3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9.png"/><Relationship Id="rId4" Type="http://schemas.openxmlformats.org/officeDocument/2006/relationships/image" Target="../media/image1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6.xml"/><Relationship Id="rId3" Type="http://schemas.openxmlformats.org/officeDocument/2006/relationships/image" Target="../media/image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7.xml"/><Relationship Id="rId3" Type="http://schemas.openxmlformats.org/officeDocument/2006/relationships/image" Target="../media/image20.png"/><Relationship Id="rId4" Type="http://schemas.openxmlformats.org/officeDocument/2006/relationships/image" Target="../media/image1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8.xml"/><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9.xml"/><Relationship Id="rId3" Type="http://schemas.openxmlformats.org/officeDocument/2006/relationships/image" Target="../media/image11.png"/><Relationship Id="rId4" Type="http://schemas.openxmlformats.org/officeDocument/2006/relationships/image" Target="../media/image21.png"/><Relationship Id="rId5" Type="http://schemas.openxmlformats.org/officeDocument/2006/relationships/image" Target="../media/image2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0.xml"/><Relationship Id="rId3" Type="http://schemas.openxmlformats.org/officeDocument/2006/relationships/image" Target="../media/image2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2.xml"/><Relationship Id="rId3" Type="http://schemas.openxmlformats.org/officeDocument/2006/relationships/image" Target="../media/image30.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3.xml"/><Relationship Id="rId3" Type="http://schemas.openxmlformats.org/officeDocument/2006/relationships/image" Target="../media/image26.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4.xml"/><Relationship Id="rId3" Type="http://schemas.openxmlformats.org/officeDocument/2006/relationships/image" Target="../media/image29.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5.xml"/><Relationship Id="rId3" Type="http://schemas.openxmlformats.org/officeDocument/2006/relationships/image" Target="../media/image27.png"/><Relationship Id="rId4" Type="http://schemas.openxmlformats.org/officeDocument/2006/relationships/image" Target="../media/image24.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0.xml"/><Relationship Id="rId3" Type="http://schemas.openxmlformats.org/officeDocument/2006/relationships/image" Target="../media/image22.png"/><Relationship Id="rId4" Type="http://schemas.openxmlformats.org/officeDocument/2006/relationships/image" Target="../media/image1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25"/>
          <p:cNvSpPr txBox="1"/>
          <p:nvPr>
            <p:ph type="ctrTitle"/>
          </p:nvPr>
        </p:nvSpPr>
        <p:spPr>
          <a:xfrm>
            <a:off x="898450" y="2962125"/>
            <a:ext cx="4791000" cy="8271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5200"/>
              <a:buNone/>
            </a:pPr>
            <a:r>
              <a:rPr b="0" lang="en" sz="2700">
                <a:solidFill>
                  <a:srgbClr val="000000"/>
                </a:solidFill>
                <a:latin typeface="DM Sans ExtraBold"/>
                <a:ea typeface="DM Sans ExtraBold"/>
                <a:cs typeface="DM Sans ExtraBold"/>
                <a:sym typeface="DM Sans ExtraBold"/>
              </a:rPr>
              <a:t>(</a:t>
            </a:r>
            <a:r>
              <a:rPr b="0" lang="en" sz="2700">
                <a:solidFill>
                  <a:srgbClr val="000000"/>
                </a:solidFill>
                <a:latin typeface="DM Sans ExtraBold"/>
                <a:ea typeface="DM Sans ExtraBold"/>
                <a:cs typeface="DM Sans ExtraBold"/>
                <a:sym typeface="DM Sans ExtraBold"/>
              </a:rPr>
              <a:t>Predictive Maintenance)</a:t>
            </a:r>
            <a:endParaRPr b="0" sz="2700">
              <a:solidFill>
                <a:srgbClr val="000000"/>
              </a:solidFill>
              <a:latin typeface="DM Sans ExtraBold"/>
              <a:ea typeface="DM Sans ExtraBold"/>
              <a:cs typeface="DM Sans ExtraBold"/>
              <a:sym typeface="DM Sans ExtraBold"/>
            </a:endParaRPr>
          </a:p>
        </p:txBody>
      </p:sp>
      <p:sp>
        <p:nvSpPr>
          <p:cNvPr id="289" name="Google Shape;289;p25"/>
          <p:cNvSpPr txBox="1"/>
          <p:nvPr>
            <p:ph idx="1" type="subTitle"/>
          </p:nvPr>
        </p:nvSpPr>
        <p:spPr>
          <a:xfrm>
            <a:off x="898450" y="3732200"/>
            <a:ext cx="6957000" cy="475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sz="1600"/>
              <a:t>GROUP - 3</a:t>
            </a:r>
            <a:endParaRPr sz="1600"/>
          </a:p>
        </p:txBody>
      </p:sp>
      <p:sp>
        <p:nvSpPr>
          <p:cNvPr id="290" name="Google Shape;290;p25"/>
          <p:cNvSpPr/>
          <p:nvPr/>
        </p:nvSpPr>
        <p:spPr>
          <a:xfrm rot="5400000">
            <a:off x="625212" y="973043"/>
            <a:ext cx="111618" cy="64395"/>
          </a:xfrm>
          <a:custGeom>
            <a:rect b="b" l="l" r="r" t="t"/>
            <a:pathLst>
              <a:path extrusionOk="0" h="45" w="78">
                <a:moveTo>
                  <a:pt x="0" y="23"/>
                </a:moveTo>
                <a:lnTo>
                  <a:pt x="39" y="0"/>
                </a:lnTo>
                <a:lnTo>
                  <a:pt x="78" y="23"/>
                </a:lnTo>
                <a:lnTo>
                  <a:pt x="39" y="45"/>
                </a:lnTo>
                <a:lnTo>
                  <a:pt x="0" y="23"/>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91" name="Google Shape;291;p25"/>
          <p:cNvSpPr txBox="1"/>
          <p:nvPr>
            <p:ph type="ctrTitle"/>
          </p:nvPr>
        </p:nvSpPr>
        <p:spPr>
          <a:xfrm>
            <a:off x="1170300" y="1015650"/>
            <a:ext cx="6957000" cy="14571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200"/>
              <a:buNone/>
            </a:pPr>
            <a:r>
              <a:rPr b="0" lang="en" sz="5200">
                <a:solidFill>
                  <a:schemeClr val="accent1"/>
                </a:solidFill>
                <a:latin typeface="DM Sans ExtraBold"/>
                <a:ea typeface="DM Sans ExtraBold"/>
                <a:cs typeface="DM Sans ExtraBold"/>
                <a:sym typeface="DM Sans ExtraBold"/>
              </a:rPr>
              <a:t>The CrashCatcher</a:t>
            </a:r>
            <a:endParaRPr b="0" sz="5200">
              <a:solidFill>
                <a:schemeClr val="accent1"/>
              </a:solidFill>
              <a:latin typeface="DM Sans ExtraBold"/>
              <a:ea typeface="DM Sans ExtraBold"/>
              <a:cs typeface="DM Sans ExtraBold"/>
              <a:sym typeface="DM Sans ExtraBold"/>
            </a:endParaRPr>
          </a:p>
          <a:p>
            <a:pPr indent="0" lvl="0" marL="0" rtl="0" algn="ctr">
              <a:lnSpc>
                <a:spcPct val="100000"/>
              </a:lnSpc>
              <a:spcBef>
                <a:spcPts val="0"/>
              </a:spcBef>
              <a:spcAft>
                <a:spcPts val="0"/>
              </a:spcAft>
              <a:buSzPts val="5200"/>
              <a:buNone/>
            </a:pPr>
            <a:r>
              <a:rPr b="0" lang="en" sz="5200">
                <a:solidFill>
                  <a:schemeClr val="accent2"/>
                </a:solidFill>
                <a:latin typeface="DM Sans ExtraBold"/>
                <a:ea typeface="DM Sans ExtraBold"/>
                <a:cs typeface="DM Sans ExtraBold"/>
                <a:sym typeface="DM Sans ExtraBold"/>
              </a:rPr>
              <a:t>Model</a:t>
            </a:r>
            <a:endParaRPr b="0" sz="5200">
              <a:solidFill>
                <a:schemeClr val="accent2"/>
              </a:solidFill>
              <a:latin typeface="DM Sans ExtraBold"/>
              <a:ea typeface="DM Sans ExtraBold"/>
              <a:cs typeface="DM Sans ExtraBold"/>
              <a:sym typeface="DM Sans ExtraBo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34"/>
          <p:cNvSpPr txBox="1"/>
          <p:nvPr>
            <p:ph type="title"/>
          </p:nvPr>
        </p:nvSpPr>
        <p:spPr>
          <a:xfrm>
            <a:off x="560825" y="445025"/>
            <a:ext cx="77175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solidFill>
                  <a:schemeClr val="lt1"/>
                </a:solidFill>
              </a:rPr>
              <a:t>Describing the Dataset</a:t>
            </a:r>
            <a:endParaRPr>
              <a:solidFill>
                <a:schemeClr val="lt1"/>
              </a:solidFill>
            </a:endParaRPr>
          </a:p>
        </p:txBody>
      </p:sp>
      <p:pic>
        <p:nvPicPr>
          <p:cNvPr id="354" name="Google Shape;354;p34"/>
          <p:cNvPicPr preferRelativeResize="0"/>
          <p:nvPr/>
        </p:nvPicPr>
        <p:blipFill>
          <a:blip r:embed="rId3">
            <a:alphaModFix/>
          </a:blip>
          <a:stretch>
            <a:fillRect/>
          </a:stretch>
        </p:blipFill>
        <p:spPr>
          <a:xfrm>
            <a:off x="640728" y="1408313"/>
            <a:ext cx="4330448" cy="2174475"/>
          </a:xfrm>
          <a:prstGeom prst="rect">
            <a:avLst/>
          </a:prstGeom>
          <a:noFill/>
          <a:ln>
            <a:noFill/>
          </a:ln>
          <a:effectLst>
            <a:outerShdw blurRad="57150" rotWithShape="0" algn="bl" dir="5400000" dist="19050">
              <a:srgbClr val="000000">
                <a:alpha val="50000"/>
              </a:srgbClr>
            </a:outerShdw>
          </a:effectLst>
        </p:spPr>
      </p:pic>
      <p:sp>
        <p:nvSpPr>
          <p:cNvPr id="355" name="Google Shape;355;p34"/>
          <p:cNvSpPr txBox="1"/>
          <p:nvPr/>
        </p:nvSpPr>
        <p:spPr>
          <a:xfrm>
            <a:off x="640725" y="3917975"/>
            <a:ext cx="2415600" cy="572700"/>
          </a:xfrm>
          <a:prstGeom prst="rect">
            <a:avLst/>
          </a:prstGeom>
          <a:noFill/>
          <a:ln>
            <a:noFill/>
          </a:ln>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Clr>
                <a:schemeClr val="lt1"/>
              </a:buClr>
              <a:buSzPts val="1100"/>
              <a:buFont typeface="Lato"/>
              <a:buAutoNum type="arabicPeriod"/>
            </a:pPr>
            <a:r>
              <a:rPr lang="en" sz="1100">
                <a:solidFill>
                  <a:schemeClr val="lt1"/>
                </a:solidFill>
                <a:latin typeface="DM Sans Black"/>
                <a:ea typeface="DM Sans Black"/>
                <a:cs typeface="DM Sans Black"/>
                <a:sym typeface="DM Sans Black"/>
              </a:rPr>
              <a:t>Total Rows:</a:t>
            </a:r>
            <a:r>
              <a:rPr lang="en" sz="1100">
                <a:latin typeface="DM Sans SemiBold"/>
                <a:ea typeface="DM Sans SemiBold"/>
                <a:cs typeface="DM Sans SemiBold"/>
                <a:sym typeface="DM Sans SemiBold"/>
              </a:rPr>
              <a:t> 10,000</a:t>
            </a:r>
            <a:endParaRPr sz="1100">
              <a:latin typeface="DM Sans SemiBold"/>
              <a:ea typeface="DM Sans SemiBold"/>
              <a:cs typeface="DM Sans SemiBold"/>
              <a:sym typeface="DM Sans SemiBold"/>
            </a:endParaRPr>
          </a:p>
          <a:p>
            <a:pPr indent="-298450" lvl="0" marL="457200" rtl="0" algn="l">
              <a:lnSpc>
                <a:spcPct val="115000"/>
              </a:lnSpc>
              <a:spcBef>
                <a:spcPts val="0"/>
              </a:spcBef>
              <a:spcAft>
                <a:spcPts val="0"/>
              </a:spcAft>
              <a:buClr>
                <a:schemeClr val="lt1"/>
              </a:buClr>
              <a:buSzPts val="1100"/>
              <a:buFont typeface="Lato"/>
              <a:buAutoNum type="arabicPeriod"/>
            </a:pPr>
            <a:r>
              <a:rPr lang="en" sz="1100">
                <a:solidFill>
                  <a:schemeClr val="lt1"/>
                </a:solidFill>
                <a:latin typeface="DM Sans ExtraBold"/>
                <a:ea typeface="DM Sans ExtraBold"/>
                <a:cs typeface="DM Sans ExtraBold"/>
                <a:sym typeface="DM Sans ExtraBold"/>
              </a:rPr>
              <a:t>Total Columns:</a:t>
            </a:r>
            <a:r>
              <a:rPr lang="en" sz="1100">
                <a:latin typeface="DM Sans SemiBold"/>
                <a:ea typeface="DM Sans SemiBold"/>
                <a:cs typeface="DM Sans SemiBold"/>
                <a:sym typeface="DM Sans SemiBold"/>
              </a:rPr>
              <a:t> 14</a:t>
            </a:r>
            <a:endParaRPr sz="1100">
              <a:solidFill>
                <a:schemeClr val="lt1"/>
              </a:solidFill>
              <a:latin typeface="DM Sans Black"/>
              <a:ea typeface="DM Sans Black"/>
              <a:cs typeface="DM Sans Black"/>
              <a:sym typeface="DM Sans Black"/>
            </a:endParaRPr>
          </a:p>
        </p:txBody>
      </p:sp>
      <p:sp>
        <p:nvSpPr>
          <p:cNvPr id="356" name="Google Shape;356;p34"/>
          <p:cNvSpPr txBox="1"/>
          <p:nvPr/>
        </p:nvSpPr>
        <p:spPr>
          <a:xfrm>
            <a:off x="5278250" y="1077650"/>
            <a:ext cx="3345000" cy="32340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1200"/>
              </a:spcBef>
              <a:spcAft>
                <a:spcPts val="0"/>
              </a:spcAft>
              <a:buNone/>
            </a:pPr>
            <a:r>
              <a:rPr lang="en" sz="1100">
                <a:solidFill>
                  <a:schemeClr val="lt1"/>
                </a:solidFill>
                <a:latin typeface="Lato Black"/>
                <a:ea typeface="Lato Black"/>
                <a:cs typeface="Lato Black"/>
                <a:sym typeface="Lato Black"/>
              </a:rPr>
              <a:t>Numerical Columns (Integers):</a:t>
            </a:r>
            <a:endParaRPr sz="1100">
              <a:solidFill>
                <a:schemeClr val="lt1"/>
              </a:solidFill>
              <a:latin typeface="Lato Black"/>
              <a:ea typeface="Lato Black"/>
              <a:cs typeface="Lato Black"/>
              <a:sym typeface="Lato Black"/>
            </a:endParaRPr>
          </a:p>
          <a:p>
            <a:pPr indent="-298450" lvl="0" marL="457200" rtl="0" algn="just">
              <a:lnSpc>
                <a:spcPct val="115000"/>
              </a:lnSpc>
              <a:spcBef>
                <a:spcPts val="1200"/>
              </a:spcBef>
              <a:spcAft>
                <a:spcPts val="0"/>
              </a:spcAft>
              <a:buClr>
                <a:schemeClr val="lt1"/>
              </a:buClr>
              <a:buSzPts val="1100"/>
              <a:buFont typeface="Lato"/>
              <a:buAutoNum type="arabicPeriod"/>
            </a:pPr>
            <a:r>
              <a:rPr b="1" lang="en" sz="1100">
                <a:solidFill>
                  <a:schemeClr val="lt1"/>
                </a:solidFill>
                <a:latin typeface="Lato"/>
                <a:ea typeface="Lato"/>
                <a:cs typeface="Lato"/>
                <a:sym typeface="Lato"/>
              </a:rPr>
              <a:t>UDI:</a:t>
            </a:r>
            <a:r>
              <a:rPr b="1" lang="en" sz="1100">
                <a:solidFill>
                  <a:schemeClr val="dk1"/>
                </a:solidFill>
                <a:latin typeface="Lato"/>
                <a:ea typeface="Lato"/>
                <a:cs typeface="Lato"/>
                <a:sym typeface="Lato"/>
              </a:rPr>
              <a:t> </a:t>
            </a:r>
            <a:r>
              <a:rPr lang="en" sz="1100">
                <a:latin typeface="Lato"/>
                <a:ea typeface="Lato"/>
                <a:cs typeface="Lato"/>
                <a:sym typeface="Lato"/>
              </a:rPr>
              <a:t>Unique identifier for data entries.</a:t>
            </a:r>
            <a:endParaRPr sz="1100">
              <a:latin typeface="Lato"/>
              <a:ea typeface="Lato"/>
              <a:cs typeface="Lato"/>
              <a:sym typeface="Lato"/>
            </a:endParaRPr>
          </a:p>
          <a:p>
            <a:pPr indent="-298450" lvl="0" marL="457200" rtl="0" algn="just">
              <a:lnSpc>
                <a:spcPct val="115000"/>
              </a:lnSpc>
              <a:spcBef>
                <a:spcPts val="0"/>
              </a:spcBef>
              <a:spcAft>
                <a:spcPts val="0"/>
              </a:spcAft>
              <a:buClr>
                <a:schemeClr val="lt1"/>
              </a:buClr>
              <a:buSzPts val="1100"/>
              <a:buFont typeface="Lato"/>
              <a:buAutoNum type="arabicPeriod"/>
            </a:pPr>
            <a:r>
              <a:rPr b="1" lang="en" sz="1100">
                <a:solidFill>
                  <a:schemeClr val="lt1"/>
                </a:solidFill>
                <a:latin typeface="Lato"/>
                <a:ea typeface="Lato"/>
                <a:cs typeface="Lato"/>
                <a:sym typeface="Lato"/>
              </a:rPr>
              <a:t>Rotational speed [rpm]: </a:t>
            </a:r>
            <a:r>
              <a:rPr lang="en" sz="1100">
                <a:latin typeface="Lato"/>
                <a:ea typeface="Lato"/>
                <a:cs typeface="Lato"/>
                <a:sym typeface="Lato"/>
              </a:rPr>
              <a:t>The rotational speed of the machine in revolutions per minute.</a:t>
            </a:r>
            <a:endParaRPr sz="1100">
              <a:latin typeface="Lato"/>
              <a:ea typeface="Lato"/>
              <a:cs typeface="Lato"/>
              <a:sym typeface="Lato"/>
            </a:endParaRPr>
          </a:p>
          <a:p>
            <a:pPr indent="-298450" lvl="0" marL="457200" rtl="0" algn="just">
              <a:lnSpc>
                <a:spcPct val="115000"/>
              </a:lnSpc>
              <a:spcBef>
                <a:spcPts val="0"/>
              </a:spcBef>
              <a:spcAft>
                <a:spcPts val="0"/>
              </a:spcAft>
              <a:buClr>
                <a:schemeClr val="lt1"/>
              </a:buClr>
              <a:buSzPts val="1100"/>
              <a:buFont typeface="Lato"/>
              <a:buAutoNum type="arabicPeriod"/>
            </a:pPr>
            <a:r>
              <a:rPr b="1" lang="en" sz="1100">
                <a:solidFill>
                  <a:schemeClr val="lt1"/>
                </a:solidFill>
                <a:latin typeface="Lato"/>
                <a:ea typeface="Lato"/>
                <a:cs typeface="Lato"/>
                <a:sym typeface="Lato"/>
              </a:rPr>
              <a:t>Tool wear [min]: </a:t>
            </a:r>
            <a:r>
              <a:rPr lang="en" sz="1100">
                <a:latin typeface="Lato"/>
                <a:ea typeface="Lato"/>
                <a:cs typeface="Lato"/>
                <a:sym typeface="Lato"/>
              </a:rPr>
              <a:t>The wear on the tool in minutes.</a:t>
            </a:r>
            <a:endParaRPr sz="1100">
              <a:latin typeface="Lato"/>
              <a:ea typeface="Lato"/>
              <a:cs typeface="Lato"/>
              <a:sym typeface="Lato"/>
            </a:endParaRPr>
          </a:p>
          <a:p>
            <a:pPr indent="-298450" lvl="0" marL="457200" rtl="0" algn="just">
              <a:lnSpc>
                <a:spcPct val="115000"/>
              </a:lnSpc>
              <a:spcBef>
                <a:spcPts val="0"/>
              </a:spcBef>
              <a:spcAft>
                <a:spcPts val="0"/>
              </a:spcAft>
              <a:buClr>
                <a:schemeClr val="lt1"/>
              </a:buClr>
              <a:buSzPts val="1100"/>
              <a:buFont typeface="Lato"/>
              <a:buAutoNum type="arabicPeriod"/>
            </a:pPr>
            <a:r>
              <a:rPr b="1" lang="en" sz="1100">
                <a:solidFill>
                  <a:schemeClr val="lt1"/>
                </a:solidFill>
                <a:latin typeface="Lato"/>
                <a:ea typeface="Lato"/>
                <a:cs typeface="Lato"/>
                <a:sym typeface="Lato"/>
              </a:rPr>
              <a:t>Machine failure:</a:t>
            </a:r>
            <a:r>
              <a:rPr lang="en" sz="1100">
                <a:latin typeface="Lato"/>
                <a:ea typeface="Lato"/>
                <a:cs typeface="Lato"/>
                <a:sym typeface="Lato"/>
              </a:rPr>
              <a:t> A binary indicator showing whether a machine failed.</a:t>
            </a:r>
            <a:endParaRPr sz="1100">
              <a:latin typeface="Lato"/>
              <a:ea typeface="Lato"/>
              <a:cs typeface="Lato"/>
              <a:sym typeface="Lato"/>
            </a:endParaRPr>
          </a:p>
          <a:p>
            <a:pPr indent="-298450" lvl="0" marL="457200" rtl="0" algn="just">
              <a:lnSpc>
                <a:spcPct val="115000"/>
              </a:lnSpc>
              <a:spcBef>
                <a:spcPts val="0"/>
              </a:spcBef>
              <a:spcAft>
                <a:spcPts val="0"/>
              </a:spcAft>
              <a:buClr>
                <a:schemeClr val="lt1"/>
              </a:buClr>
              <a:buSzPts val="1100"/>
              <a:buFont typeface="Lato"/>
              <a:buAutoNum type="arabicPeriod"/>
            </a:pPr>
            <a:r>
              <a:rPr b="1" lang="en" sz="1100">
                <a:solidFill>
                  <a:schemeClr val="lt1"/>
                </a:solidFill>
                <a:latin typeface="Lato"/>
                <a:ea typeface="Lato"/>
                <a:cs typeface="Lato"/>
                <a:sym typeface="Lato"/>
              </a:rPr>
              <a:t>Failure Types (Binary Indicators):</a:t>
            </a:r>
            <a:endParaRPr b="1" sz="1100">
              <a:solidFill>
                <a:schemeClr val="lt1"/>
              </a:solidFill>
              <a:latin typeface="Lato"/>
              <a:ea typeface="Lato"/>
              <a:cs typeface="Lato"/>
              <a:sym typeface="Lato"/>
            </a:endParaRPr>
          </a:p>
          <a:p>
            <a:pPr indent="-298450" lvl="1" marL="914400" rtl="0" algn="just">
              <a:lnSpc>
                <a:spcPct val="115000"/>
              </a:lnSpc>
              <a:spcBef>
                <a:spcPts val="0"/>
              </a:spcBef>
              <a:spcAft>
                <a:spcPts val="0"/>
              </a:spcAft>
              <a:buClr>
                <a:schemeClr val="lt1"/>
              </a:buClr>
              <a:buSzPts val="1100"/>
              <a:buFont typeface="Lato"/>
              <a:buAutoNum type="alphaLcPeriod"/>
            </a:pPr>
            <a:r>
              <a:rPr b="1" lang="en" sz="1100">
                <a:solidFill>
                  <a:schemeClr val="lt1"/>
                </a:solidFill>
                <a:latin typeface="Lato"/>
                <a:ea typeface="Lato"/>
                <a:cs typeface="Lato"/>
                <a:sym typeface="Lato"/>
              </a:rPr>
              <a:t>TWF:</a:t>
            </a:r>
            <a:r>
              <a:rPr lang="en" sz="1100">
                <a:latin typeface="Lato"/>
                <a:ea typeface="Lato"/>
                <a:cs typeface="Lato"/>
                <a:sym typeface="Lato"/>
              </a:rPr>
              <a:t> Tool wear failure.</a:t>
            </a:r>
            <a:endParaRPr sz="1100">
              <a:latin typeface="Lato"/>
              <a:ea typeface="Lato"/>
              <a:cs typeface="Lato"/>
              <a:sym typeface="Lato"/>
            </a:endParaRPr>
          </a:p>
          <a:p>
            <a:pPr indent="-298450" lvl="1" marL="914400" rtl="0" algn="just">
              <a:lnSpc>
                <a:spcPct val="115000"/>
              </a:lnSpc>
              <a:spcBef>
                <a:spcPts val="0"/>
              </a:spcBef>
              <a:spcAft>
                <a:spcPts val="0"/>
              </a:spcAft>
              <a:buClr>
                <a:schemeClr val="lt1"/>
              </a:buClr>
              <a:buSzPts val="1100"/>
              <a:buFont typeface="Lato"/>
              <a:buAutoNum type="alphaLcPeriod"/>
            </a:pPr>
            <a:r>
              <a:rPr b="1" lang="en" sz="1100">
                <a:solidFill>
                  <a:schemeClr val="lt1"/>
                </a:solidFill>
                <a:latin typeface="Lato"/>
                <a:ea typeface="Lato"/>
                <a:cs typeface="Lato"/>
                <a:sym typeface="Lato"/>
              </a:rPr>
              <a:t>HDF:</a:t>
            </a:r>
            <a:r>
              <a:rPr lang="en" sz="1100">
                <a:latin typeface="Lato"/>
                <a:ea typeface="Lato"/>
                <a:cs typeface="Lato"/>
                <a:sym typeface="Lato"/>
              </a:rPr>
              <a:t> Heat dissipation failure.</a:t>
            </a:r>
            <a:endParaRPr sz="1100">
              <a:latin typeface="Lato"/>
              <a:ea typeface="Lato"/>
              <a:cs typeface="Lato"/>
              <a:sym typeface="Lato"/>
            </a:endParaRPr>
          </a:p>
          <a:p>
            <a:pPr indent="-298450" lvl="1" marL="914400" rtl="0" algn="just">
              <a:lnSpc>
                <a:spcPct val="115000"/>
              </a:lnSpc>
              <a:spcBef>
                <a:spcPts val="0"/>
              </a:spcBef>
              <a:spcAft>
                <a:spcPts val="0"/>
              </a:spcAft>
              <a:buClr>
                <a:schemeClr val="lt1"/>
              </a:buClr>
              <a:buSzPts val="1100"/>
              <a:buFont typeface="Lato"/>
              <a:buAutoNum type="alphaLcPeriod"/>
            </a:pPr>
            <a:r>
              <a:rPr b="1" lang="en" sz="1100">
                <a:solidFill>
                  <a:schemeClr val="lt1"/>
                </a:solidFill>
                <a:latin typeface="Lato"/>
                <a:ea typeface="Lato"/>
                <a:cs typeface="Lato"/>
                <a:sym typeface="Lato"/>
              </a:rPr>
              <a:t>PWF:</a:t>
            </a:r>
            <a:r>
              <a:rPr lang="en" sz="1100">
                <a:latin typeface="Lato"/>
                <a:ea typeface="Lato"/>
                <a:cs typeface="Lato"/>
                <a:sym typeface="Lato"/>
              </a:rPr>
              <a:t> Power failure.</a:t>
            </a:r>
            <a:endParaRPr sz="1100">
              <a:latin typeface="Lato"/>
              <a:ea typeface="Lato"/>
              <a:cs typeface="Lato"/>
              <a:sym typeface="Lato"/>
            </a:endParaRPr>
          </a:p>
          <a:p>
            <a:pPr indent="-298450" lvl="1" marL="914400" rtl="0" algn="just">
              <a:lnSpc>
                <a:spcPct val="115000"/>
              </a:lnSpc>
              <a:spcBef>
                <a:spcPts val="0"/>
              </a:spcBef>
              <a:spcAft>
                <a:spcPts val="0"/>
              </a:spcAft>
              <a:buClr>
                <a:schemeClr val="lt1"/>
              </a:buClr>
              <a:buSzPts val="1100"/>
              <a:buFont typeface="Lato"/>
              <a:buAutoNum type="alphaLcPeriod"/>
            </a:pPr>
            <a:r>
              <a:rPr b="1" lang="en" sz="1100">
                <a:solidFill>
                  <a:schemeClr val="lt1"/>
                </a:solidFill>
                <a:latin typeface="Lato"/>
                <a:ea typeface="Lato"/>
                <a:cs typeface="Lato"/>
                <a:sym typeface="Lato"/>
              </a:rPr>
              <a:t>OSF:</a:t>
            </a:r>
            <a:r>
              <a:rPr lang="en" sz="1100">
                <a:latin typeface="Lato"/>
                <a:ea typeface="Lato"/>
                <a:cs typeface="Lato"/>
                <a:sym typeface="Lato"/>
              </a:rPr>
              <a:t> Overstrain failure.</a:t>
            </a:r>
            <a:endParaRPr sz="1100">
              <a:latin typeface="Lato"/>
              <a:ea typeface="Lato"/>
              <a:cs typeface="Lato"/>
              <a:sym typeface="Lato"/>
            </a:endParaRPr>
          </a:p>
          <a:p>
            <a:pPr indent="-298450" lvl="1" marL="914400" rtl="0" algn="just">
              <a:lnSpc>
                <a:spcPct val="115000"/>
              </a:lnSpc>
              <a:spcBef>
                <a:spcPts val="0"/>
              </a:spcBef>
              <a:spcAft>
                <a:spcPts val="0"/>
              </a:spcAft>
              <a:buClr>
                <a:schemeClr val="lt1"/>
              </a:buClr>
              <a:buSzPts val="1100"/>
              <a:buFont typeface="Lato"/>
              <a:buAutoNum type="alphaLcPeriod"/>
            </a:pPr>
            <a:r>
              <a:rPr b="1" lang="en" sz="1100">
                <a:solidFill>
                  <a:schemeClr val="lt1"/>
                </a:solidFill>
                <a:latin typeface="Lato"/>
                <a:ea typeface="Lato"/>
                <a:cs typeface="Lato"/>
                <a:sym typeface="Lato"/>
              </a:rPr>
              <a:t>RNF:</a:t>
            </a:r>
            <a:r>
              <a:rPr lang="en" sz="1100">
                <a:latin typeface="Lato"/>
                <a:ea typeface="Lato"/>
                <a:cs typeface="Lato"/>
                <a:sym typeface="Lato"/>
              </a:rPr>
              <a:t> Random failure.</a:t>
            </a:r>
            <a:endParaRPr sz="1100">
              <a:solidFill>
                <a:schemeClr val="lt1"/>
              </a:solidFill>
              <a:latin typeface="Lato Black"/>
              <a:ea typeface="Lato Black"/>
              <a:cs typeface="Lato Black"/>
              <a:sym typeface="Lato Black"/>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35"/>
          <p:cNvSpPr/>
          <p:nvPr/>
        </p:nvSpPr>
        <p:spPr>
          <a:xfrm rot="5400000">
            <a:off x="7857762" y="-2187993"/>
            <a:ext cx="2720976" cy="4967292"/>
          </a:xfrm>
          <a:custGeom>
            <a:rect b="b" l="l" r="r" t="t"/>
            <a:pathLst>
              <a:path extrusionOk="0" h="4183" w="2292">
                <a:moveTo>
                  <a:pt x="1146" y="4183"/>
                </a:moveTo>
                <a:cubicBezTo>
                  <a:pt x="840" y="4183"/>
                  <a:pt x="552" y="4064"/>
                  <a:pt x="336" y="3847"/>
                </a:cubicBezTo>
                <a:cubicBezTo>
                  <a:pt x="119" y="3631"/>
                  <a:pt x="0" y="3343"/>
                  <a:pt x="0" y="3037"/>
                </a:cubicBezTo>
                <a:cubicBezTo>
                  <a:pt x="0" y="1145"/>
                  <a:pt x="0" y="1145"/>
                  <a:pt x="0" y="1145"/>
                </a:cubicBezTo>
                <a:cubicBezTo>
                  <a:pt x="0" y="839"/>
                  <a:pt x="119" y="552"/>
                  <a:pt x="336" y="335"/>
                </a:cubicBezTo>
                <a:cubicBezTo>
                  <a:pt x="552" y="119"/>
                  <a:pt x="840" y="0"/>
                  <a:pt x="1146" y="0"/>
                </a:cubicBezTo>
                <a:cubicBezTo>
                  <a:pt x="1452" y="0"/>
                  <a:pt x="1740" y="119"/>
                  <a:pt x="1956" y="335"/>
                </a:cubicBezTo>
                <a:cubicBezTo>
                  <a:pt x="2173" y="552"/>
                  <a:pt x="2292" y="839"/>
                  <a:pt x="2292" y="1145"/>
                </a:cubicBezTo>
                <a:cubicBezTo>
                  <a:pt x="2292" y="3037"/>
                  <a:pt x="2292" y="3037"/>
                  <a:pt x="2292" y="3037"/>
                </a:cubicBezTo>
                <a:cubicBezTo>
                  <a:pt x="2292" y="3343"/>
                  <a:pt x="2173" y="3631"/>
                  <a:pt x="1956" y="3847"/>
                </a:cubicBezTo>
                <a:cubicBezTo>
                  <a:pt x="1740" y="4064"/>
                  <a:pt x="1452" y="4183"/>
                  <a:pt x="1146" y="4183"/>
                </a:cubicBezTo>
                <a:close/>
                <a:moveTo>
                  <a:pt x="1146" y="12"/>
                </a:moveTo>
                <a:cubicBezTo>
                  <a:pt x="521" y="12"/>
                  <a:pt x="12" y="520"/>
                  <a:pt x="12" y="1145"/>
                </a:cubicBezTo>
                <a:cubicBezTo>
                  <a:pt x="12" y="3037"/>
                  <a:pt x="12" y="3037"/>
                  <a:pt x="12" y="3037"/>
                </a:cubicBezTo>
                <a:cubicBezTo>
                  <a:pt x="12" y="3662"/>
                  <a:pt x="521" y="4171"/>
                  <a:pt x="1146" y="4171"/>
                </a:cubicBezTo>
                <a:cubicBezTo>
                  <a:pt x="1146" y="4171"/>
                  <a:pt x="1146" y="4171"/>
                  <a:pt x="1146" y="4171"/>
                </a:cubicBezTo>
                <a:cubicBezTo>
                  <a:pt x="1771" y="4171"/>
                  <a:pt x="2280" y="3662"/>
                  <a:pt x="2280" y="3037"/>
                </a:cubicBezTo>
                <a:cubicBezTo>
                  <a:pt x="2280" y="1145"/>
                  <a:pt x="2280" y="1145"/>
                  <a:pt x="2280" y="1145"/>
                </a:cubicBezTo>
                <a:cubicBezTo>
                  <a:pt x="2280" y="520"/>
                  <a:pt x="1771" y="12"/>
                  <a:pt x="1146" y="12"/>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62" name="Google Shape;362;p35"/>
          <p:cNvSpPr txBox="1"/>
          <p:nvPr>
            <p:ph type="title"/>
          </p:nvPr>
        </p:nvSpPr>
        <p:spPr>
          <a:xfrm>
            <a:off x="332225" y="368825"/>
            <a:ext cx="4929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sz="3000">
                <a:solidFill>
                  <a:schemeClr val="lt1"/>
                </a:solidFill>
              </a:rPr>
              <a:t>Describing the Dataset</a:t>
            </a:r>
            <a:endParaRPr sz="3000">
              <a:solidFill>
                <a:schemeClr val="lt1"/>
              </a:solidFill>
            </a:endParaRPr>
          </a:p>
        </p:txBody>
      </p:sp>
      <p:pic>
        <p:nvPicPr>
          <p:cNvPr id="363" name="Google Shape;363;p35"/>
          <p:cNvPicPr preferRelativeResize="0"/>
          <p:nvPr/>
        </p:nvPicPr>
        <p:blipFill>
          <a:blip r:embed="rId3">
            <a:alphaModFix/>
          </a:blip>
          <a:stretch>
            <a:fillRect/>
          </a:stretch>
        </p:blipFill>
        <p:spPr>
          <a:xfrm>
            <a:off x="865425" y="1186150"/>
            <a:ext cx="4024350" cy="3054751"/>
          </a:xfrm>
          <a:prstGeom prst="rect">
            <a:avLst/>
          </a:prstGeom>
          <a:noFill/>
          <a:ln>
            <a:noFill/>
          </a:ln>
        </p:spPr>
      </p:pic>
      <p:sp>
        <p:nvSpPr>
          <p:cNvPr id="364" name="Google Shape;364;p35"/>
          <p:cNvSpPr txBox="1"/>
          <p:nvPr/>
        </p:nvSpPr>
        <p:spPr>
          <a:xfrm>
            <a:off x="5118025" y="1567225"/>
            <a:ext cx="3765600" cy="23763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1200"/>
              </a:spcBef>
              <a:spcAft>
                <a:spcPts val="0"/>
              </a:spcAft>
              <a:buNone/>
            </a:pPr>
            <a:r>
              <a:rPr b="1" lang="en" sz="1100">
                <a:solidFill>
                  <a:schemeClr val="lt1"/>
                </a:solidFill>
                <a:latin typeface="Lato"/>
                <a:ea typeface="Lato"/>
                <a:cs typeface="Lato"/>
                <a:sym typeface="Lato"/>
              </a:rPr>
              <a:t>Categorical Columns (Objects)</a:t>
            </a:r>
            <a:r>
              <a:rPr lang="en" sz="1100">
                <a:solidFill>
                  <a:schemeClr val="lt1"/>
                </a:solidFill>
                <a:latin typeface="Lato"/>
                <a:ea typeface="Lato"/>
                <a:cs typeface="Lato"/>
                <a:sym typeface="Lato"/>
              </a:rPr>
              <a:t>:</a:t>
            </a:r>
            <a:endParaRPr sz="1100">
              <a:solidFill>
                <a:schemeClr val="lt1"/>
              </a:solidFill>
              <a:latin typeface="Lato"/>
              <a:ea typeface="Lato"/>
              <a:cs typeface="Lato"/>
              <a:sym typeface="Lato"/>
            </a:endParaRPr>
          </a:p>
          <a:p>
            <a:pPr indent="-298450" lvl="0" marL="457200" rtl="0" algn="just">
              <a:lnSpc>
                <a:spcPct val="115000"/>
              </a:lnSpc>
              <a:spcBef>
                <a:spcPts val="1200"/>
              </a:spcBef>
              <a:spcAft>
                <a:spcPts val="0"/>
              </a:spcAft>
              <a:buClr>
                <a:schemeClr val="lt1"/>
              </a:buClr>
              <a:buSzPts val="1100"/>
              <a:buFont typeface="Lato"/>
              <a:buAutoNum type="arabicPeriod"/>
            </a:pPr>
            <a:r>
              <a:rPr b="1" lang="en" sz="1100">
                <a:solidFill>
                  <a:schemeClr val="lt1"/>
                </a:solidFill>
                <a:latin typeface="Lato"/>
                <a:ea typeface="Lato"/>
                <a:cs typeface="Lato"/>
                <a:sym typeface="Lato"/>
              </a:rPr>
              <a:t>Product ID:</a:t>
            </a:r>
            <a:r>
              <a:rPr lang="en" sz="1100">
                <a:latin typeface="Lato"/>
                <a:ea typeface="Lato"/>
                <a:cs typeface="Lato"/>
                <a:sym typeface="Lato"/>
              </a:rPr>
              <a:t> Identifier for the product.</a:t>
            </a:r>
            <a:endParaRPr sz="1100">
              <a:latin typeface="Lato"/>
              <a:ea typeface="Lato"/>
              <a:cs typeface="Lato"/>
              <a:sym typeface="Lato"/>
            </a:endParaRPr>
          </a:p>
          <a:p>
            <a:pPr indent="-298450" lvl="0" marL="457200" rtl="0" algn="just">
              <a:lnSpc>
                <a:spcPct val="115000"/>
              </a:lnSpc>
              <a:spcBef>
                <a:spcPts val="0"/>
              </a:spcBef>
              <a:spcAft>
                <a:spcPts val="0"/>
              </a:spcAft>
              <a:buClr>
                <a:schemeClr val="lt1"/>
              </a:buClr>
              <a:buSzPts val="1100"/>
              <a:buFont typeface="Lato"/>
              <a:buAutoNum type="arabicPeriod"/>
            </a:pPr>
            <a:r>
              <a:rPr b="1" lang="en" sz="1100">
                <a:solidFill>
                  <a:schemeClr val="lt1"/>
                </a:solidFill>
                <a:latin typeface="Lato"/>
                <a:ea typeface="Lato"/>
                <a:cs typeface="Lato"/>
                <a:sym typeface="Lato"/>
              </a:rPr>
              <a:t>Type:</a:t>
            </a:r>
            <a:r>
              <a:rPr lang="en" sz="1100">
                <a:latin typeface="Lato"/>
                <a:ea typeface="Lato"/>
                <a:cs typeface="Lato"/>
                <a:sym typeface="Lato"/>
              </a:rPr>
              <a:t> The type of machine or product.</a:t>
            </a:r>
            <a:endParaRPr sz="1100">
              <a:latin typeface="Lato"/>
              <a:ea typeface="Lato"/>
              <a:cs typeface="Lato"/>
              <a:sym typeface="Lato"/>
            </a:endParaRPr>
          </a:p>
          <a:p>
            <a:pPr indent="0" lvl="0" marL="0" rtl="0" algn="just">
              <a:lnSpc>
                <a:spcPct val="115000"/>
              </a:lnSpc>
              <a:spcBef>
                <a:spcPts val="1200"/>
              </a:spcBef>
              <a:spcAft>
                <a:spcPts val="0"/>
              </a:spcAft>
              <a:buNone/>
            </a:pPr>
            <a:r>
              <a:rPr b="1" lang="en" sz="1100">
                <a:solidFill>
                  <a:schemeClr val="lt1"/>
                </a:solidFill>
                <a:latin typeface="Lato"/>
                <a:ea typeface="Lato"/>
                <a:cs typeface="Lato"/>
                <a:sym typeface="Lato"/>
              </a:rPr>
              <a:t>Numerical Columns (Floats):</a:t>
            </a:r>
            <a:endParaRPr b="1" sz="1100">
              <a:solidFill>
                <a:schemeClr val="lt1"/>
              </a:solidFill>
              <a:latin typeface="Lato"/>
              <a:ea typeface="Lato"/>
              <a:cs typeface="Lato"/>
              <a:sym typeface="Lato"/>
            </a:endParaRPr>
          </a:p>
          <a:p>
            <a:pPr indent="-298450" lvl="0" marL="457200" rtl="0" algn="just">
              <a:lnSpc>
                <a:spcPct val="115000"/>
              </a:lnSpc>
              <a:spcBef>
                <a:spcPts val="1200"/>
              </a:spcBef>
              <a:spcAft>
                <a:spcPts val="0"/>
              </a:spcAft>
              <a:buClr>
                <a:schemeClr val="lt1"/>
              </a:buClr>
              <a:buSzPts val="1100"/>
              <a:buFont typeface="Lato"/>
              <a:buAutoNum type="arabicPeriod"/>
            </a:pPr>
            <a:r>
              <a:rPr b="1" lang="en" sz="1100">
                <a:solidFill>
                  <a:schemeClr val="lt1"/>
                </a:solidFill>
                <a:latin typeface="Lato"/>
                <a:ea typeface="Lato"/>
                <a:cs typeface="Lato"/>
                <a:sym typeface="Lato"/>
              </a:rPr>
              <a:t>Air temperature [K]:</a:t>
            </a:r>
            <a:r>
              <a:rPr lang="en" sz="1100">
                <a:latin typeface="Lato"/>
                <a:ea typeface="Lato"/>
                <a:cs typeface="Lato"/>
                <a:sym typeface="Lato"/>
              </a:rPr>
              <a:t> Air temperature in Kelvin.</a:t>
            </a:r>
            <a:endParaRPr sz="1100">
              <a:latin typeface="Lato"/>
              <a:ea typeface="Lato"/>
              <a:cs typeface="Lato"/>
              <a:sym typeface="Lato"/>
            </a:endParaRPr>
          </a:p>
          <a:p>
            <a:pPr indent="-298450" lvl="0" marL="457200" rtl="0" algn="just">
              <a:lnSpc>
                <a:spcPct val="115000"/>
              </a:lnSpc>
              <a:spcBef>
                <a:spcPts val="0"/>
              </a:spcBef>
              <a:spcAft>
                <a:spcPts val="0"/>
              </a:spcAft>
              <a:buClr>
                <a:schemeClr val="lt1"/>
              </a:buClr>
              <a:buSzPts val="1100"/>
              <a:buFont typeface="Lato"/>
              <a:buAutoNum type="arabicPeriod"/>
            </a:pPr>
            <a:r>
              <a:rPr b="1" lang="en" sz="1100">
                <a:solidFill>
                  <a:schemeClr val="lt1"/>
                </a:solidFill>
                <a:latin typeface="Lato"/>
                <a:ea typeface="Lato"/>
                <a:cs typeface="Lato"/>
                <a:sym typeface="Lato"/>
              </a:rPr>
              <a:t>Process temperature [K]: </a:t>
            </a:r>
            <a:r>
              <a:rPr lang="en" sz="1100">
                <a:latin typeface="Lato"/>
                <a:ea typeface="Lato"/>
                <a:cs typeface="Lato"/>
                <a:sym typeface="Lato"/>
              </a:rPr>
              <a:t>Temperature of the manufacturing process in Kelvin.</a:t>
            </a:r>
            <a:endParaRPr sz="1100">
              <a:latin typeface="Lato"/>
              <a:ea typeface="Lato"/>
              <a:cs typeface="Lato"/>
              <a:sym typeface="Lato"/>
            </a:endParaRPr>
          </a:p>
          <a:p>
            <a:pPr indent="-298450" lvl="0" marL="457200" rtl="0" algn="just">
              <a:lnSpc>
                <a:spcPct val="115000"/>
              </a:lnSpc>
              <a:spcBef>
                <a:spcPts val="0"/>
              </a:spcBef>
              <a:spcAft>
                <a:spcPts val="0"/>
              </a:spcAft>
              <a:buClr>
                <a:schemeClr val="lt1"/>
              </a:buClr>
              <a:buSzPts val="1100"/>
              <a:buFont typeface="Lato"/>
              <a:buAutoNum type="arabicPeriod"/>
            </a:pPr>
            <a:r>
              <a:rPr b="1" lang="en" sz="1100">
                <a:solidFill>
                  <a:schemeClr val="lt1"/>
                </a:solidFill>
                <a:latin typeface="Lato"/>
                <a:ea typeface="Lato"/>
                <a:cs typeface="Lato"/>
                <a:sym typeface="Lato"/>
              </a:rPr>
              <a:t>Torque [Nm]:</a:t>
            </a:r>
            <a:r>
              <a:rPr lang="en" sz="1100">
                <a:latin typeface="Lato"/>
                <a:ea typeface="Lato"/>
                <a:cs typeface="Lato"/>
                <a:sym typeface="Lato"/>
              </a:rPr>
              <a:t> Torque of the machine in Newton-meters.</a:t>
            </a:r>
            <a:endParaRPr sz="1100">
              <a:solidFill>
                <a:schemeClr val="lt1"/>
              </a:solidFill>
              <a:latin typeface="Lato Black"/>
              <a:ea typeface="Lato Black"/>
              <a:cs typeface="Lato Black"/>
              <a:sym typeface="Lato Black"/>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36"/>
          <p:cNvSpPr txBox="1"/>
          <p:nvPr>
            <p:ph type="title"/>
          </p:nvPr>
        </p:nvSpPr>
        <p:spPr>
          <a:xfrm>
            <a:off x="996150" y="2213425"/>
            <a:ext cx="4699200" cy="18030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800"/>
              <a:buNone/>
            </a:pPr>
            <a:r>
              <a:rPr lang="en" sz="4600"/>
              <a:t>Cleaning the                data</a:t>
            </a:r>
            <a:endParaRPr sz="4600"/>
          </a:p>
        </p:txBody>
      </p:sp>
      <p:sp>
        <p:nvSpPr>
          <p:cNvPr id="370" name="Google Shape;370;p36"/>
          <p:cNvSpPr/>
          <p:nvPr/>
        </p:nvSpPr>
        <p:spPr>
          <a:xfrm>
            <a:off x="7070287" y="-1846893"/>
            <a:ext cx="2720976" cy="4967292"/>
          </a:xfrm>
          <a:custGeom>
            <a:rect b="b" l="l" r="r" t="t"/>
            <a:pathLst>
              <a:path extrusionOk="0" h="4183" w="2292">
                <a:moveTo>
                  <a:pt x="1146" y="4183"/>
                </a:moveTo>
                <a:cubicBezTo>
                  <a:pt x="840" y="4183"/>
                  <a:pt x="552" y="4064"/>
                  <a:pt x="336" y="3847"/>
                </a:cubicBezTo>
                <a:cubicBezTo>
                  <a:pt x="119" y="3631"/>
                  <a:pt x="0" y="3343"/>
                  <a:pt x="0" y="3037"/>
                </a:cubicBezTo>
                <a:cubicBezTo>
                  <a:pt x="0" y="1145"/>
                  <a:pt x="0" y="1145"/>
                  <a:pt x="0" y="1145"/>
                </a:cubicBezTo>
                <a:cubicBezTo>
                  <a:pt x="0" y="839"/>
                  <a:pt x="119" y="552"/>
                  <a:pt x="336" y="335"/>
                </a:cubicBezTo>
                <a:cubicBezTo>
                  <a:pt x="552" y="119"/>
                  <a:pt x="840" y="0"/>
                  <a:pt x="1146" y="0"/>
                </a:cubicBezTo>
                <a:cubicBezTo>
                  <a:pt x="1452" y="0"/>
                  <a:pt x="1740" y="119"/>
                  <a:pt x="1956" y="335"/>
                </a:cubicBezTo>
                <a:cubicBezTo>
                  <a:pt x="2173" y="552"/>
                  <a:pt x="2292" y="839"/>
                  <a:pt x="2292" y="1145"/>
                </a:cubicBezTo>
                <a:cubicBezTo>
                  <a:pt x="2292" y="3037"/>
                  <a:pt x="2292" y="3037"/>
                  <a:pt x="2292" y="3037"/>
                </a:cubicBezTo>
                <a:cubicBezTo>
                  <a:pt x="2292" y="3343"/>
                  <a:pt x="2173" y="3631"/>
                  <a:pt x="1956" y="3847"/>
                </a:cubicBezTo>
                <a:cubicBezTo>
                  <a:pt x="1740" y="4064"/>
                  <a:pt x="1452" y="4183"/>
                  <a:pt x="1146" y="4183"/>
                </a:cubicBezTo>
                <a:close/>
                <a:moveTo>
                  <a:pt x="1146" y="12"/>
                </a:moveTo>
                <a:cubicBezTo>
                  <a:pt x="521" y="12"/>
                  <a:pt x="12" y="520"/>
                  <a:pt x="12" y="1145"/>
                </a:cubicBezTo>
                <a:cubicBezTo>
                  <a:pt x="12" y="3037"/>
                  <a:pt x="12" y="3037"/>
                  <a:pt x="12" y="3037"/>
                </a:cubicBezTo>
                <a:cubicBezTo>
                  <a:pt x="12" y="3662"/>
                  <a:pt x="521" y="4171"/>
                  <a:pt x="1146" y="4171"/>
                </a:cubicBezTo>
                <a:cubicBezTo>
                  <a:pt x="1146" y="4171"/>
                  <a:pt x="1146" y="4171"/>
                  <a:pt x="1146" y="4171"/>
                </a:cubicBezTo>
                <a:cubicBezTo>
                  <a:pt x="1771" y="4171"/>
                  <a:pt x="2280" y="3662"/>
                  <a:pt x="2280" y="3037"/>
                </a:cubicBezTo>
                <a:cubicBezTo>
                  <a:pt x="2280" y="1145"/>
                  <a:pt x="2280" y="1145"/>
                  <a:pt x="2280" y="1145"/>
                </a:cubicBezTo>
                <a:cubicBezTo>
                  <a:pt x="2280" y="520"/>
                  <a:pt x="1771" y="12"/>
                  <a:pt x="1146" y="12"/>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nvGrpSpPr>
          <p:cNvPr id="371" name="Google Shape;371;p36"/>
          <p:cNvGrpSpPr/>
          <p:nvPr/>
        </p:nvGrpSpPr>
        <p:grpSpPr>
          <a:xfrm>
            <a:off x="-792262" y="-1494460"/>
            <a:ext cx="3409951" cy="2797182"/>
            <a:chOff x="-792262" y="-1494460"/>
            <a:chExt cx="3409951" cy="2797182"/>
          </a:xfrm>
        </p:grpSpPr>
        <p:sp>
          <p:nvSpPr>
            <p:cNvPr id="372" name="Google Shape;372;p36"/>
            <p:cNvSpPr/>
            <p:nvPr/>
          </p:nvSpPr>
          <p:spPr>
            <a:xfrm rot="5400000">
              <a:off x="-22325" y="-1337292"/>
              <a:ext cx="1870076" cy="3409951"/>
            </a:xfrm>
            <a:custGeom>
              <a:rect b="b" l="l" r="r" t="t"/>
              <a:pathLst>
                <a:path extrusionOk="0" h="2871" w="1575">
                  <a:moveTo>
                    <a:pt x="787" y="2871"/>
                  </a:moveTo>
                  <a:cubicBezTo>
                    <a:pt x="353" y="2871"/>
                    <a:pt x="0" y="2518"/>
                    <a:pt x="0" y="2084"/>
                  </a:cubicBezTo>
                  <a:cubicBezTo>
                    <a:pt x="0" y="787"/>
                    <a:pt x="0" y="787"/>
                    <a:pt x="0" y="787"/>
                  </a:cubicBezTo>
                  <a:cubicBezTo>
                    <a:pt x="0" y="353"/>
                    <a:pt x="353" y="0"/>
                    <a:pt x="787" y="0"/>
                  </a:cubicBezTo>
                  <a:cubicBezTo>
                    <a:pt x="1222" y="0"/>
                    <a:pt x="1575" y="353"/>
                    <a:pt x="1575" y="787"/>
                  </a:cubicBezTo>
                  <a:cubicBezTo>
                    <a:pt x="1575" y="2084"/>
                    <a:pt x="1575" y="2084"/>
                    <a:pt x="1575" y="2084"/>
                  </a:cubicBezTo>
                  <a:cubicBezTo>
                    <a:pt x="1575" y="2518"/>
                    <a:pt x="1222" y="2871"/>
                    <a:pt x="787" y="2871"/>
                  </a:cubicBezTo>
                  <a:close/>
                  <a:moveTo>
                    <a:pt x="787" y="12"/>
                  </a:moveTo>
                  <a:cubicBezTo>
                    <a:pt x="360" y="12"/>
                    <a:pt x="12" y="359"/>
                    <a:pt x="12" y="787"/>
                  </a:cubicBezTo>
                  <a:cubicBezTo>
                    <a:pt x="12" y="2084"/>
                    <a:pt x="12" y="2084"/>
                    <a:pt x="12" y="2084"/>
                  </a:cubicBezTo>
                  <a:cubicBezTo>
                    <a:pt x="12" y="2511"/>
                    <a:pt x="360" y="2859"/>
                    <a:pt x="787" y="2859"/>
                  </a:cubicBezTo>
                  <a:cubicBezTo>
                    <a:pt x="787" y="2859"/>
                    <a:pt x="787" y="2859"/>
                    <a:pt x="787" y="2859"/>
                  </a:cubicBezTo>
                  <a:cubicBezTo>
                    <a:pt x="1215" y="2859"/>
                    <a:pt x="1563" y="2511"/>
                    <a:pt x="1563" y="2084"/>
                  </a:cubicBezTo>
                  <a:cubicBezTo>
                    <a:pt x="1563" y="787"/>
                    <a:pt x="1563" y="787"/>
                    <a:pt x="1563" y="787"/>
                  </a:cubicBezTo>
                  <a:cubicBezTo>
                    <a:pt x="1563" y="359"/>
                    <a:pt x="1215" y="12"/>
                    <a:pt x="787" y="12"/>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nvGrpSpPr>
            <p:cNvPr id="373" name="Google Shape;373;p36"/>
            <p:cNvGrpSpPr/>
            <p:nvPr/>
          </p:nvGrpSpPr>
          <p:grpSpPr>
            <a:xfrm rot="5400000">
              <a:off x="7325" y="-131592"/>
              <a:ext cx="2797175" cy="71438"/>
              <a:chOff x="969625" y="5671683"/>
              <a:chExt cx="2797175" cy="71438"/>
            </a:xfrm>
          </p:grpSpPr>
          <p:sp>
            <p:nvSpPr>
              <p:cNvPr id="374" name="Google Shape;374;p36"/>
              <p:cNvSpPr/>
              <p:nvPr/>
            </p:nvSpPr>
            <p:spPr>
              <a:xfrm>
                <a:off x="969625" y="5700202"/>
                <a:ext cx="2697300" cy="14400"/>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75" name="Google Shape;375;p36"/>
              <p:cNvSpPr/>
              <p:nvPr/>
            </p:nvSpPr>
            <p:spPr>
              <a:xfrm>
                <a:off x="3644562" y="5671683"/>
                <a:ext cx="122238" cy="71438"/>
              </a:xfrm>
              <a:custGeom>
                <a:rect b="b" l="l" r="r" t="t"/>
                <a:pathLst>
                  <a:path extrusionOk="0" h="45" w="77">
                    <a:moveTo>
                      <a:pt x="0" y="23"/>
                    </a:moveTo>
                    <a:lnTo>
                      <a:pt x="39" y="0"/>
                    </a:lnTo>
                    <a:lnTo>
                      <a:pt x="77" y="23"/>
                    </a:lnTo>
                    <a:lnTo>
                      <a:pt x="39" y="45"/>
                    </a:lnTo>
                    <a:lnTo>
                      <a:pt x="0" y="23"/>
                    </a:lnTo>
                    <a:close/>
                  </a:path>
                </a:pathLst>
              </a:cu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76" name="Google Shape;376;p36"/>
              <p:cNvSpPr/>
              <p:nvPr/>
            </p:nvSpPr>
            <p:spPr>
              <a:xfrm>
                <a:off x="3644562" y="5671683"/>
                <a:ext cx="122238" cy="71438"/>
              </a:xfrm>
              <a:custGeom>
                <a:rect b="b" l="l" r="r" t="t"/>
                <a:pathLst>
                  <a:path extrusionOk="0" h="45" w="77">
                    <a:moveTo>
                      <a:pt x="0" y="23"/>
                    </a:moveTo>
                    <a:lnTo>
                      <a:pt x="39" y="0"/>
                    </a:lnTo>
                    <a:lnTo>
                      <a:pt x="77" y="23"/>
                    </a:lnTo>
                    <a:lnTo>
                      <a:pt x="39" y="45"/>
                    </a:lnTo>
                    <a:lnTo>
                      <a:pt x="0" y="23"/>
                    </a:lnTo>
                  </a:path>
                </a:pathLst>
              </a:cu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37"/>
          <p:cNvSpPr txBox="1"/>
          <p:nvPr>
            <p:ph type="title"/>
          </p:nvPr>
        </p:nvSpPr>
        <p:spPr>
          <a:xfrm>
            <a:off x="560825" y="292625"/>
            <a:ext cx="77175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solidFill>
                  <a:schemeClr val="lt1"/>
                </a:solidFill>
              </a:rPr>
              <a:t>Cleaning </a:t>
            </a:r>
            <a:r>
              <a:rPr lang="en">
                <a:solidFill>
                  <a:schemeClr val="lt1"/>
                </a:solidFill>
              </a:rPr>
              <a:t>the Data</a:t>
            </a:r>
            <a:endParaRPr>
              <a:solidFill>
                <a:schemeClr val="lt1"/>
              </a:solidFill>
            </a:endParaRPr>
          </a:p>
        </p:txBody>
      </p:sp>
      <p:sp>
        <p:nvSpPr>
          <p:cNvPr id="382" name="Google Shape;382;p37"/>
          <p:cNvSpPr txBox="1"/>
          <p:nvPr/>
        </p:nvSpPr>
        <p:spPr>
          <a:xfrm>
            <a:off x="4805575" y="1262563"/>
            <a:ext cx="3853800" cy="27732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1400"/>
              </a:spcBef>
              <a:spcAft>
                <a:spcPts val="0"/>
              </a:spcAft>
              <a:buNone/>
            </a:pPr>
            <a:r>
              <a:rPr b="1" lang="en" sz="1000">
                <a:solidFill>
                  <a:schemeClr val="lt1"/>
                </a:solidFill>
                <a:latin typeface="Lato"/>
                <a:ea typeface="Lato"/>
                <a:cs typeface="Lato"/>
                <a:sym typeface="Lato"/>
              </a:rPr>
              <a:t>Removing Unnecessary Columns</a:t>
            </a:r>
            <a:endParaRPr b="1" sz="1000">
              <a:solidFill>
                <a:schemeClr val="lt1"/>
              </a:solidFill>
              <a:latin typeface="Lato"/>
              <a:ea typeface="Lato"/>
              <a:cs typeface="Lato"/>
              <a:sym typeface="Lato"/>
            </a:endParaRPr>
          </a:p>
          <a:p>
            <a:pPr indent="-292100" lvl="0" marL="457200" rtl="0" algn="just">
              <a:lnSpc>
                <a:spcPct val="115000"/>
              </a:lnSpc>
              <a:spcBef>
                <a:spcPts val="1200"/>
              </a:spcBef>
              <a:spcAft>
                <a:spcPts val="0"/>
              </a:spcAft>
              <a:buClr>
                <a:schemeClr val="lt1"/>
              </a:buClr>
              <a:buSzPts val="1000"/>
              <a:buFont typeface="DM Sans"/>
              <a:buChar char="●"/>
            </a:pPr>
            <a:r>
              <a:rPr b="1" lang="en" sz="1000">
                <a:solidFill>
                  <a:schemeClr val="lt1"/>
                </a:solidFill>
                <a:latin typeface="Lato"/>
                <a:ea typeface="Lato"/>
                <a:cs typeface="Lato"/>
                <a:sym typeface="Lato"/>
              </a:rPr>
              <a:t>Columns Removed</a:t>
            </a:r>
            <a:r>
              <a:rPr lang="en" sz="1000">
                <a:solidFill>
                  <a:schemeClr val="lt1"/>
                </a:solidFill>
                <a:latin typeface="Lato"/>
                <a:ea typeface="Lato"/>
                <a:cs typeface="Lato"/>
                <a:sym typeface="Lato"/>
              </a:rPr>
              <a:t>: UDI </a:t>
            </a:r>
            <a:r>
              <a:rPr lang="en" sz="1000">
                <a:latin typeface="Lato"/>
                <a:ea typeface="Lato"/>
                <a:cs typeface="Lato"/>
                <a:sym typeface="Lato"/>
              </a:rPr>
              <a:t>and </a:t>
            </a:r>
            <a:r>
              <a:rPr lang="en" sz="1000">
                <a:solidFill>
                  <a:schemeClr val="lt1"/>
                </a:solidFill>
                <a:latin typeface="Lato"/>
                <a:ea typeface="Lato"/>
                <a:cs typeface="Lato"/>
                <a:sym typeface="Lato"/>
              </a:rPr>
              <a:t>Product ID</a:t>
            </a:r>
            <a:endParaRPr sz="1000">
              <a:latin typeface="Lato"/>
              <a:ea typeface="Lato"/>
              <a:cs typeface="Lato"/>
              <a:sym typeface="Lato"/>
            </a:endParaRPr>
          </a:p>
          <a:p>
            <a:pPr indent="0" lvl="0" marL="0" rtl="0" algn="just">
              <a:lnSpc>
                <a:spcPct val="115000"/>
              </a:lnSpc>
              <a:spcBef>
                <a:spcPts val="1400"/>
              </a:spcBef>
              <a:spcAft>
                <a:spcPts val="0"/>
              </a:spcAft>
              <a:buNone/>
            </a:pPr>
            <a:r>
              <a:rPr b="1" lang="en" sz="1000">
                <a:solidFill>
                  <a:schemeClr val="lt1"/>
                </a:solidFill>
                <a:latin typeface="Lato"/>
                <a:ea typeface="Lato"/>
                <a:cs typeface="Lato"/>
                <a:sym typeface="Lato"/>
              </a:rPr>
              <a:t>Identifying Column Types</a:t>
            </a:r>
            <a:endParaRPr b="1" sz="1000">
              <a:solidFill>
                <a:schemeClr val="lt1"/>
              </a:solidFill>
              <a:latin typeface="Lato"/>
              <a:ea typeface="Lato"/>
              <a:cs typeface="Lato"/>
              <a:sym typeface="Lato"/>
            </a:endParaRPr>
          </a:p>
          <a:p>
            <a:pPr indent="-292100" lvl="0" marL="457200" rtl="0" algn="just">
              <a:lnSpc>
                <a:spcPct val="115000"/>
              </a:lnSpc>
              <a:spcBef>
                <a:spcPts val="1200"/>
              </a:spcBef>
              <a:spcAft>
                <a:spcPts val="0"/>
              </a:spcAft>
              <a:buClr>
                <a:schemeClr val="lt1"/>
              </a:buClr>
              <a:buSzPts val="1000"/>
              <a:buChar char="●"/>
            </a:pPr>
            <a:r>
              <a:rPr b="1" lang="en" sz="1000">
                <a:solidFill>
                  <a:schemeClr val="lt1"/>
                </a:solidFill>
                <a:latin typeface="Lato"/>
                <a:ea typeface="Lato"/>
                <a:cs typeface="Lato"/>
                <a:sym typeface="Lato"/>
              </a:rPr>
              <a:t>Categorical Columns</a:t>
            </a:r>
            <a:r>
              <a:rPr lang="en" sz="1000">
                <a:solidFill>
                  <a:schemeClr val="lt1"/>
                </a:solidFill>
                <a:latin typeface="Lato"/>
                <a:ea typeface="Lato"/>
                <a:cs typeface="Lato"/>
                <a:sym typeface="Lato"/>
              </a:rPr>
              <a:t>: </a:t>
            </a:r>
            <a:r>
              <a:rPr lang="en" sz="1000">
                <a:latin typeface="Lato"/>
                <a:ea typeface="Lato"/>
                <a:cs typeface="Lato"/>
                <a:sym typeface="Lato"/>
              </a:rPr>
              <a:t>Identified using </a:t>
            </a:r>
            <a:r>
              <a:rPr lang="en" sz="1000">
                <a:solidFill>
                  <a:schemeClr val="lt1"/>
                </a:solidFill>
                <a:latin typeface="Lato"/>
                <a:ea typeface="Lato"/>
                <a:cs typeface="Lato"/>
                <a:sym typeface="Lato"/>
              </a:rPr>
              <a:t>select_dtypes </a:t>
            </a:r>
            <a:r>
              <a:rPr lang="en" sz="1000">
                <a:latin typeface="Lato"/>
                <a:ea typeface="Lato"/>
                <a:cs typeface="Lato"/>
                <a:sym typeface="Lato"/>
              </a:rPr>
              <a:t>with the </a:t>
            </a:r>
            <a:r>
              <a:rPr lang="en" sz="1000">
                <a:solidFill>
                  <a:schemeClr val="lt1"/>
                </a:solidFill>
                <a:latin typeface="Lato"/>
                <a:ea typeface="Lato"/>
                <a:cs typeface="Lato"/>
                <a:sym typeface="Lato"/>
              </a:rPr>
              <a:t>object </a:t>
            </a:r>
            <a:r>
              <a:rPr lang="en" sz="1000">
                <a:latin typeface="Lato"/>
                <a:ea typeface="Lato"/>
                <a:cs typeface="Lato"/>
                <a:sym typeface="Lato"/>
              </a:rPr>
              <a:t>type.</a:t>
            </a:r>
            <a:endParaRPr sz="1000">
              <a:latin typeface="Lato"/>
              <a:ea typeface="Lato"/>
              <a:cs typeface="Lato"/>
              <a:sym typeface="Lato"/>
            </a:endParaRPr>
          </a:p>
          <a:p>
            <a:pPr indent="-292100" lvl="1" marL="914400" rtl="0" algn="just">
              <a:lnSpc>
                <a:spcPct val="115000"/>
              </a:lnSpc>
              <a:spcBef>
                <a:spcPts val="0"/>
              </a:spcBef>
              <a:spcAft>
                <a:spcPts val="0"/>
              </a:spcAft>
              <a:buClr>
                <a:schemeClr val="lt1"/>
              </a:buClr>
              <a:buSzPts val="1000"/>
              <a:buChar char="○"/>
            </a:pPr>
            <a:r>
              <a:rPr lang="en" sz="1000">
                <a:latin typeface="Lato"/>
                <a:ea typeface="Lato"/>
                <a:cs typeface="Lato"/>
                <a:sym typeface="Lato"/>
              </a:rPr>
              <a:t>These columns contain text or categorical data (e.g., </a:t>
            </a:r>
            <a:r>
              <a:rPr lang="en" sz="1000">
                <a:solidFill>
                  <a:schemeClr val="lt1"/>
                </a:solidFill>
                <a:latin typeface="Lato"/>
                <a:ea typeface="Lato"/>
                <a:cs typeface="Lato"/>
                <a:sym typeface="Lato"/>
              </a:rPr>
              <a:t>Type</a:t>
            </a:r>
            <a:r>
              <a:rPr lang="en" sz="1000">
                <a:latin typeface="Lato"/>
                <a:ea typeface="Lato"/>
                <a:cs typeface="Lato"/>
                <a:sym typeface="Lato"/>
              </a:rPr>
              <a:t>).</a:t>
            </a:r>
            <a:endParaRPr sz="1000">
              <a:latin typeface="Lato"/>
              <a:ea typeface="Lato"/>
              <a:cs typeface="Lato"/>
              <a:sym typeface="Lato"/>
            </a:endParaRPr>
          </a:p>
          <a:p>
            <a:pPr indent="-292100" lvl="0" marL="457200" rtl="0" algn="just">
              <a:lnSpc>
                <a:spcPct val="115000"/>
              </a:lnSpc>
              <a:spcBef>
                <a:spcPts val="0"/>
              </a:spcBef>
              <a:spcAft>
                <a:spcPts val="0"/>
              </a:spcAft>
              <a:buClr>
                <a:schemeClr val="lt1"/>
              </a:buClr>
              <a:buSzPts val="1000"/>
              <a:buChar char="●"/>
            </a:pPr>
            <a:r>
              <a:rPr b="1" lang="en" sz="1000">
                <a:solidFill>
                  <a:schemeClr val="lt1"/>
                </a:solidFill>
                <a:latin typeface="Lato"/>
                <a:ea typeface="Lato"/>
                <a:cs typeface="Lato"/>
                <a:sym typeface="Lato"/>
              </a:rPr>
              <a:t>Numerical Columns</a:t>
            </a:r>
            <a:r>
              <a:rPr lang="en" sz="1000">
                <a:solidFill>
                  <a:schemeClr val="lt1"/>
                </a:solidFill>
                <a:latin typeface="Lato"/>
                <a:ea typeface="Lato"/>
                <a:cs typeface="Lato"/>
                <a:sym typeface="Lato"/>
              </a:rPr>
              <a:t>: </a:t>
            </a:r>
            <a:r>
              <a:rPr lang="en" sz="1000">
                <a:latin typeface="Lato"/>
                <a:ea typeface="Lato"/>
                <a:cs typeface="Lato"/>
                <a:sym typeface="Lato"/>
              </a:rPr>
              <a:t>Identified using </a:t>
            </a:r>
            <a:r>
              <a:rPr lang="en" sz="1000">
                <a:solidFill>
                  <a:schemeClr val="lt1"/>
                </a:solidFill>
                <a:latin typeface="Lato"/>
                <a:ea typeface="Lato"/>
                <a:cs typeface="Lato"/>
                <a:sym typeface="Lato"/>
              </a:rPr>
              <a:t>select_dtypes </a:t>
            </a:r>
            <a:r>
              <a:rPr lang="en" sz="1000">
                <a:latin typeface="Lato"/>
                <a:ea typeface="Lato"/>
                <a:cs typeface="Lato"/>
                <a:sym typeface="Lato"/>
              </a:rPr>
              <a:t>with </a:t>
            </a:r>
            <a:r>
              <a:rPr lang="en" sz="1000">
                <a:solidFill>
                  <a:schemeClr val="lt1"/>
                </a:solidFill>
                <a:latin typeface="Lato"/>
                <a:ea typeface="Lato"/>
                <a:cs typeface="Lato"/>
                <a:sym typeface="Lato"/>
              </a:rPr>
              <a:t>float64 </a:t>
            </a:r>
            <a:r>
              <a:rPr lang="en" sz="1000">
                <a:latin typeface="Lato"/>
                <a:ea typeface="Lato"/>
                <a:cs typeface="Lato"/>
                <a:sym typeface="Lato"/>
              </a:rPr>
              <a:t>and </a:t>
            </a:r>
            <a:r>
              <a:rPr lang="en" sz="1000">
                <a:solidFill>
                  <a:schemeClr val="lt1"/>
                </a:solidFill>
                <a:latin typeface="Lato"/>
                <a:ea typeface="Lato"/>
                <a:cs typeface="Lato"/>
                <a:sym typeface="Lato"/>
              </a:rPr>
              <a:t>int64 </a:t>
            </a:r>
            <a:r>
              <a:rPr lang="en" sz="1000">
                <a:latin typeface="Lato"/>
                <a:ea typeface="Lato"/>
                <a:cs typeface="Lato"/>
                <a:sym typeface="Lato"/>
              </a:rPr>
              <a:t>types.</a:t>
            </a:r>
            <a:endParaRPr sz="1000">
              <a:latin typeface="Lato"/>
              <a:ea typeface="Lato"/>
              <a:cs typeface="Lato"/>
              <a:sym typeface="Lato"/>
            </a:endParaRPr>
          </a:p>
          <a:p>
            <a:pPr indent="-292100" lvl="1" marL="914400" rtl="0" algn="just">
              <a:lnSpc>
                <a:spcPct val="115000"/>
              </a:lnSpc>
              <a:spcBef>
                <a:spcPts val="0"/>
              </a:spcBef>
              <a:spcAft>
                <a:spcPts val="0"/>
              </a:spcAft>
              <a:buClr>
                <a:schemeClr val="lt1"/>
              </a:buClr>
              <a:buSzPts val="1000"/>
              <a:buChar char="○"/>
            </a:pPr>
            <a:r>
              <a:rPr lang="en" sz="1000">
                <a:latin typeface="Lato"/>
                <a:ea typeface="Lato"/>
                <a:cs typeface="Lato"/>
                <a:sym typeface="Lato"/>
              </a:rPr>
              <a:t>These include both continuous (e.g., </a:t>
            </a:r>
            <a:r>
              <a:rPr lang="en" sz="1000">
                <a:solidFill>
                  <a:schemeClr val="lt1"/>
                </a:solidFill>
                <a:latin typeface="Lato"/>
                <a:ea typeface="Lato"/>
                <a:cs typeface="Lato"/>
                <a:sym typeface="Lato"/>
              </a:rPr>
              <a:t>Air temperature [K]</a:t>
            </a:r>
            <a:r>
              <a:rPr lang="en" sz="1000">
                <a:latin typeface="Lato"/>
                <a:ea typeface="Lato"/>
                <a:cs typeface="Lato"/>
                <a:sym typeface="Lato"/>
              </a:rPr>
              <a:t>) and discrete variables (e.g., </a:t>
            </a:r>
            <a:r>
              <a:rPr lang="en" sz="1000">
                <a:solidFill>
                  <a:schemeClr val="lt1"/>
                </a:solidFill>
                <a:latin typeface="Lato"/>
                <a:ea typeface="Lato"/>
                <a:cs typeface="Lato"/>
                <a:sym typeface="Lato"/>
              </a:rPr>
              <a:t>Rotational speed [rpm]</a:t>
            </a:r>
            <a:r>
              <a:rPr lang="en" sz="1000">
                <a:latin typeface="Lato"/>
                <a:ea typeface="Lato"/>
                <a:cs typeface="Lato"/>
                <a:sym typeface="Lato"/>
              </a:rPr>
              <a:t>).</a:t>
            </a:r>
            <a:endParaRPr sz="1000">
              <a:solidFill>
                <a:schemeClr val="lt1"/>
              </a:solidFill>
              <a:latin typeface="Lato Black"/>
              <a:ea typeface="Lato Black"/>
              <a:cs typeface="Lato Black"/>
              <a:sym typeface="Lato Black"/>
            </a:endParaRPr>
          </a:p>
        </p:txBody>
      </p:sp>
      <p:pic>
        <p:nvPicPr>
          <p:cNvPr id="383" name="Google Shape;383;p37"/>
          <p:cNvPicPr preferRelativeResize="0"/>
          <p:nvPr/>
        </p:nvPicPr>
        <p:blipFill rotWithShape="1">
          <a:blip r:embed="rId3">
            <a:alphaModFix/>
          </a:blip>
          <a:srcRect b="0" l="0" r="12365" t="0"/>
          <a:stretch/>
        </p:blipFill>
        <p:spPr>
          <a:xfrm>
            <a:off x="484625" y="1017725"/>
            <a:ext cx="4132775" cy="32697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p38"/>
          <p:cNvSpPr txBox="1"/>
          <p:nvPr>
            <p:ph type="title"/>
          </p:nvPr>
        </p:nvSpPr>
        <p:spPr>
          <a:xfrm>
            <a:off x="560825" y="292625"/>
            <a:ext cx="77175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solidFill>
                  <a:schemeClr val="lt1"/>
                </a:solidFill>
              </a:rPr>
              <a:t>Cleaning the Data</a:t>
            </a:r>
            <a:endParaRPr>
              <a:solidFill>
                <a:schemeClr val="lt1"/>
              </a:solidFill>
            </a:endParaRPr>
          </a:p>
        </p:txBody>
      </p:sp>
      <p:pic>
        <p:nvPicPr>
          <p:cNvPr id="389" name="Google Shape;389;p38"/>
          <p:cNvPicPr preferRelativeResize="0"/>
          <p:nvPr/>
        </p:nvPicPr>
        <p:blipFill>
          <a:blip r:embed="rId3">
            <a:alphaModFix/>
          </a:blip>
          <a:stretch>
            <a:fillRect/>
          </a:stretch>
        </p:blipFill>
        <p:spPr>
          <a:xfrm>
            <a:off x="665150" y="971550"/>
            <a:ext cx="4024351" cy="3867150"/>
          </a:xfrm>
          <a:prstGeom prst="rect">
            <a:avLst/>
          </a:prstGeom>
          <a:noFill/>
          <a:ln>
            <a:noFill/>
          </a:ln>
        </p:spPr>
      </p:pic>
      <p:sp>
        <p:nvSpPr>
          <p:cNvPr id="390" name="Google Shape;390;p38"/>
          <p:cNvSpPr txBox="1"/>
          <p:nvPr/>
        </p:nvSpPr>
        <p:spPr>
          <a:xfrm>
            <a:off x="4881775" y="1523013"/>
            <a:ext cx="3853800" cy="25938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1400"/>
              </a:spcBef>
              <a:spcAft>
                <a:spcPts val="0"/>
              </a:spcAft>
              <a:buNone/>
            </a:pPr>
            <a:r>
              <a:rPr b="1" lang="en" sz="1100">
                <a:solidFill>
                  <a:schemeClr val="lt1"/>
                </a:solidFill>
                <a:latin typeface="Lato"/>
                <a:ea typeface="Lato"/>
                <a:cs typeface="Lato"/>
                <a:sym typeface="Lato"/>
              </a:rPr>
              <a:t>Handling Missing Values</a:t>
            </a:r>
            <a:endParaRPr b="1" sz="1100">
              <a:solidFill>
                <a:schemeClr val="lt1"/>
              </a:solidFill>
              <a:latin typeface="Lato"/>
              <a:ea typeface="Lato"/>
              <a:cs typeface="Lato"/>
              <a:sym typeface="Lato"/>
            </a:endParaRPr>
          </a:p>
          <a:p>
            <a:pPr indent="-298450" lvl="0" marL="457200" rtl="0" algn="just">
              <a:lnSpc>
                <a:spcPct val="115000"/>
              </a:lnSpc>
              <a:spcBef>
                <a:spcPts val="1200"/>
              </a:spcBef>
              <a:spcAft>
                <a:spcPts val="0"/>
              </a:spcAft>
              <a:buClr>
                <a:schemeClr val="lt1"/>
              </a:buClr>
              <a:buSzPts val="1100"/>
              <a:buChar char="●"/>
            </a:pPr>
            <a:r>
              <a:rPr b="1" lang="en" sz="1100">
                <a:solidFill>
                  <a:schemeClr val="lt1"/>
                </a:solidFill>
                <a:latin typeface="Lato"/>
                <a:ea typeface="Lato"/>
                <a:cs typeface="Lato"/>
                <a:sym typeface="Lato"/>
              </a:rPr>
              <a:t>Missing Values Check</a:t>
            </a:r>
            <a:r>
              <a:rPr lang="en" sz="1100">
                <a:solidFill>
                  <a:schemeClr val="lt1"/>
                </a:solidFill>
                <a:latin typeface="Lato"/>
                <a:ea typeface="Lato"/>
                <a:cs typeface="Lato"/>
                <a:sym typeface="Lato"/>
              </a:rPr>
              <a:t>:</a:t>
            </a:r>
            <a:r>
              <a:rPr lang="en" sz="1100">
                <a:latin typeface="Lato"/>
                <a:ea typeface="Lato"/>
                <a:cs typeface="Lato"/>
                <a:sym typeface="Lato"/>
              </a:rPr>
              <a:t> Used</a:t>
            </a:r>
            <a:r>
              <a:rPr lang="en" sz="1100">
                <a:solidFill>
                  <a:schemeClr val="lt1"/>
                </a:solidFill>
                <a:latin typeface="Lato"/>
                <a:ea typeface="Lato"/>
                <a:cs typeface="Lato"/>
                <a:sym typeface="Lato"/>
              </a:rPr>
              <a:t> .isnull().sum()</a:t>
            </a:r>
            <a:r>
              <a:rPr lang="en" sz="1100">
                <a:latin typeface="Lato"/>
                <a:ea typeface="Lato"/>
                <a:cs typeface="Lato"/>
                <a:sym typeface="Lato"/>
              </a:rPr>
              <a:t> to identify any columns with missing data.</a:t>
            </a:r>
            <a:endParaRPr sz="1100">
              <a:latin typeface="Lato"/>
              <a:ea typeface="Lato"/>
              <a:cs typeface="Lato"/>
              <a:sym typeface="Lato"/>
            </a:endParaRPr>
          </a:p>
          <a:p>
            <a:pPr indent="-298450" lvl="0" marL="457200" rtl="0" algn="just">
              <a:lnSpc>
                <a:spcPct val="115000"/>
              </a:lnSpc>
              <a:spcBef>
                <a:spcPts val="0"/>
              </a:spcBef>
              <a:spcAft>
                <a:spcPts val="0"/>
              </a:spcAft>
              <a:buClr>
                <a:schemeClr val="lt1"/>
              </a:buClr>
              <a:buSzPts val="1100"/>
              <a:buChar char="●"/>
            </a:pPr>
            <a:r>
              <a:rPr b="1" lang="en" sz="1100">
                <a:solidFill>
                  <a:schemeClr val="lt1"/>
                </a:solidFill>
                <a:latin typeface="Lato"/>
                <a:ea typeface="Lato"/>
                <a:cs typeface="Lato"/>
                <a:sym typeface="Lato"/>
              </a:rPr>
              <a:t>Result</a:t>
            </a:r>
            <a:r>
              <a:rPr lang="en" sz="1100">
                <a:solidFill>
                  <a:schemeClr val="lt1"/>
                </a:solidFill>
                <a:latin typeface="Lato"/>
                <a:ea typeface="Lato"/>
                <a:cs typeface="Lato"/>
                <a:sym typeface="Lato"/>
              </a:rPr>
              <a:t>:</a:t>
            </a:r>
            <a:r>
              <a:rPr lang="en" sz="1100">
                <a:latin typeface="Lato"/>
                <a:ea typeface="Lato"/>
                <a:cs typeface="Lato"/>
                <a:sym typeface="Lato"/>
              </a:rPr>
              <a:t> No missing values were found in the dataset, so no further action was required.</a:t>
            </a:r>
            <a:endParaRPr sz="1100">
              <a:latin typeface="Lato"/>
              <a:ea typeface="Lato"/>
              <a:cs typeface="Lato"/>
              <a:sym typeface="Lato"/>
            </a:endParaRPr>
          </a:p>
          <a:p>
            <a:pPr indent="0" lvl="0" marL="0" rtl="0" algn="just">
              <a:lnSpc>
                <a:spcPct val="115000"/>
              </a:lnSpc>
              <a:spcBef>
                <a:spcPts val="1400"/>
              </a:spcBef>
              <a:spcAft>
                <a:spcPts val="0"/>
              </a:spcAft>
              <a:buNone/>
            </a:pPr>
            <a:r>
              <a:rPr b="1" lang="en" sz="1100">
                <a:solidFill>
                  <a:schemeClr val="lt1"/>
                </a:solidFill>
                <a:latin typeface="Lato"/>
                <a:ea typeface="Lato"/>
                <a:cs typeface="Lato"/>
                <a:sym typeface="Lato"/>
              </a:rPr>
              <a:t>Handling Duplicate Records</a:t>
            </a:r>
            <a:endParaRPr b="1" sz="1100">
              <a:solidFill>
                <a:schemeClr val="lt1"/>
              </a:solidFill>
              <a:latin typeface="Lato"/>
              <a:ea typeface="Lato"/>
              <a:cs typeface="Lato"/>
              <a:sym typeface="Lato"/>
            </a:endParaRPr>
          </a:p>
          <a:p>
            <a:pPr indent="-298450" lvl="0" marL="457200" rtl="0" algn="just">
              <a:lnSpc>
                <a:spcPct val="115000"/>
              </a:lnSpc>
              <a:spcBef>
                <a:spcPts val="1200"/>
              </a:spcBef>
              <a:spcAft>
                <a:spcPts val="0"/>
              </a:spcAft>
              <a:buClr>
                <a:schemeClr val="lt1"/>
              </a:buClr>
              <a:buSzPts val="1100"/>
              <a:buChar char="●"/>
            </a:pPr>
            <a:r>
              <a:rPr b="1" lang="en" sz="1100">
                <a:solidFill>
                  <a:schemeClr val="lt1"/>
                </a:solidFill>
                <a:latin typeface="Lato"/>
                <a:ea typeface="Lato"/>
                <a:cs typeface="Lato"/>
                <a:sym typeface="Lato"/>
              </a:rPr>
              <a:t>Duplicate Check</a:t>
            </a:r>
            <a:r>
              <a:rPr lang="en" sz="1100">
                <a:solidFill>
                  <a:schemeClr val="lt1"/>
                </a:solidFill>
                <a:latin typeface="Lato"/>
                <a:ea typeface="Lato"/>
                <a:cs typeface="Lato"/>
                <a:sym typeface="Lato"/>
              </a:rPr>
              <a:t>:</a:t>
            </a:r>
            <a:r>
              <a:rPr lang="en" sz="1100">
                <a:latin typeface="Lato"/>
                <a:ea typeface="Lato"/>
                <a:cs typeface="Lato"/>
                <a:sym typeface="Lato"/>
              </a:rPr>
              <a:t> Used </a:t>
            </a:r>
            <a:r>
              <a:rPr lang="en" sz="1100">
                <a:solidFill>
                  <a:schemeClr val="lt1"/>
                </a:solidFill>
                <a:latin typeface="Lato"/>
                <a:ea typeface="Lato"/>
                <a:cs typeface="Lato"/>
                <a:sym typeface="Lato"/>
              </a:rPr>
              <a:t>.duplicated().sum() </a:t>
            </a:r>
            <a:r>
              <a:rPr lang="en" sz="1100">
                <a:latin typeface="Lato"/>
                <a:ea typeface="Lato"/>
                <a:cs typeface="Lato"/>
                <a:sym typeface="Lato"/>
              </a:rPr>
              <a:t>to count duplicate rows in the dataset.</a:t>
            </a:r>
            <a:endParaRPr sz="1100">
              <a:latin typeface="Lato"/>
              <a:ea typeface="Lato"/>
              <a:cs typeface="Lato"/>
              <a:sym typeface="Lato"/>
            </a:endParaRPr>
          </a:p>
          <a:p>
            <a:pPr indent="-298450" lvl="0" marL="457200" rtl="0" algn="just">
              <a:lnSpc>
                <a:spcPct val="115000"/>
              </a:lnSpc>
              <a:spcBef>
                <a:spcPts val="0"/>
              </a:spcBef>
              <a:spcAft>
                <a:spcPts val="0"/>
              </a:spcAft>
              <a:buClr>
                <a:schemeClr val="lt1"/>
              </a:buClr>
              <a:buSzPts val="1100"/>
              <a:buChar char="●"/>
            </a:pPr>
            <a:r>
              <a:rPr b="1" lang="en" sz="1100">
                <a:solidFill>
                  <a:schemeClr val="lt1"/>
                </a:solidFill>
                <a:latin typeface="Lato"/>
                <a:ea typeface="Lato"/>
                <a:cs typeface="Lato"/>
                <a:sym typeface="Lato"/>
              </a:rPr>
              <a:t>Result</a:t>
            </a:r>
            <a:r>
              <a:rPr lang="en" sz="1100">
                <a:solidFill>
                  <a:schemeClr val="lt1"/>
                </a:solidFill>
                <a:latin typeface="Lato"/>
                <a:ea typeface="Lato"/>
                <a:cs typeface="Lato"/>
                <a:sym typeface="Lato"/>
              </a:rPr>
              <a:t>:</a:t>
            </a:r>
            <a:r>
              <a:rPr lang="en" sz="1100">
                <a:latin typeface="Lato"/>
                <a:ea typeface="Lato"/>
                <a:cs typeface="Lato"/>
                <a:sym typeface="Lato"/>
              </a:rPr>
              <a:t> No duplicate rows were found, ensuring data integrity.</a:t>
            </a:r>
            <a:endParaRPr b="1" sz="1100">
              <a:solidFill>
                <a:schemeClr val="lt1"/>
              </a:solidFill>
              <a:latin typeface="Lato"/>
              <a:ea typeface="Lato"/>
              <a:cs typeface="Lato"/>
              <a:sym typeface="La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p39"/>
          <p:cNvSpPr txBox="1"/>
          <p:nvPr>
            <p:ph type="title"/>
          </p:nvPr>
        </p:nvSpPr>
        <p:spPr>
          <a:xfrm>
            <a:off x="996150" y="2036025"/>
            <a:ext cx="4699200" cy="17001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800"/>
              <a:buNone/>
            </a:pPr>
            <a:r>
              <a:rPr lang="en" sz="4600"/>
              <a:t>Checking Invalid records</a:t>
            </a:r>
            <a:endParaRPr sz="46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p40"/>
          <p:cNvSpPr txBox="1"/>
          <p:nvPr>
            <p:ph type="title"/>
          </p:nvPr>
        </p:nvSpPr>
        <p:spPr>
          <a:xfrm>
            <a:off x="560825" y="292625"/>
            <a:ext cx="77175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solidFill>
                  <a:schemeClr val="lt1"/>
                </a:solidFill>
              </a:rPr>
              <a:t>Checking invalid records</a:t>
            </a:r>
            <a:endParaRPr>
              <a:solidFill>
                <a:schemeClr val="lt1"/>
              </a:solidFill>
            </a:endParaRPr>
          </a:p>
        </p:txBody>
      </p:sp>
      <p:sp>
        <p:nvSpPr>
          <p:cNvPr id="401" name="Google Shape;401;p40"/>
          <p:cNvSpPr txBox="1"/>
          <p:nvPr/>
        </p:nvSpPr>
        <p:spPr>
          <a:xfrm>
            <a:off x="4881775" y="1370613"/>
            <a:ext cx="3853800" cy="31779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1400"/>
              </a:spcBef>
              <a:spcAft>
                <a:spcPts val="0"/>
              </a:spcAft>
              <a:buNone/>
            </a:pPr>
            <a:r>
              <a:rPr b="1" lang="en" sz="1100">
                <a:solidFill>
                  <a:schemeClr val="lt1"/>
                </a:solidFill>
                <a:latin typeface="Lato"/>
                <a:ea typeface="Lato"/>
                <a:cs typeface="Lato"/>
                <a:sym typeface="Lato"/>
              </a:rPr>
              <a:t>Detecting General Invalid Characters</a:t>
            </a:r>
            <a:endParaRPr b="1" sz="1100">
              <a:solidFill>
                <a:schemeClr val="lt1"/>
              </a:solidFill>
              <a:latin typeface="Lato"/>
              <a:ea typeface="Lato"/>
              <a:cs typeface="Lato"/>
              <a:sym typeface="Lato"/>
            </a:endParaRPr>
          </a:p>
          <a:p>
            <a:pPr indent="-298450" lvl="0" marL="457200" rtl="0" algn="just">
              <a:lnSpc>
                <a:spcPct val="115000"/>
              </a:lnSpc>
              <a:spcBef>
                <a:spcPts val="1200"/>
              </a:spcBef>
              <a:spcAft>
                <a:spcPts val="0"/>
              </a:spcAft>
              <a:buClr>
                <a:schemeClr val="lt1"/>
              </a:buClr>
              <a:buSzPts val="1100"/>
              <a:buChar char="●"/>
            </a:pPr>
            <a:r>
              <a:rPr lang="en" sz="1100">
                <a:latin typeface="Lato"/>
                <a:ea typeface="Lato"/>
                <a:cs typeface="Lato"/>
                <a:sym typeface="Lato"/>
              </a:rPr>
              <a:t>The code checks for invalid characters in the entire dataset using </a:t>
            </a:r>
            <a:r>
              <a:rPr lang="en" sz="1100">
                <a:solidFill>
                  <a:schemeClr val="lt1"/>
                </a:solidFill>
                <a:latin typeface="Lato"/>
                <a:ea typeface="Lato"/>
                <a:cs typeface="Lato"/>
                <a:sym typeface="Lato"/>
              </a:rPr>
              <a:t>.isin()</a:t>
            </a:r>
            <a:r>
              <a:rPr lang="en" sz="1100">
                <a:latin typeface="Lato"/>
                <a:ea typeface="Lato"/>
                <a:cs typeface="Lato"/>
                <a:sym typeface="Lato"/>
              </a:rPr>
              <a:t> with the following invalid values: </a:t>
            </a:r>
            <a:r>
              <a:rPr lang="en" sz="1100">
                <a:solidFill>
                  <a:schemeClr val="lt1"/>
                </a:solidFill>
                <a:latin typeface="Lato"/>
                <a:ea typeface="Lato"/>
                <a:cs typeface="Lato"/>
                <a:sym typeface="Lato"/>
              </a:rPr>
              <a:t>'?'</a:t>
            </a:r>
            <a:r>
              <a:rPr lang="en" sz="1100">
                <a:latin typeface="Lato"/>
                <a:ea typeface="Lato"/>
                <a:cs typeface="Lato"/>
                <a:sym typeface="Lato"/>
              </a:rPr>
              <a:t>, </a:t>
            </a:r>
            <a:r>
              <a:rPr lang="en" sz="1100">
                <a:solidFill>
                  <a:schemeClr val="lt1"/>
                </a:solidFill>
                <a:latin typeface="Lato"/>
                <a:ea typeface="Lato"/>
                <a:cs typeface="Lato"/>
                <a:sym typeface="Lato"/>
              </a:rPr>
              <a:t>'-'</a:t>
            </a:r>
            <a:r>
              <a:rPr lang="en" sz="1100">
                <a:latin typeface="Lato"/>
                <a:ea typeface="Lato"/>
                <a:cs typeface="Lato"/>
                <a:sym typeface="Lato"/>
              </a:rPr>
              <a:t>, </a:t>
            </a:r>
            <a:r>
              <a:rPr lang="en" sz="1100">
                <a:solidFill>
                  <a:schemeClr val="lt1"/>
                </a:solidFill>
                <a:latin typeface="Lato"/>
                <a:ea typeface="Lato"/>
                <a:cs typeface="Lato"/>
                <a:sym typeface="Lato"/>
              </a:rPr>
              <a:t>'N/A'</a:t>
            </a:r>
            <a:r>
              <a:rPr lang="en" sz="1100">
                <a:latin typeface="Lato"/>
                <a:ea typeface="Lato"/>
                <a:cs typeface="Lato"/>
                <a:sym typeface="Lato"/>
              </a:rPr>
              <a:t>, </a:t>
            </a:r>
            <a:r>
              <a:rPr lang="en" sz="1100">
                <a:solidFill>
                  <a:schemeClr val="lt1"/>
                </a:solidFill>
                <a:latin typeface="Lato"/>
                <a:ea typeface="Lato"/>
                <a:cs typeface="Lato"/>
                <a:sym typeface="Lato"/>
              </a:rPr>
              <a:t>'None'</a:t>
            </a:r>
            <a:r>
              <a:rPr lang="en" sz="1100">
                <a:latin typeface="Lato"/>
                <a:ea typeface="Lato"/>
                <a:cs typeface="Lato"/>
                <a:sym typeface="Lato"/>
              </a:rPr>
              <a:t>, and </a:t>
            </a:r>
            <a:r>
              <a:rPr lang="en" sz="1100">
                <a:solidFill>
                  <a:schemeClr val="lt1"/>
                </a:solidFill>
                <a:latin typeface="Lato"/>
                <a:ea typeface="Lato"/>
                <a:cs typeface="Lato"/>
                <a:sym typeface="Lato"/>
              </a:rPr>
              <a:t>''</a:t>
            </a:r>
            <a:r>
              <a:rPr lang="en" sz="1100">
                <a:latin typeface="Lato"/>
                <a:ea typeface="Lato"/>
                <a:cs typeface="Lato"/>
                <a:sym typeface="Lato"/>
              </a:rPr>
              <a:t> (empty strings).</a:t>
            </a:r>
            <a:endParaRPr sz="1100">
              <a:latin typeface="Lato"/>
              <a:ea typeface="Lato"/>
              <a:cs typeface="Lato"/>
              <a:sym typeface="Lato"/>
            </a:endParaRPr>
          </a:p>
          <a:p>
            <a:pPr indent="-298450" lvl="0" marL="457200" rtl="0" algn="just">
              <a:lnSpc>
                <a:spcPct val="115000"/>
              </a:lnSpc>
              <a:spcBef>
                <a:spcPts val="0"/>
              </a:spcBef>
              <a:spcAft>
                <a:spcPts val="0"/>
              </a:spcAft>
              <a:buClr>
                <a:schemeClr val="lt1"/>
              </a:buClr>
              <a:buSzPts val="1100"/>
              <a:buChar char="●"/>
            </a:pPr>
            <a:r>
              <a:rPr lang="en" sz="1100">
                <a:solidFill>
                  <a:schemeClr val="lt1"/>
                </a:solidFill>
                <a:latin typeface="Lato"/>
                <a:ea typeface="Lato"/>
                <a:cs typeface="Lato"/>
                <a:sym typeface="Lato"/>
              </a:rPr>
              <a:t>invalid_records </a:t>
            </a:r>
            <a:r>
              <a:rPr lang="en" sz="1100">
                <a:latin typeface="Lato"/>
                <a:ea typeface="Lato"/>
                <a:cs typeface="Lato"/>
                <a:sym typeface="Lato"/>
              </a:rPr>
              <a:t>counts the occurrences of these invalid values in each column.</a:t>
            </a:r>
            <a:endParaRPr b="1" sz="1100">
              <a:solidFill>
                <a:schemeClr val="lt1"/>
              </a:solidFill>
              <a:latin typeface="Lato"/>
              <a:ea typeface="Lato"/>
              <a:cs typeface="Lato"/>
              <a:sym typeface="Lato"/>
            </a:endParaRPr>
          </a:p>
          <a:p>
            <a:pPr indent="0" lvl="0" marL="0" rtl="0" algn="just">
              <a:lnSpc>
                <a:spcPct val="115000"/>
              </a:lnSpc>
              <a:spcBef>
                <a:spcPts val="1400"/>
              </a:spcBef>
              <a:spcAft>
                <a:spcPts val="0"/>
              </a:spcAft>
              <a:buNone/>
            </a:pPr>
            <a:r>
              <a:rPr b="1" lang="en" sz="1100">
                <a:solidFill>
                  <a:schemeClr val="lt1"/>
                </a:solidFill>
                <a:latin typeface="Lato"/>
                <a:ea typeface="Lato"/>
                <a:cs typeface="Lato"/>
                <a:sym typeface="Lato"/>
              </a:rPr>
              <a:t>Checking Invalid Records in Binary Columns</a:t>
            </a:r>
            <a:endParaRPr b="1" sz="1100">
              <a:solidFill>
                <a:schemeClr val="lt1"/>
              </a:solidFill>
              <a:latin typeface="Lato"/>
              <a:ea typeface="Lato"/>
              <a:cs typeface="Lato"/>
              <a:sym typeface="Lato"/>
            </a:endParaRPr>
          </a:p>
          <a:p>
            <a:pPr indent="-298450" lvl="0" marL="457200" rtl="0" algn="just">
              <a:lnSpc>
                <a:spcPct val="115000"/>
              </a:lnSpc>
              <a:spcBef>
                <a:spcPts val="1200"/>
              </a:spcBef>
              <a:spcAft>
                <a:spcPts val="0"/>
              </a:spcAft>
              <a:buClr>
                <a:schemeClr val="lt1"/>
              </a:buClr>
              <a:buSzPts val="1100"/>
              <a:buFont typeface="Lato"/>
              <a:buChar char="●"/>
            </a:pPr>
            <a:r>
              <a:rPr lang="en" sz="1100">
                <a:latin typeface="Lato"/>
                <a:ea typeface="Lato"/>
                <a:cs typeface="Lato"/>
                <a:sym typeface="Lato"/>
              </a:rPr>
              <a:t>Columns checked: </a:t>
            </a:r>
            <a:r>
              <a:rPr lang="en" sz="1100">
                <a:solidFill>
                  <a:schemeClr val="lt1"/>
                </a:solidFill>
                <a:latin typeface="Lato"/>
                <a:ea typeface="Lato"/>
                <a:cs typeface="Lato"/>
                <a:sym typeface="Lato"/>
              </a:rPr>
              <a:t>['Machine failure', 'TWF', 'HDF', 'PWF', 'OSF', 'RNF']</a:t>
            </a:r>
            <a:endParaRPr sz="1100">
              <a:solidFill>
                <a:schemeClr val="lt1"/>
              </a:solidFill>
              <a:latin typeface="Lato"/>
              <a:ea typeface="Lato"/>
              <a:cs typeface="Lato"/>
              <a:sym typeface="Lato"/>
            </a:endParaRPr>
          </a:p>
          <a:p>
            <a:pPr indent="-298450" lvl="0" marL="457200" rtl="0" algn="just">
              <a:lnSpc>
                <a:spcPct val="115000"/>
              </a:lnSpc>
              <a:spcBef>
                <a:spcPts val="0"/>
              </a:spcBef>
              <a:spcAft>
                <a:spcPts val="0"/>
              </a:spcAft>
              <a:buClr>
                <a:schemeClr val="lt1"/>
              </a:buClr>
              <a:buSzPts val="1100"/>
              <a:buChar char="●"/>
            </a:pPr>
            <a:r>
              <a:rPr lang="en" sz="1100">
                <a:latin typeface="Lato"/>
                <a:ea typeface="Lato"/>
                <a:cs typeface="Lato"/>
                <a:sym typeface="Lato"/>
              </a:rPr>
              <a:t>For each binary column, the code ensures that values are restricted to </a:t>
            </a:r>
            <a:r>
              <a:rPr lang="en" sz="1100">
                <a:solidFill>
                  <a:schemeClr val="lt1"/>
                </a:solidFill>
                <a:latin typeface="Lato"/>
                <a:ea typeface="Lato"/>
                <a:cs typeface="Lato"/>
                <a:sym typeface="Lato"/>
              </a:rPr>
              <a:t>0 </a:t>
            </a:r>
            <a:r>
              <a:rPr lang="en" sz="1100">
                <a:latin typeface="Lato"/>
                <a:ea typeface="Lato"/>
                <a:cs typeface="Lato"/>
                <a:sym typeface="Lato"/>
              </a:rPr>
              <a:t>or </a:t>
            </a:r>
            <a:r>
              <a:rPr lang="en" sz="1100">
                <a:solidFill>
                  <a:schemeClr val="lt1"/>
                </a:solidFill>
                <a:latin typeface="Lato"/>
                <a:ea typeface="Lato"/>
                <a:cs typeface="Lato"/>
                <a:sym typeface="Lato"/>
              </a:rPr>
              <a:t>1 </a:t>
            </a:r>
            <a:r>
              <a:rPr lang="en" sz="1100">
                <a:latin typeface="Lato"/>
                <a:ea typeface="Lato"/>
                <a:cs typeface="Lato"/>
                <a:sym typeface="Lato"/>
              </a:rPr>
              <a:t>using </a:t>
            </a:r>
            <a:r>
              <a:rPr lang="en" sz="1100">
                <a:solidFill>
                  <a:schemeClr val="lt1"/>
                </a:solidFill>
                <a:latin typeface="Lato"/>
                <a:ea typeface="Lato"/>
                <a:cs typeface="Lato"/>
                <a:sym typeface="Lato"/>
              </a:rPr>
              <a:t>.isin([0, 1]).</a:t>
            </a:r>
            <a:endParaRPr sz="1100">
              <a:solidFill>
                <a:schemeClr val="lt1"/>
              </a:solidFill>
              <a:latin typeface="Lato"/>
              <a:ea typeface="Lato"/>
              <a:cs typeface="Lato"/>
              <a:sym typeface="Lato"/>
            </a:endParaRPr>
          </a:p>
          <a:p>
            <a:pPr indent="-298450" lvl="0" marL="457200" rtl="0" algn="just">
              <a:lnSpc>
                <a:spcPct val="115000"/>
              </a:lnSpc>
              <a:spcBef>
                <a:spcPts val="0"/>
              </a:spcBef>
              <a:spcAft>
                <a:spcPts val="0"/>
              </a:spcAft>
              <a:buClr>
                <a:schemeClr val="lt1"/>
              </a:buClr>
              <a:buSzPts val="1100"/>
              <a:buChar char="●"/>
            </a:pPr>
            <a:r>
              <a:rPr lang="en" sz="1100">
                <a:latin typeface="Lato"/>
                <a:ea typeface="Lato"/>
                <a:cs typeface="Lato"/>
                <a:sym typeface="Lato"/>
              </a:rPr>
              <a:t>If any invalid values exist (e.g., values other than </a:t>
            </a:r>
            <a:r>
              <a:rPr lang="en" sz="1100">
                <a:solidFill>
                  <a:schemeClr val="lt1"/>
                </a:solidFill>
                <a:latin typeface="Lato"/>
                <a:ea typeface="Lato"/>
                <a:cs typeface="Lato"/>
                <a:sym typeface="Lato"/>
              </a:rPr>
              <a:t>0 </a:t>
            </a:r>
            <a:r>
              <a:rPr lang="en" sz="1100">
                <a:latin typeface="Lato"/>
                <a:ea typeface="Lato"/>
                <a:cs typeface="Lato"/>
                <a:sym typeface="Lato"/>
              </a:rPr>
              <a:t>or </a:t>
            </a:r>
            <a:r>
              <a:rPr lang="en" sz="1100">
                <a:solidFill>
                  <a:schemeClr val="lt1"/>
                </a:solidFill>
                <a:latin typeface="Lato"/>
                <a:ea typeface="Lato"/>
                <a:cs typeface="Lato"/>
                <a:sym typeface="Lato"/>
              </a:rPr>
              <a:t>1</a:t>
            </a:r>
            <a:r>
              <a:rPr lang="en" sz="1100">
                <a:latin typeface="Lato"/>
                <a:ea typeface="Lato"/>
                <a:cs typeface="Lato"/>
                <a:sym typeface="Lato"/>
              </a:rPr>
              <a:t>), they are stored in the </a:t>
            </a:r>
            <a:r>
              <a:rPr lang="en" sz="1100">
                <a:solidFill>
                  <a:schemeClr val="lt1"/>
                </a:solidFill>
                <a:latin typeface="Lato"/>
                <a:ea typeface="Lato"/>
                <a:cs typeface="Lato"/>
                <a:sym typeface="Lato"/>
              </a:rPr>
              <a:t>invalid_records </a:t>
            </a:r>
            <a:r>
              <a:rPr lang="en" sz="1100">
                <a:latin typeface="Lato"/>
                <a:ea typeface="Lato"/>
                <a:cs typeface="Lato"/>
                <a:sym typeface="Lato"/>
              </a:rPr>
              <a:t>dictionary.</a:t>
            </a:r>
            <a:endParaRPr b="1" sz="1100">
              <a:solidFill>
                <a:schemeClr val="lt1"/>
              </a:solidFill>
              <a:latin typeface="Lato"/>
              <a:ea typeface="Lato"/>
              <a:cs typeface="Lato"/>
              <a:sym typeface="Lato"/>
            </a:endParaRPr>
          </a:p>
        </p:txBody>
      </p:sp>
      <p:pic>
        <p:nvPicPr>
          <p:cNvPr id="402" name="Google Shape;402;p40"/>
          <p:cNvPicPr preferRelativeResize="0"/>
          <p:nvPr/>
        </p:nvPicPr>
        <p:blipFill>
          <a:blip r:embed="rId3">
            <a:alphaModFix/>
          </a:blip>
          <a:stretch>
            <a:fillRect/>
          </a:stretch>
        </p:blipFill>
        <p:spPr>
          <a:xfrm>
            <a:off x="685800" y="941525"/>
            <a:ext cx="4061283" cy="397337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p41"/>
          <p:cNvSpPr txBox="1"/>
          <p:nvPr>
            <p:ph type="title"/>
          </p:nvPr>
        </p:nvSpPr>
        <p:spPr>
          <a:xfrm>
            <a:off x="560825" y="292625"/>
            <a:ext cx="77175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3000"/>
              <a:buNone/>
            </a:pPr>
            <a:r>
              <a:rPr lang="en">
                <a:solidFill>
                  <a:schemeClr val="lt1"/>
                </a:solidFill>
              </a:rPr>
              <a:t>Checking invalid records</a:t>
            </a:r>
            <a:endParaRPr>
              <a:solidFill>
                <a:schemeClr val="lt1"/>
              </a:solidFill>
            </a:endParaRPr>
          </a:p>
          <a:p>
            <a:pPr indent="0" lvl="0" marL="0" rtl="0" algn="l">
              <a:lnSpc>
                <a:spcPct val="100000"/>
              </a:lnSpc>
              <a:spcBef>
                <a:spcPts val="0"/>
              </a:spcBef>
              <a:spcAft>
                <a:spcPts val="0"/>
              </a:spcAft>
              <a:buSzPts val="3000"/>
              <a:buNone/>
            </a:pPr>
            <a:r>
              <a:t/>
            </a:r>
            <a:endParaRPr>
              <a:solidFill>
                <a:schemeClr val="lt1"/>
              </a:solidFill>
            </a:endParaRPr>
          </a:p>
        </p:txBody>
      </p:sp>
      <p:sp>
        <p:nvSpPr>
          <p:cNvPr id="408" name="Google Shape;408;p41"/>
          <p:cNvSpPr txBox="1"/>
          <p:nvPr/>
        </p:nvSpPr>
        <p:spPr>
          <a:xfrm>
            <a:off x="4837625" y="1538988"/>
            <a:ext cx="3853800" cy="20655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1400"/>
              </a:spcBef>
              <a:spcAft>
                <a:spcPts val="0"/>
              </a:spcAft>
              <a:buNone/>
            </a:pPr>
            <a:r>
              <a:rPr b="1" lang="en" sz="1100">
                <a:solidFill>
                  <a:schemeClr val="lt1"/>
                </a:solidFill>
                <a:latin typeface="Lato"/>
                <a:ea typeface="Lato"/>
                <a:cs typeface="Lato"/>
                <a:sym typeface="Lato"/>
              </a:rPr>
              <a:t>Checking Invalid Records in Categorical Columns</a:t>
            </a:r>
            <a:endParaRPr b="1" sz="1100">
              <a:solidFill>
                <a:schemeClr val="lt1"/>
              </a:solidFill>
              <a:latin typeface="Lato"/>
              <a:ea typeface="Lato"/>
              <a:cs typeface="Lato"/>
              <a:sym typeface="Lato"/>
            </a:endParaRPr>
          </a:p>
          <a:p>
            <a:pPr indent="-298450" lvl="0" marL="457200" rtl="0" algn="just">
              <a:lnSpc>
                <a:spcPct val="115000"/>
              </a:lnSpc>
              <a:spcBef>
                <a:spcPts val="1200"/>
              </a:spcBef>
              <a:spcAft>
                <a:spcPts val="0"/>
              </a:spcAft>
              <a:buClr>
                <a:schemeClr val="lt1"/>
              </a:buClr>
              <a:buSzPts val="1100"/>
              <a:buChar char="●"/>
            </a:pPr>
            <a:r>
              <a:rPr b="1" lang="en" sz="1100">
                <a:solidFill>
                  <a:schemeClr val="lt1"/>
                </a:solidFill>
                <a:latin typeface="Lato"/>
                <a:ea typeface="Lato"/>
                <a:cs typeface="Lato"/>
                <a:sym typeface="Lato"/>
              </a:rPr>
              <a:t>Column Checked</a:t>
            </a:r>
            <a:r>
              <a:rPr lang="en" sz="1100">
                <a:solidFill>
                  <a:schemeClr val="lt1"/>
                </a:solidFill>
                <a:latin typeface="Lato"/>
                <a:ea typeface="Lato"/>
                <a:cs typeface="Lato"/>
                <a:sym typeface="Lato"/>
              </a:rPr>
              <a:t>: Type</a:t>
            </a:r>
            <a:endParaRPr sz="1100">
              <a:solidFill>
                <a:schemeClr val="lt1"/>
              </a:solidFill>
              <a:latin typeface="Lato"/>
              <a:ea typeface="Lato"/>
              <a:cs typeface="Lato"/>
              <a:sym typeface="Lato"/>
            </a:endParaRPr>
          </a:p>
          <a:p>
            <a:pPr indent="-298450" lvl="0" marL="457200" rtl="0" algn="just">
              <a:lnSpc>
                <a:spcPct val="115000"/>
              </a:lnSpc>
              <a:spcBef>
                <a:spcPts val="0"/>
              </a:spcBef>
              <a:spcAft>
                <a:spcPts val="0"/>
              </a:spcAft>
              <a:buClr>
                <a:schemeClr val="lt1"/>
              </a:buClr>
              <a:buSzPts val="1100"/>
              <a:buChar char="●"/>
            </a:pPr>
            <a:r>
              <a:rPr b="1" lang="en" sz="1100">
                <a:solidFill>
                  <a:schemeClr val="lt1"/>
                </a:solidFill>
                <a:latin typeface="Lato"/>
                <a:ea typeface="Lato"/>
                <a:cs typeface="Lato"/>
                <a:sym typeface="Lato"/>
              </a:rPr>
              <a:t>Valid Values</a:t>
            </a:r>
            <a:r>
              <a:rPr lang="en" sz="1100">
                <a:solidFill>
                  <a:schemeClr val="lt1"/>
                </a:solidFill>
                <a:latin typeface="Lato"/>
                <a:ea typeface="Lato"/>
                <a:cs typeface="Lato"/>
                <a:sym typeface="Lato"/>
              </a:rPr>
              <a:t>: ['M', 'L', 'H']</a:t>
            </a:r>
            <a:r>
              <a:rPr lang="en" sz="1100">
                <a:latin typeface="Lato"/>
                <a:ea typeface="Lato"/>
                <a:cs typeface="Lato"/>
                <a:sym typeface="Lato"/>
              </a:rPr>
              <a:t> (likely representing machine types: Medium, Low, High).</a:t>
            </a:r>
            <a:endParaRPr sz="1100">
              <a:latin typeface="Lato"/>
              <a:ea typeface="Lato"/>
              <a:cs typeface="Lato"/>
              <a:sym typeface="Lato"/>
            </a:endParaRPr>
          </a:p>
          <a:p>
            <a:pPr indent="-298450" lvl="0" marL="457200" rtl="0" algn="just">
              <a:lnSpc>
                <a:spcPct val="115000"/>
              </a:lnSpc>
              <a:spcBef>
                <a:spcPts val="0"/>
              </a:spcBef>
              <a:spcAft>
                <a:spcPts val="0"/>
              </a:spcAft>
              <a:buClr>
                <a:schemeClr val="lt1"/>
              </a:buClr>
              <a:buSzPts val="1100"/>
              <a:buChar char="●"/>
            </a:pPr>
            <a:r>
              <a:rPr b="1" lang="en" sz="1100">
                <a:solidFill>
                  <a:schemeClr val="lt1"/>
                </a:solidFill>
                <a:latin typeface="Lato"/>
                <a:ea typeface="Lato"/>
                <a:cs typeface="Lato"/>
                <a:sym typeface="Lato"/>
              </a:rPr>
              <a:t>Method</a:t>
            </a:r>
            <a:r>
              <a:rPr lang="en" sz="1100">
                <a:solidFill>
                  <a:schemeClr val="lt1"/>
                </a:solidFill>
                <a:latin typeface="Lato"/>
                <a:ea typeface="Lato"/>
                <a:cs typeface="Lato"/>
                <a:sym typeface="Lato"/>
              </a:rPr>
              <a:t>:</a:t>
            </a:r>
            <a:endParaRPr sz="1100">
              <a:solidFill>
                <a:schemeClr val="lt1"/>
              </a:solidFill>
              <a:latin typeface="Lato"/>
              <a:ea typeface="Lato"/>
              <a:cs typeface="Lato"/>
              <a:sym typeface="Lato"/>
            </a:endParaRPr>
          </a:p>
          <a:p>
            <a:pPr indent="-298450" lvl="1" marL="742950" rtl="0" algn="just">
              <a:lnSpc>
                <a:spcPct val="115000"/>
              </a:lnSpc>
              <a:spcBef>
                <a:spcPts val="0"/>
              </a:spcBef>
              <a:spcAft>
                <a:spcPts val="0"/>
              </a:spcAft>
              <a:buSzPts val="1100"/>
              <a:buChar char="○"/>
            </a:pPr>
            <a:r>
              <a:rPr lang="en" sz="1100">
                <a:latin typeface="Lato"/>
                <a:ea typeface="Lato"/>
                <a:cs typeface="Lato"/>
                <a:sym typeface="Lato"/>
              </a:rPr>
              <a:t>The code checks if the values in the </a:t>
            </a:r>
            <a:r>
              <a:rPr lang="en" sz="1100">
                <a:solidFill>
                  <a:schemeClr val="lt1"/>
                </a:solidFill>
                <a:latin typeface="Lato"/>
                <a:ea typeface="Lato"/>
                <a:cs typeface="Lato"/>
                <a:sym typeface="Lato"/>
              </a:rPr>
              <a:t>Type </a:t>
            </a:r>
            <a:r>
              <a:rPr lang="en" sz="1100">
                <a:latin typeface="Lato"/>
                <a:ea typeface="Lato"/>
                <a:cs typeface="Lato"/>
                <a:sym typeface="Lato"/>
              </a:rPr>
              <a:t>column fall within the valid set using </a:t>
            </a:r>
            <a:r>
              <a:rPr lang="en" sz="1100">
                <a:solidFill>
                  <a:schemeClr val="lt1"/>
                </a:solidFill>
                <a:latin typeface="Lato"/>
                <a:ea typeface="Lato"/>
                <a:cs typeface="Lato"/>
                <a:sym typeface="Lato"/>
              </a:rPr>
              <a:t>.isin(valid_types)</a:t>
            </a:r>
            <a:r>
              <a:rPr lang="en" sz="1100">
                <a:latin typeface="Lato"/>
                <a:ea typeface="Lato"/>
                <a:cs typeface="Lato"/>
                <a:sym typeface="Lato"/>
              </a:rPr>
              <a:t>.</a:t>
            </a:r>
            <a:endParaRPr sz="1100">
              <a:latin typeface="Lato"/>
              <a:ea typeface="Lato"/>
              <a:cs typeface="Lato"/>
              <a:sym typeface="Lato"/>
            </a:endParaRPr>
          </a:p>
          <a:p>
            <a:pPr indent="-298450" lvl="1" marL="742950" rtl="0" algn="just">
              <a:lnSpc>
                <a:spcPct val="115000"/>
              </a:lnSpc>
              <a:spcBef>
                <a:spcPts val="0"/>
              </a:spcBef>
              <a:spcAft>
                <a:spcPts val="0"/>
              </a:spcAft>
              <a:buSzPts val="1100"/>
              <a:buChar char="○"/>
            </a:pPr>
            <a:r>
              <a:rPr lang="en" sz="1100">
                <a:latin typeface="Lato"/>
                <a:ea typeface="Lato"/>
                <a:cs typeface="Lato"/>
                <a:sym typeface="Lato"/>
              </a:rPr>
              <a:t>Any rows with invalid types are stored in the </a:t>
            </a:r>
            <a:r>
              <a:rPr lang="en" sz="1100">
                <a:solidFill>
                  <a:schemeClr val="lt1"/>
                </a:solidFill>
                <a:latin typeface="Lato"/>
                <a:ea typeface="Lato"/>
                <a:cs typeface="Lato"/>
                <a:sym typeface="Lato"/>
              </a:rPr>
              <a:t>invalid_records </a:t>
            </a:r>
            <a:r>
              <a:rPr lang="en" sz="1100">
                <a:latin typeface="Lato"/>
                <a:ea typeface="Lato"/>
                <a:cs typeface="Lato"/>
                <a:sym typeface="Lato"/>
              </a:rPr>
              <a:t>dictionary under the </a:t>
            </a:r>
            <a:r>
              <a:rPr lang="en" sz="1100">
                <a:solidFill>
                  <a:schemeClr val="lt1"/>
                </a:solidFill>
                <a:latin typeface="Lato"/>
                <a:ea typeface="Lato"/>
                <a:cs typeface="Lato"/>
                <a:sym typeface="Lato"/>
              </a:rPr>
              <a:t>Type </a:t>
            </a:r>
            <a:r>
              <a:rPr lang="en" sz="1100">
                <a:latin typeface="Lato"/>
                <a:ea typeface="Lato"/>
                <a:cs typeface="Lato"/>
                <a:sym typeface="Lato"/>
              </a:rPr>
              <a:t>key.</a:t>
            </a:r>
            <a:endParaRPr b="1" sz="1000">
              <a:solidFill>
                <a:schemeClr val="lt1"/>
              </a:solidFill>
              <a:latin typeface="Lato"/>
              <a:ea typeface="Lato"/>
              <a:cs typeface="Lato"/>
              <a:sym typeface="Lato"/>
            </a:endParaRPr>
          </a:p>
        </p:txBody>
      </p:sp>
      <p:pic>
        <p:nvPicPr>
          <p:cNvPr id="409" name="Google Shape;409;p41"/>
          <p:cNvPicPr preferRelativeResize="0"/>
          <p:nvPr/>
        </p:nvPicPr>
        <p:blipFill>
          <a:blip r:embed="rId3">
            <a:alphaModFix/>
          </a:blip>
          <a:stretch>
            <a:fillRect/>
          </a:stretch>
        </p:blipFill>
        <p:spPr>
          <a:xfrm>
            <a:off x="560825" y="1093925"/>
            <a:ext cx="4064425" cy="34501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sp>
        <p:nvSpPr>
          <p:cNvPr id="414" name="Google Shape;414;p42"/>
          <p:cNvSpPr txBox="1"/>
          <p:nvPr>
            <p:ph type="title"/>
          </p:nvPr>
        </p:nvSpPr>
        <p:spPr>
          <a:xfrm>
            <a:off x="996150" y="2303350"/>
            <a:ext cx="4699200" cy="17859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800"/>
              <a:buNone/>
            </a:pPr>
            <a:r>
              <a:rPr lang="en" sz="4600"/>
              <a:t>Detect the outliers</a:t>
            </a:r>
            <a:endParaRPr sz="4600"/>
          </a:p>
        </p:txBody>
      </p:sp>
      <p:sp>
        <p:nvSpPr>
          <p:cNvPr id="415" name="Google Shape;415;p42"/>
          <p:cNvSpPr/>
          <p:nvPr/>
        </p:nvSpPr>
        <p:spPr>
          <a:xfrm>
            <a:off x="7070287" y="-1846893"/>
            <a:ext cx="2720976" cy="4967292"/>
          </a:xfrm>
          <a:custGeom>
            <a:rect b="b" l="l" r="r" t="t"/>
            <a:pathLst>
              <a:path extrusionOk="0" h="4183" w="2292">
                <a:moveTo>
                  <a:pt x="1146" y="4183"/>
                </a:moveTo>
                <a:cubicBezTo>
                  <a:pt x="840" y="4183"/>
                  <a:pt x="552" y="4064"/>
                  <a:pt x="336" y="3847"/>
                </a:cubicBezTo>
                <a:cubicBezTo>
                  <a:pt x="119" y="3631"/>
                  <a:pt x="0" y="3343"/>
                  <a:pt x="0" y="3037"/>
                </a:cubicBezTo>
                <a:cubicBezTo>
                  <a:pt x="0" y="1145"/>
                  <a:pt x="0" y="1145"/>
                  <a:pt x="0" y="1145"/>
                </a:cubicBezTo>
                <a:cubicBezTo>
                  <a:pt x="0" y="839"/>
                  <a:pt x="119" y="552"/>
                  <a:pt x="336" y="335"/>
                </a:cubicBezTo>
                <a:cubicBezTo>
                  <a:pt x="552" y="119"/>
                  <a:pt x="840" y="0"/>
                  <a:pt x="1146" y="0"/>
                </a:cubicBezTo>
                <a:cubicBezTo>
                  <a:pt x="1452" y="0"/>
                  <a:pt x="1740" y="119"/>
                  <a:pt x="1956" y="335"/>
                </a:cubicBezTo>
                <a:cubicBezTo>
                  <a:pt x="2173" y="552"/>
                  <a:pt x="2292" y="839"/>
                  <a:pt x="2292" y="1145"/>
                </a:cubicBezTo>
                <a:cubicBezTo>
                  <a:pt x="2292" y="3037"/>
                  <a:pt x="2292" y="3037"/>
                  <a:pt x="2292" y="3037"/>
                </a:cubicBezTo>
                <a:cubicBezTo>
                  <a:pt x="2292" y="3343"/>
                  <a:pt x="2173" y="3631"/>
                  <a:pt x="1956" y="3847"/>
                </a:cubicBezTo>
                <a:cubicBezTo>
                  <a:pt x="1740" y="4064"/>
                  <a:pt x="1452" y="4183"/>
                  <a:pt x="1146" y="4183"/>
                </a:cubicBezTo>
                <a:close/>
                <a:moveTo>
                  <a:pt x="1146" y="12"/>
                </a:moveTo>
                <a:cubicBezTo>
                  <a:pt x="521" y="12"/>
                  <a:pt x="12" y="520"/>
                  <a:pt x="12" y="1145"/>
                </a:cubicBezTo>
                <a:cubicBezTo>
                  <a:pt x="12" y="3037"/>
                  <a:pt x="12" y="3037"/>
                  <a:pt x="12" y="3037"/>
                </a:cubicBezTo>
                <a:cubicBezTo>
                  <a:pt x="12" y="3662"/>
                  <a:pt x="521" y="4171"/>
                  <a:pt x="1146" y="4171"/>
                </a:cubicBezTo>
                <a:cubicBezTo>
                  <a:pt x="1146" y="4171"/>
                  <a:pt x="1146" y="4171"/>
                  <a:pt x="1146" y="4171"/>
                </a:cubicBezTo>
                <a:cubicBezTo>
                  <a:pt x="1771" y="4171"/>
                  <a:pt x="2280" y="3662"/>
                  <a:pt x="2280" y="3037"/>
                </a:cubicBezTo>
                <a:cubicBezTo>
                  <a:pt x="2280" y="1145"/>
                  <a:pt x="2280" y="1145"/>
                  <a:pt x="2280" y="1145"/>
                </a:cubicBezTo>
                <a:cubicBezTo>
                  <a:pt x="2280" y="520"/>
                  <a:pt x="1771" y="12"/>
                  <a:pt x="1146" y="12"/>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nvGrpSpPr>
          <p:cNvPr id="416" name="Google Shape;416;p42"/>
          <p:cNvGrpSpPr/>
          <p:nvPr/>
        </p:nvGrpSpPr>
        <p:grpSpPr>
          <a:xfrm>
            <a:off x="-792263" y="-1494460"/>
            <a:ext cx="3409951" cy="2797182"/>
            <a:chOff x="-792263" y="-1494460"/>
            <a:chExt cx="3409951" cy="2797182"/>
          </a:xfrm>
        </p:grpSpPr>
        <p:sp>
          <p:nvSpPr>
            <p:cNvPr id="417" name="Google Shape;417;p42"/>
            <p:cNvSpPr/>
            <p:nvPr/>
          </p:nvSpPr>
          <p:spPr>
            <a:xfrm rot="5400000">
              <a:off x="-22325" y="-1337292"/>
              <a:ext cx="1870076" cy="3409951"/>
            </a:xfrm>
            <a:custGeom>
              <a:rect b="b" l="l" r="r" t="t"/>
              <a:pathLst>
                <a:path extrusionOk="0" h="2871" w="1575">
                  <a:moveTo>
                    <a:pt x="787" y="2871"/>
                  </a:moveTo>
                  <a:cubicBezTo>
                    <a:pt x="353" y="2871"/>
                    <a:pt x="0" y="2518"/>
                    <a:pt x="0" y="2084"/>
                  </a:cubicBezTo>
                  <a:cubicBezTo>
                    <a:pt x="0" y="787"/>
                    <a:pt x="0" y="787"/>
                    <a:pt x="0" y="787"/>
                  </a:cubicBezTo>
                  <a:cubicBezTo>
                    <a:pt x="0" y="353"/>
                    <a:pt x="353" y="0"/>
                    <a:pt x="787" y="0"/>
                  </a:cubicBezTo>
                  <a:cubicBezTo>
                    <a:pt x="1222" y="0"/>
                    <a:pt x="1575" y="353"/>
                    <a:pt x="1575" y="787"/>
                  </a:cubicBezTo>
                  <a:cubicBezTo>
                    <a:pt x="1575" y="2084"/>
                    <a:pt x="1575" y="2084"/>
                    <a:pt x="1575" y="2084"/>
                  </a:cubicBezTo>
                  <a:cubicBezTo>
                    <a:pt x="1575" y="2518"/>
                    <a:pt x="1222" y="2871"/>
                    <a:pt x="787" y="2871"/>
                  </a:cubicBezTo>
                  <a:close/>
                  <a:moveTo>
                    <a:pt x="787" y="12"/>
                  </a:moveTo>
                  <a:cubicBezTo>
                    <a:pt x="360" y="12"/>
                    <a:pt x="12" y="359"/>
                    <a:pt x="12" y="787"/>
                  </a:cubicBezTo>
                  <a:cubicBezTo>
                    <a:pt x="12" y="2084"/>
                    <a:pt x="12" y="2084"/>
                    <a:pt x="12" y="2084"/>
                  </a:cubicBezTo>
                  <a:cubicBezTo>
                    <a:pt x="12" y="2511"/>
                    <a:pt x="360" y="2859"/>
                    <a:pt x="787" y="2859"/>
                  </a:cubicBezTo>
                  <a:cubicBezTo>
                    <a:pt x="787" y="2859"/>
                    <a:pt x="787" y="2859"/>
                    <a:pt x="787" y="2859"/>
                  </a:cubicBezTo>
                  <a:cubicBezTo>
                    <a:pt x="1215" y="2859"/>
                    <a:pt x="1563" y="2511"/>
                    <a:pt x="1563" y="2084"/>
                  </a:cubicBezTo>
                  <a:cubicBezTo>
                    <a:pt x="1563" y="787"/>
                    <a:pt x="1563" y="787"/>
                    <a:pt x="1563" y="787"/>
                  </a:cubicBezTo>
                  <a:cubicBezTo>
                    <a:pt x="1563" y="359"/>
                    <a:pt x="1215" y="12"/>
                    <a:pt x="787" y="12"/>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nvGrpSpPr>
            <p:cNvPr id="418" name="Google Shape;418;p42"/>
            <p:cNvGrpSpPr/>
            <p:nvPr/>
          </p:nvGrpSpPr>
          <p:grpSpPr>
            <a:xfrm rot="5400000">
              <a:off x="7325" y="-131592"/>
              <a:ext cx="2797175" cy="71438"/>
              <a:chOff x="969625" y="5671683"/>
              <a:chExt cx="2797175" cy="71438"/>
            </a:xfrm>
          </p:grpSpPr>
          <p:sp>
            <p:nvSpPr>
              <p:cNvPr id="419" name="Google Shape;419;p42"/>
              <p:cNvSpPr/>
              <p:nvPr/>
            </p:nvSpPr>
            <p:spPr>
              <a:xfrm>
                <a:off x="969625" y="5700202"/>
                <a:ext cx="2697300" cy="14400"/>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20" name="Google Shape;420;p42"/>
              <p:cNvSpPr/>
              <p:nvPr/>
            </p:nvSpPr>
            <p:spPr>
              <a:xfrm>
                <a:off x="3644562" y="5671683"/>
                <a:ext cx="122238" cy="71438"/>
              </a:xfrm>
              <a:custGeom>
                <a:rect b="b" l="l" r="r" t="t"/>
                <a:pathLst>
                  <a:path extrusionOk="0" h="45" w="77">
                    <a:moveTo>
                      <a:pt x="0" y="23"/>
                    </a:moveTo>
                    <a:lnTo>
                      <a:pt x="39" y="0"/>
                    </a:lnTo>
                    <a:lnTo>
                      <a:pt x="77" y="23"/>
                    </a:lnTo>
                    <a:lnTo>
                      <a:pt x="39" y="45"/>
                    </a:lnTo>
                    <a:lnTo>
                      <a:pt x="0" y="23"/>
                    </a:lnTo>
                    <a:close/>
                  </a:path>
                </a:pathLst>
              </a:cu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21" name="Google Shape;421;p42"/>
              <p:cNvSpPr/>
              <p:nvPr/>
            </p:nvSpPr>
            <p:spPr>
              <a:xfrm>
                <a:off x="3644562" y="5671683"/>
                <a:ext cx="122238" cy="71438"/>
              </a:xfrm>
              <a:custGeom>
                <a:rect b="b" l="l" r="r" t="t"/>
                <a:pathLst>
                  <a:path extrusionOk="0" h="45" w="77">
                    <a:moveTo>
                      <a:pt x="0" y="23"/>
                    </a:moveTo>
                    <a:lnTo>
                      <a:pt x="39" y="0"/>
                    </a:lnTo>
                    <a:lnTo>
                      <a:pt x="77" y="23"/>
                    </a:lnTo>
                    <a:lnTo>
                      <a:pt x="39" y="45"/>
                    </a:lnTo>
                    <a:lnTo>
                      <a:pt x="0" y="23"/>
                    </a:lnTo>
                  </a:path>
                </a:pathLst>
              </a:cu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pic>
        <p:nvPicPr>
          <p:cNvPr id="426" name="Google Shape;426;p43"/>
          <p:cNvPicPr preferRelativeResize="0"/>
          <p:nvPr/>
        </p:nvPicPr>
        <p:blipFill>
          <a:blip r:embed="rId3">
            <a:alphaModFix/>
          </a:blip>
          <a:stretch>
            <a:fillRect/>
          </a:stretch>
        </p:blipFill>
        <p:spPr>
          <a:xfrm>
            <a:off x="97050" y="682713"/>
            <a:ext cx="5224674" cy="3778074"/>
          </a:xfrm>
          <a:prstGeom prst="rect">
            <a:avLst/>
          </a:prstGeom>
          <a:noFill/>
          <a:ln>
            <a:noFill/>
          </a:ln>
        </p:spPr>
      </p:pic>
      <p:sp>
        <p:nvSpPr>
          <p:cNvPr id="427" name="Google Shape;427;p43"/>
          <p:cNvSpPr txBox="1"/>
          <p:nvPr/>
        </p:nvSpPr>
        <p:spPr>
          <a:xfrm>
            <a:off x="5451375" y="541950"/>
            <a:ext cx="3351300" cy="43983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b="1" lang="en" sz="1100">
                <a:solidFill>
                  <a:schemeClr val="lt1"/>
                </a:solidFill>
                <a:latin typeface="Lato"/>
                <a:ea typeface="Lato"/>
                <a:cs typeface="Lato"/>
                <a:sym typeface="Lato"/>
              </a:rPr>
              <a:t>Outlier Detection:</a:t>
            </a:r>
            <a:endParaRPr b="1" sz="1100">
              <a:solidFill>
                <a:schemeClr val="lt1"/>
              </a:solidFill>
              <a:latin typeface="Lato"/>
              <a:ea typeface="Lato"/>
              <a:cs typeface="Lato"/>
              <a:sym typeface="Lato"/>
            </a:endParaRPr>
          </a:p>
          <a:p>
            <a:pPr indent="0" lvl="0" marL="0" rtl="0" algn="just">
              <a:spcBef>
                <a:spcPts val="0"/>
              </a:spcBef>
              <a:spcAft>
                <a:spcPts val="0"/>
              </a:spcAft>
              <a:buNone/>
            </a:pPr>
            <a:r>
              <a:t/>
            </a:r>
            <a:endParaRPr b="1" sz="1100">
              <a:solidFill>
                <a:schemeClr val="lt1"/>
              </a:solidFill>
              <a:latin typeface="Lato"/>
              <a:ea typeface="Lato"/>
              <a:cs typeface="Lato"/>
              <a:sym typeface="Lato"/>
            </a:endParaRPr>
          </a:p>
          <a:p>
            <a:pPr indent="0" lvl="0" marL="0" rtl="0" algn="just">
              <a:spcBef>
                <a:spcPts val="0"/>
              </a:spcBef>
              <a:spcAft>
                <a:spcPts val="0"/>
              </a:spcAft>
              <a:buNone/>
            </a:pPr>
            <a:r>
              <a:rPr b="1" lang="en" sz="1100">
                <a:solidFill>
                  <a:schemeClr val="lt1"/>
                </a:solidFill>
                <a:latin typeface="Lato"/>
                <a:ea typeface="Lato"/>
                <a:cs typeface="Lato"/>
                <a:sym typeface="Lato"/>
              </a:rPr>
              <a:t>Visualization:</a:t>
            </a:r>
            <a:endParaRPr b="1" sz="1100">
              <a:solidFill>
                <a:schemeClr val="lt1"/>
              </a:solidFill>
              <a:latin typeface="Lato"/>
              <a:ea typeface="Lato"/>
              <a:cs typeface="Lato"/>
              <a:sym typeface="Lato"/>
            </a:endParaRPr>
          </a:p>
          <a:p>
            <a:pPr indent="-298450" lvl="0" marL="457200" rtl="0" algn="just">
              <a:lnSpc>
                <a:spcPct val="115000"/>
              </a:lnSpc>
              <a:spcBef>
                <a:spcPts val="1200"/>
              </a:spcBef>
              <a:spcAft>
                <a:spcPts val="0"/>
              </a:spcAft>
              <a:buClr>
                <a:schemeClr val="lt1"/>
              </a:buClr>
              <a:buSzPts val="1100"/>
              <a:buFont typeface="Lato"/>
              <a:buChar char="●"/>
            </a:pPr>
            <a:r>
              <a:rPr lang="en" sz="1100">
                <a:latin typeface="Lato"/>
                <a:ea typeface="Lato"/>
                <a:cs typeface="Lato"/>
                <a:sym typeface="Lato"/>
              </a:rPr>
              <a:t>Boxplots are generated for all numerical columns to visually identify outliers.</a:t>
            </a:r>
            <a:endParaRPr sz="1100">
              <a:latin typeface="Lato"/>
              <a:ea typeface="Lato"/>
              <a:cs typeface="Lato"/>
              <a:sym typeface="Lato"/>
            </a:endParaRPr>
          </a:p>
          <a:p>
            <a:pPr indent="-298450" lvl="0" marL="457200" rtl="0" algn="just">
              <a:lnSpc>
                <a:spcPct val="115000"/>
              </a:lnSpc>
              <a:spcBef>
                <a:spcPts val="0"/>
              </a:spcBef>
              <a:spcAft>
                <a:spcPts val="0"/>
              </a:spcAft>
              <a:buClr>
                <a:schemeClr val="lt1"/>
              </a:buClr>
              <a:buSzPts val="1100"/>
              <a:buFont typeface="Lato"/>
              <a:buChar char="●"/>
            </a:pPr>
            <a:r>
              <a:rPr lang="en" sz="1100">
                <a:latin typeface="Lato"/>
                <a:ea typeface="Lato"/>
                <a:cs typeface="Lato"/>
                <a:sym typeface="Lato"/>
              </a:rPr>
              <a:t>Binary columns (Machine failure, TWF, HDF, PWF, OSF, RNF) can be excluded from outlier detection since they only contain 0 and 1 values.</a:t>
            </a:r>
            <a:endParaRPr sz="1100">
              <a:latin typeface="Lato"/>
              <a:ea typeface="Lato"/>
              <a:cs typeface="Lato"/>
              <a:sym typeface="Lato"/>
            </a:endParaRPr>
          </a:p>
          <a:p>
            <a:pPr indent="0" lvl="0" marL="0" rtl="0" algn="just">
              <a:lnSpc>
                <a:spcPct val="115000"/>
              </a:lnSpc>
              <a:spcBef>
                <a:spcPts val="1200"/>
              </a:spcBef>
              <a:spcAft>
                <a:spcPts val="0"/>
              </a:spcAft>
              <a:buNone/>
            </a:pPr>
            <a:r>
              <a:rPr b="1" lang="en" sz="1100">
                <a:solidFill>
                  <a:schemeClr val="lt1"/>
                </a:solidFill>
                <a:latin typeface="Lato"/>
                <a:ea typeface="Lato"/>
                <a:cs typeface="Lato"/>
                <a:sym typeface="Lato"/>
              </a:rPr>
              <a:t>Method Used:</a:t>
            </a:r>
            <a:endParaRPr b="1" sz="1100">
              <a:solidFill>
                <a:schemeClr val="lt1"/>
              </a:solidFill>
              <a:latin typeface="Lato"/>
              <a:ea typeface="Lato"/>
              <a:cs typeface="Lato"/>
              <a:sym typeface="Lato"/>
            </a:endParaRPr>
          </a:p>
          <a:p>
            <a:pPr indent="-298450" lvl="0" marL="457200" rtl="0" algn="just">
              <a:lnSpc>
                <a:spcPct val="115000"/>
              </a:lnSpc>
              <a:spcBef>
                <a:spcPts val="1200"/>
              </a:spcBef>
              <a:spcAft>
                <a:spcPts val="0"/>
              </a:spcAft>
              <a:buClr>
                <a:schemeClr val="lt1"/>
              </a:buClr>
              <a:buSzPts val="1100"/>
              <a:buChar char="●"/>
            </a:pPr>
            <a:r>
              <a:rPr lang="en" sz="1100">
                <a:latin typeface="Lato"/>
                <a:ea typeface="Lato"/>
                <a:cs typeface="Lato"/>
                <a:sym typeface="Lato"/>
              </a:rPr>
              <a:t>The IQR (Interquartile Range) method is applied to detect outliers for the selected numerical columns:</a:t>
            </a:r>
            <a:endParaRPr sz="1100">
              <a:latin typeface="Lato"/>
              <a:ea typeface="Lato"/>
              <a:cs typeface="Lato"/>
              <a:sym typeface="Lato"/>
            </a:endParaRPr>
          </a:p>
          <a:p>
            <a:pPr indent="-298450" lvl="1" marL="914400" rtl="0" algn="just">
              <a:lnSpc>
                <a:spcPct val="115000"/>
              </a:lnSpc>
              <a:spcBef>
                <a:spcPts val="0"/>
              </a:spcBef>
              <a:spcAft>
                <a:spcPts val="0"/>
              </a:spcAft>
              <a:buClr>
                <a:schemeClr val="lt1"/>
              </a:buClr>
              <a:buSzPts val="1100"/>
              <a:buFont typeface="Lato"/>
              <a:buChar char="○"/>
            </a:pPr>
            <a:r>
              <a:rPr lang="en" sz="1100">
                <a:solidFill>
                  <a:schemeClr val="dk1"/>
                </a:solidFill>
                <a:latin typeface="Lato"/>
                <a:ea typeface="Lato"/>
                <a:cs typeface="Lato"/>
                <a:sym typeface="Lato"/>
              </a:rPr>
              <a:t>Air temperature [K]</a:t>
            </a:r>
            <a:endParaRPr sz="1100">
              <a:solidFill>
                <a:schemeClr val="dk1"/>
              </a:solidFill>
              <a:latin typeface="Lato"/>
              <a:ea typeface="Lato"/>
              <a:cs typeface="Lato"/>
              <a:sym typeface="Lato"/>
            </a:endParaRPr>
          </a:p>
          <a:p>
            <a:pPr indent="-298450" lvl="1" marL="914400" rtl="0" algn="just">
              <a:lnSpc>
                <a:spcPct val="115000"/>
              </a:lnSpc>
              <a:spcBef>
                <a:spcPts val="0"/>
              </a:spcBef>
              <a:spcAft>
                <a:spcPts val="0"/>
              </a:spcAft>
              <a:buClr>
                <a:schemeClr val="lt1"/>
              </a:buClr>
              <a:buSzPts val="1100"/>
              <a:buFont typeface="Lato"/>
              <a:buChar char="○"/>
            </a:pPr>
            <a:r>
              <a:rPr lang="en" sz="1100">
                <a:solidFill>
                  <a:schemeClr val="dk1"/>
                </a:solidFill>
                <a:latin typeface="Lato"/>
                <a:ea typeface="Lato"/>
                <a:cs typeface="Lato"/>
                <a:sym typeface="Lato"/>
              </a:rPr>
              <a:t>Process temperature [K]</a:t>
            </a:r>
            <a:endParaRPr sz="1100">
              <a:solidFill>
                <a:schemeClr val="dk1"/>
              </a:solidFill>
              <a:latin typeface="Lato"/>
              <a:ea typeface="Lato"/>
              <a:cs typeface="Lato"/>
              <a:sym typeface="Lato"/>
            </a:endParaRPr>
          </a:p>
          <a:p>
            <a:pPr indent="-298450" lvl="1" marL="914400" rtl="0" algn="just">
              <a:lnSpc>
                <a:spcPct val="115000"/>
              </a:lnSpc>
              <a:spcBef>
                <a:spcPts val="0"/>
              </a:spcBef>
              <a:spcAft>
                <a:spcPts val="0"/>
              </a:spcAft>
              <a:buClr>
                <a:schemeClr val="lt1"/>
              </a:buClr>
              <a:buSzPts val="1100"/>
              <a:buFont typeface="Lato"/>
              <a:buChar char="○"/>
            </a:pPr>
            <a:r>
              <a:rPr lang="en" sz="1100">
                <a:solidFill>
                  <a:schemeClr val="dk1"/>
                </a:solidFill>
                <a:latin typeface="Lato"/>
                <a:ea typeface="Lato"/>
                <a:cs typeface="Lato"/>
                <a:sym typeface="Lato"/>
              </a:rPr>
              <a:t>Rotational speed [rpm]</a:t>
            </a:r>
            <a:endParaRPr sz="1100">
              <a:solidFill>
                <a:schemeClr val="dk1"/>
              </a:solidFill>
              <a:latin typeface="Lato"/>
              <a:ea typeface="Lato"/>
              <a:cs typeface="Lato"/>
              <a:sym typeface="Lato"/>
            </a:endParaRPr>
          </a:p>
          <a:p>
            <a:pPr indent="-298450" lvl="1" marL="914400" rtl="0" algn="just">
              <a:lnSpc>
                <a:spcPct val="115000"/>
              </a:lnSpc>
              <a:spcBef>
                <a:spcPts val="0"/>
              </a:spcBef>
              <a:spcAft>
                <a:spcPts val="0"/>
              </a:spcAft>
              <a:buClr>
                <a:schemeClr val="lt1"/>
              </a:buClr>
              <a:buSzPts val="1100"/>
              <a:buFont typeface="Lato"/>
              <a:buChar char="○"/>
            </a:pPr>
            <a:r>
              <a:rPr lang="en" sz="1100">
                <a:solidFill>
                  <a:schemeClr val="dk1"/>
                </a:solidFill>
                <a:latin typeface="Lato"/>
                <a:ea typeface="Lato"/>
                <a:cs typeface="Lato"/>
                <a:sym typeface="Lato"/>
              </a:rPr>
              <a:t>Torque [Nm]</a:t>
            </a:r>
            <a:endParaRPr sz="1100">
              <a:solidFill>
                <a:schemeClr val="dk1"/>
              </a:solidFill>
              <a:latin typeface="Lato"/>
              <a:ea typeface="Lato"/>
              <a:cs typeface="Lato"/>
              <a:sym typeface="Lato"/>
            </a:endParaRPr>
          </a:p>
          <a:p>
            <a:pPr indent="-298450" lvl="1" marL="914400" rtl="0" algn="just">
              <a:lnSpc>
                <a:spcPct val="115000"/>
              </a:lnSpc>
              <a:spcBef>
                <a:spcPts val="0"/>
              </a:spcBef>
              <a:spcAft>
                <a:spcPts val="0"/>
              </a:spcAft>
              <a:buClr>
                <a:schemeClr val="lt1"/>
              </a:buClr>
              <a:buSzPts val="1100"/>
              <a:buFont typeface="Lato"/>
              <a:buChar char="○"/>
            </a:pPr>
            <a:r>
              <a:rPr lang="en" sz="1100">
                <a:solidFill>
                  <a:schemeClr val="dk1"/>
                </a:solidFill>
                <a:latin typeface="Lato"/>
                <a:ea typeface="Lato"/>
                <a:cs typeface="Lato"/>
                <a:sym typeface="Lato"/>
              </a:rPr>
              <a:t>Tool wear [min]</a:t>
            </a:r>
            <a:endParaRPr sz="1100">
              <a:solidFill>
                <a:schemeClr val="dk1"/>
              </a:solidFill>
              <a:latin typeface="Lato"/>
              <a:ea typeface="Lato"/>
              <a:cs typeface="Lato"/>
              <a:sym typeface="Lato"/>
            </a:endParaRPr>
          </a:p>
          <a:p>
            <a:pPr indent="0" lvl="0" marL="457200" rtl="0" algn="just">
              <a:lnSpc>
                <a:spcPct val="115000"/>
              </a:lnSpc>
              <a:spcBef>
                <a:spcPts val="1200"/>
              </a:spcBef>
              <a:spcAft>
                <a:spcPts val="1200"/>
              </a:spcAft>
              <a:buNone/>
            </a:pPr>
            <a:r>
              <a:t/>
            </a:r>
            <a:endParaRPr sz="1100">
              <a:latin typeface="Lato"/>
              <a:ea typeface="Lato"/>
              <a:cs typeface="Lato"/>
              <a:sym typeface="Lato"/>
            </a:endParaRPr>
          </a:p>
        </p:txBody>
      </p:sp>
      <p:sp>
        <p:nvSpPr>
          <p:cNvPr id="428" name="Google Shape;428;p43"/>
          <p:cNvSpPr txBox="1"/>
          <p:nvPr/>
        </p:nvSpPr>
        <p:spPr>
          <a:xfrm>
            <a:off x="0" y="0"/>
            <a:ext cx="53835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000">
                <a:solidFill>
                  <a:schemeClr val="lt1"/>
                </a:solidFill>
                <a:latin typeface="DM Sans"/>
                <a:ea typeface="DM Sans"/>
                <a:cs typeface="DM Sans"/>
                <a:sym typeface="DM Sans"/>
              </a:rPr>
              <a:t>Detecting the outliers</a:t>
            </a:r>
            <a:endParaRPr b="1" sz="3000">
              <a:solidFill>
                <a:schemeClr val="lt1"/>
              </a:solidFill>
              <a:latin typeface="DM Sans"/>
              <a:ea typeface="DM Sans"/>
              <a:cs typeface="DM Sans"/>
              <a:sym typeface="DM San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26"/>
          <p:cNvSpPr txBox="1"/>
          <p:nvPr>
            <p:ph type="title"/>
          </p:nvPr>
        </p:nvSpPr>
        <p:spPr>
          <a:xfrm>
            <a:off x="720000" y="1130825"/>
            <a:ext cx="77040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Team Members</a:t>
            </a:r>
            <a:endParaRPr/>
          </a:p>
        </p:txBody>
      </p:sp>
      <p:sp>
        <p:nvSpPr>
          <p:cNvPr id="297" name="Google Shape;297;p26"/>
          <p:cNvSpPr txBox="1"/>
          <p:nvPr>
            <p:ph idx="1" type="body"/>
          </p:nvPr>
        </p:nvSpPr>
        <p:spPr>
          <a:xfrm>
            <a:off x="720000" y="1901550"/>
            <a:ext cx="7704000" cy="21384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SzPts val="1400"/>
              <a:buFont typeface="Lato Black"/>
              <a:buAutoNum type="arabicPeriod"/>
            </a:pPr>
            <a:r>
              <a:rPr lang="en" sz="1600">
                <a:solidFill>
                  <a:schemeClr val="lt1"/>
                </a:solidFill>
              </a:rPr>
              <a:t>Niharika Sai Lalitha</a:t>
            </a:r>
            <a:endParaRPr sz="1600">
              <a:solidFill>
                <a:schemeClr val="lt1"/>
              </a:solidFill>
            </a:endParaRPr>
          </a:p>
          <a:p>
            <a:pPr indent="-317500" lvl="0" marL="457200" rtl="0" algn="l">
              <a:lnSpc>
                <a:spcPct val="115000"/>
              </a:lnSpc>
              <a:spcBef>
                <a:spcPts val="0"/>
              </a:spcBef>
              <a:spcAft>
                <a:spcPts val="0"/>
              </a:spcAft>
              <a:buSzPts val="1400"/>
              <a:buFont typeface="Lato Black"/>
              <a:buAutoNum type="arabicPeriod"/>
            </a:pPr>
            <a:r>
              <a:rPr lang="en" sz="1600">
                <a:solidFill>
                  <a:schemeClr val="lt1"/>
                </a:solidFill>
              </a:rPr>
              <a:t>Kavana</a:t>
            </a:r>
            <a:endParaRPr sz="1600">
              <a:solidFill>
                <a:schemeClr val="lt1"/>
              </a:solidFill>
            </a:endParaRPr>
          </a:p>
          <a:p>
            <a:pPr indent="-317500" lvl="0" marL="457200" rtl="0" algn="l">
              <a:lnSpc>
                <a:spcPct val="115000"/>
              </a:lnSpc>
              <a:spcBef>
                <a:spcPts val="0"/>
              </a:spcBef>
              <a:spcAft>
                <a:spcPts val="0"/>
              </a:spcAft>
              <a:buSzPts val="1400"/>
              <a:buFont typeface="Lato Black"/>
              <a:buAutoNum type="arabicPeriod"/>
            </a:pPr>
            <a:r>
              <a:rPr lang="en" sz="1600">
                <a:solidFill>
                  <a:schemeClr val="lt1"/>
                </a:solidFill>
              </a:rPr>
              <a:t>Akhil</a:t>
            </a:r>
            <a:endParaRPr sz="1600">
              <a:solidFill>
                <a:schemeClr val="lt1"/>
              </a:solidFill>
            </a:endParaRPr>
          </a:p>
          <a:p>
            <a:pPr indent="-317500" lvl="0" marL="457200" rtl="0" algn="l">
              <a:lnSpc>
                <a:spcPct val="115000"/>
              </a:lnSpc>
              <a:spcBef>
                <a:spcPts val="0"/>
              </a:spcBef>
              <a:spcAft>
                <a:spcPts val="0"/>
              </a:spcAft>
              <a:buSzPts val="1400"/>
              <a:buFont typeface="Lato Black"/>
              <a:buAutoNum type="arabicPeriod"/>
            </a:pPr>
            <a:r>
              <a:rPr lang="en" sz="1600">
                <a:solidFill>
                  <a:schemeClr val="lt1"/>
                </a:solidFill>
              </a:rPr>
              <a:t>Anurag</a:t>
            </a:r>
            <a:endParaRPr sz="1600">
              <a:solidFill>
                <a:schemeClr val="lt1"/>
              </a:solidFill>
            </a:endParaRPr>
          </a:p>
          <a:p>
            <a:pPr indent="-317500" lvl="0" marL="457200" rtl="0" algn="l">
              <a:lnSpc>
                <a:spcPct val="115000"/>
              </a:lnSpc>
              <a:spcBef>
                <a:spcPts val="0"/>
              </a:spcBef>
              <a:spcAft>
                <a:spcPts val="0"/>
              </a:spcAft>
              <a:buSzPts val="1400"/>
              <a:buFont typeface="Lato Black"/>
              <a:buAutoNum type="arabicPeriod"/>
            </a:pPr>
            <a:r>
              <a:rPr lang="en" sz="1600">
                <a:solidFill>
                  <a:schemeClr val="lt1"/>
                </a:solidFill>
              </a:rPr>
              <a:t>Sidharth</a:t>
            </a:r>
            <a:endParaRPr sz="1600">
              <a:solidFill>
                <a:schemeClr val="lt1"/>
              </a:solidFill>
            </a:endParaRPr>
          </a:p>
          <a:p>
            <a:pPr indent="-317500" lvl="0" marL="457200" rtl="0" algn="l">
              <a:spcBef>
                <a:spcPts val="0"/>
              </a:spcBef>
              <a:spcAft>
                <a:spcPts val="0"/>
              </a:spcAft>
              <a:buSzPts val="1400"/>
              <a:buFont typeface="Lato Black"/>
              <a:buAutoNum type="arabicPeriod"/>
            </a:pPr>
            <a:r>
              <a:rPr lang="en" sz="1600">
                <a:solidFill>
                  <a:schemeClr val="lt1"/>
                </a:solidFill>
              </a:rPr>
              <a:t>Keerthi Tej</a:t>
            </a:r>
            <a:endParaRPr sz="1600">
              <a:solidFill>
                <a:schemeClr val="lt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pic>
        <p:nvPicPr>
          <p:cNvPr id="433" name="Google Shape;433;p44"/>
          <p:cNvPicPr preferRelativeResize="0"/>
          <p:nvPr/>
        </p:nvPicPr>
        <p:blipFill>
          <a:blip r:embed="rId3">
            <a:alphaModFix/>
          </a:blip>
          <a:stretch>
            <a:fillRect/>
          </a:stretch>
        </p:blipFill>
        <p:spPr>
          <a:xfrm>
            <a:off x="37700" y="796399"/>
            <a:ext cx="5369600" cy="3550700"/>
          </a:xfrm>
          <a:prstGeom prst="rect">
            <a:avLst/>
          </a:prstGeom>
          <a:noFill/>
          <a:ln>
            <a:noFill/>
          </a:ln>
        </p:spPr>
      </p:pic>
      <p:sp>
        <p:nvSpPr>
          <p:cNvPr id="434" name="Google Shape;434;p44"/>
          <p:cNvSpPr txBox="1"/>
          <p:nvPr/>
        </p:nvSpPr>
        <p:spPr>
          <a:xfrm>
            <a:off x="5541600" y="314100"/>
            <a:ext cx="3000000" cy="45153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1400"/>
              </a:spcBef>
              <a:spcAft>
                <a:spcPts val="0"/>
              </a:spcAft>
              <a:buNone/>
            </a:pPr>
            <a:r>
              <a:rPr b="1" lang="en" sz="1100">
                <a:solidFill>
                  <a:schemeClr val="lt1"/>
                </a:solidFill>
                <a:latin typeface="Lato"/>
                <a:ea typeface="Lato"/>
                <a:cs typeface="Lato"/>
                <a:sym typeface="Lato"/>
              </a:rPr>
              <a:t>Outlier Handling:</a:t>
            </a:r>
            <a:endParaRPr b="1" sz="1100">
              <a:solidFill>
                <a:schemeClr val="lt1"/>
              </a:solidFill>
              <a:latin typeface="Lato"/>
              <a:ea typeface="Lato"/>
              <a:cs typeface="Lato"/>
              <a:sym typeface="Lato"/>
            </a:endParaRPr>
          </a:p>
          <a:p>
            <a:pPr indent="-298450" lvl="0" marL="457200" rtl="0" algn="just">
              <a:lnSpc>
                <a:spcPct val="115000"/>
              </a:lnSpc>
              <a:spcBef>
                <a:spcPts val="1200"/>
              </a:spcBef>
              <a:spcAft>
                <a:spcPts val="0"/>
              </a:spcAft>
              <a:buClr>
                <a:schemeClr val="lt1"/>
              </a:buClr>
              <a:buSzPts val="1100"/>
              <a:buChar char="●"/>
            </a:pPr>
            <a:r>
              <a:rPr b="1" lang="en" sz="1100">
                <a:solidFill>
                  <a:schemeClr val="lt1"/>
                </a:solidFill>
                <a:latin typeface="Lato"/>
                <a:ea typeface="Lato"/>
                <a:cs typeface="Lato"/>
                <a:sym typeface="Lato"/>
              </a:rPr>
              <a:t>Capping Approach:</a:t>
            </a:r>
            <a:endParaRPr b="1" sz="1100">
              <a:solidFill>
                <a:schemeClr val="lt1"/>
              </a:solidFill>
              <a:latin typeface="Lato"/>
              <a:ea typeface="Lato"/>
              <a:cs typeface="Lato"/>
              <a:sym typeface="Lato"/>
            </a:endParaRPr>
          </a:p>
          <a:p>
            <a:pPr indent="-298450" lvl="1" marL="914400" rtl="0" algn="just">
              <a:lnSpc>
                <a:spcPct val="115000"/>
              </a:lnSpc>
              <a:spcBef>
                <a:spcPts val="0"/>
              </a:spcBef>
              <a:spcAft>
                <a:spcPts val="0"/>
              </a:spcAft>
              <a:buSzPts val="1100"/>
              <a:buFont typeface="Lato"/>
              <a:buChar char="○"/>
            </a:pPr>
            <a:r>
              <a:rPr lang="en" sz="1100">
                <a:latin typeface="Lato"/>
                <a:ea typeface="Lato"/>
                <a:cs typeface="Lato"/>
                <a:sym typeface="Lato"/>
              </a:rPr>
              <a:t>For each numerical column, any value below the lower bound is replaced with the lower bound.</a:t>
            </a:r>
            <a:endParaRPr sz="1100">
              <a:latin typeface="Lato"/>
              <a:ea typeface="Lato"/>
              <a:cs typeface="Lato"/>
              <a:sym typeface="Lato"/>
            </a:endParaRPr>
          </a:p>
          <a:p>
            <a:pPr indent="-298450" lvl="1" marL="914400" rtl="0" algn="just">
              <a:lnSpc>
                <a:spcPct val="115000"/>
              </a:lnSpc>
              <a:spcBef>
                <a:spcPts val="0"/>
              </a:spcBef>
              <a:spcAft>
                <a:spcPts val="0"/>
              </a:spcAft>
              <a:buSzPts val="1100"/>
              <a:buFont typeface="Lato"/>
              <a:buChar char="○"/>
            </a:pPr>
            <a:r>
              <a:rPr lang="en" sz="1100">
                <a:latin typeface="Lato"/>
                <a:ea typeface="Lato"/>
                <a:cs typeface="Lato"/>
                <a:sym typeface="Lato"/>
              </a:rPr>
              <a:t>Similarly, values above the upper bound are replaced with the upper bound.</a:t>
            </a:r>
            <a:endParaRPr sz="1100">
              <a:latin typeface="Lato"/>
              <a:ea typeface="Lato"/>
              <a:cs typeface="Lato"/>
              <a:sym typeface="Lato"/>
            </a:endParaRPr>
          </a:p>
          <a:p>
            <a:pPr indent="-298450" lvl="1" marL="914400" rtl="0" algn="just">
              <a:lnSpc>
                <a:spcPct val="115000"/>
              </a:lnSpc>
              <a:spcBef>
                <a:spcPts val="0"/>
              </a:spcBef>
              <a:spcAft>
                <a:spcPts val="0"/>
              </a:spcAft>
              <a:buSzPts val="1100"/>
              <a:buFont typeface="Lato"/>
              <a:buChar char="○"/>
            </a:pPr>
            <a:r>
              <a:rPr lang="en" sz="1100">
                <a:latin typeface="Lato"/>
                <a:ea typeface="Lato"/>
                <a:cs typeface="Lato"/>
                <a:sym typeface="Lato"/>
              </a:rPr>
              <a:t>This preserves the size of the dataset while bringing extreme values closer to a statistically acceptable range.</a:t>
            </a:r>
            <a:endParaRPr sz="1100">
              <a:latin typeface="Lato"/>
              <a:ea typeface="Lato"/>
              <a:cs typeface="Lato"/>
              <a:sym typeface="Lato"/>
            </a:endParaRPr>
          </a:p>
          <a:p>
            <a:pPr indent="0" lvl="0" marL="914400" rtl="0" algn="just">
              <a:lnSpc>
                <a:spcPct val="115000"/>
              </a:lnSpc>
              <a:spcBef>
                <a:spcPts val="1200"/>
              </a:spcBef>
              <a:spcAft>
                <a:spcPts val="0"/>
              </a:spcAft>
              <a:buNone/>
            </a:pPr>
            <a:r>
              <a:t/>
            </a:r>
            <a:endParaRPr sz="1100">
              <a:latin typeface="Lato"/>
              <a:ea typeface="Lato"/>
              <a:cs typeface="Lato"/>
              <a:sym typeface="Lato"/>
            </a:endParaRPr>
          </a:p>
          <a:p>
            <a:pPr indent="-298450" lvl="0" marL="457200" rtl="0" algn="just">
              <a:lnSpc>
                <a:spcPct val="115000"/>
              </a:lnSpc>
              <a:spcBef>
                <a:spcPts val="1200"/>
              </a:spcBef>
              <a:spcAft>
                <a:spcPts val="0"/>
              </a:spcAft>
              <a:buClr>
                <a:schemeClr val="lt1"/>
              </a:buClr>
              <a:buSzPts val="1100"/>
              <a:buChar char="●"/>
            </a:pPr>
            <a:r>
              <a:rPr b="1" lang="en" sz="1100">
                <a:solidFill>
                  <a:schemeClr val="lt1"/>
                </a:solidFill>
                <a:latin typeface="Lato"/>
                <a:ea typeface="Lato"/>
                <a:cs typeface="Lato"/>
                <a:sym typeface="Lato"/>
              </a:rPr>
              <a:t>Post-Handling Visualization:</a:t>
            </a:r>
            <a:endParaRPr b="1" sz="1100">
              <a:solidFill>
                <a:schemeClr val="lt1"/>
              </a:solidFill>
              <a:latin typeface="Lato"/>
              <a:ea typeface="Lato"/>
              <a:cs typeface="Lato"/>
              <a:sym typeface="Lato"/>
            </a:endParaRPr>
          </a:p>
          <a:p>
            <a:pPr indent="-298450" lvl="1" marL="914400" rtl="0" algn="just">
              <a:lnSpc>
                <a:spcPct val="115000"/>
              </a:lnSpc>
              <a:spcBef>
                <a:spcPts val="0"/>
              </a:spcBef>
              <a:spcAft>
                <a:spcPts val="0"/>
              </a:spcAft>
              <a:buSzPts val="1100"/>
              <a:buFont typeface="Lato"/>
              <a:buChar char="○"/>
            </a:pPr>
            <a:r>
              <a:rPr lang="en" sz="1100">
                <a:latin typeface="Lato"/>
                <a:ea typeface="Lato"/>
                <a:cs typeface="Lato"/>
                <a:sym typeface="Lato"/>
              </a:rPr>
              <a:t>After capping, boxplots are regenerated for the selected numerical columns to confirm that outliers have been addressed.</a:t>
            </a:r>
            <a:endParaRPr sz="1100">
              <a:latin typeface="Lato"/>
              <a:ea typeface="Lato"/>
              <a:cs typeface="Lato"/>
              <a:sym typeface="Lato"/>
            </a:endParaRPr>
          </a:p>
        </p:txBody>
      </p:sp>
      <p:sp>
        <p:nvSpPr>
          <p:cNvPr id="435" name="Google Shape;435;p44"/>
          <p:cNvSpPr txBox="1"/>
          <p:nvPr/>
        </p:nvSpPr>
        <p:spPr>
          <a:xfrm>
            <a:off x="0" y="0"/>
            <a:ext cx="52599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000">
                <a:solidFill>
                  <a:schemeClr val="lt1"/>
                </a:solidFill>
                <a:latin typeface="DM Sans"/>
                <a:ea typeface="DM Sans"/>
                <a:cs typeface="DM Sans"/>
                <a:sym typeface="DM Sans"/>
              </a:rPr>
              <a:t>Detecting the outliers</a:t>
            </a:r>
            <a:endParaRPr b="1" sz="3000">
              <a:solidFill>
                <a:schemeClr val="lt1"/>
              </a:solidFill>
              <a:latin typeface="DM Sans"/>
              <a:ea typeface="DM Sans"/>
              <a:cs typeface="DM Sans"/>
              <a:sym typeface="DM Sans"/>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sp>
        <p:nvSpPr>
          <p:cNvPr id="440" name="Google Shape;440;p45"/>
          <p:cNvSpPr txBox="1"/>
          <p:nvPr>
            <p:ph type="title"/>
          </p:nvPr>
        </p:nvSpPr>
        <p:spPr>
          <a:xfrm>
            <a:off x="996150" y="2474600"/>
            <a:ext cx="4699200" cy="1793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800"/>
              <a:buNone/>
            </a:pPr>
            <a:r>
              <a:rPr lang="en" sz="4600"/>
              <a:t>Data Visualization</a:t>
            </a:r>
            <a:endParaRPr sz="4600"/>
          </a:p>
        </p:txBody>
      </p:sp>
      <p:sp>
        <p:nvSpPr>
          <p:cNvPr id="441" name="Google Shape;441;p45"/>
          <p:cNvSpPr/>
          <p:nvPr/>
        </p:nvSpPr>
        <p:spPr>
          <a:xfrm>
            <a:off x="7070287" y="-1846893"/>
            <a:ext cx="2720976" cy="4967292"/>
          </a:xfrm>
          <a:custGeom>
            <a:rect b="b" l="l" r="r" t="t"/>
            <a:pathLst>
              <a:path extrusionOk="0" h="4183" w="2292">
                <a:moveTo>
                  <a:pt x="1146" y="4183"/>
                </a:moveTo>
                <a:cubicBezTo>
                  <a:pt x="840" y="4183"/>
                  <a:pt x="552" y="4064"/>
                  <a:pt x="336" y="3847"/>
                </a:cubicBezTo>
                <a:cubicBezTo>
                  <a:pt x="119" y="3631"/>
                  <a:pt x="0" y="3343"/>
                  <a:pt x="0" y="3037"/>
                </a:cubicBezTo>
                <a:cubicBezTo>
                  <a:pt x="0" y="1145"/>
                  <a:pt x="0" y="1145"/>
                  <a:pt x="0" y="1145"/>
                </a:cubicBezTo>
                <a:cubicBezTo>
                  <a:pt x="0" y="839"/>
                  <a:pt x="119" y="552"/>
                  <a:pt x="336" y="335"/>
                </a:cubicBezTo>
                <a:cubicBezTo>
                  <a:pt x="552" y="119"/>
                  <a:pt x="840" y="0"/>
                  <a:pt x="1146" y="0"/>
                </a:cubicBezTo>
                <a:cubicBezTo>
                  <a:pt x="1452" y="0"/>
                  <a:pt x="1740" y="119"/>
                  <a:pt x="1956" y="335"/>
                </a:cubicBezTo>
                <a:cubicBezTo>
                  <a:pt x="2173" y="552"/>
                  <a:pt x="2292" y="839"/>
                  <a:pt x="2292" y="1145"/>
                </a:cubicBezTo>
                <a:cubicBezTo>
                  <a:pt x="2292" y="3037"/>
                  <a:pt x="2292" y="3037"/>
                  <a:pt x="2292" y="3037"/>
                </a:cubicBezTo>
                <a:cubicBezTo>
                  <a:pt x="2292" y="3343"/>
                  <a:pt x="2173" y="3631"/>
                  <a:pt x="1956" y="3847"/>
                </a:cubicBezTo>
                <a:cubicBezTo>
                  <a:pt x="1740" y="4064"/>
                  <a:pt x="1452" y="4183"/>
                  <a:pt x="1146" y="4183"/>
                </a:cubicBezTo>
                <a:close/>
                <a:moveTo>
                  <a:pt x="1146" y="12"/>
                </a:moveTo>
                <a:cubicBezTo>
                  <a:pt x="521" y="12"/>
                  <a:pt x="12" y="520"/>
                  <a:pt x="12" y="1145"/>
                </a:cubicBezTo>
                <a:cubicBezTo>
                  <a:pt x="12" y="3037"/>
                  <a:pt x="12" y="3037"/>
                  <a:pt x="12" y="3037"/>
                </a:cubicBezTo>
                <a:cubicBezTo>
                  <a:pt x="12" y="3662"/>
                  <a:pt x="521" y="4171"/>
                  <a:pt x="1146" y="4171"/>
                </a:cubicBezTo>
                <a:cubicBezTo>
                  <a:pt x="1146" y="4171"/>
                  <a:pt x="1146" y="4171"/>
                  <a:pt x="1146" y="4171"/>
                </a:cubicBezTo>
                <a:cubicBezTo>
                  <a:pt x="1771" y="4171"/>
                  <a:pt x="2280" y="3662"/>
                  <a:pt x="2280" y="3037"/>
                </a:cubicBezTo>
                <a:cubicBezTo>
                  <a:pt x="2280" y="1145"/>
                  <a:pt x="2280" y="1145"/>
                  <a:pt x="2280" y="1145"/>
                </a:cubicBezTo>
                <a:cubicBezTo>
                  <a:pt x="2280" y="520"/>
                  <a:pt x="1771" y="12"/>
                  <a:pt x="1146" y="12"/>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nvGrpSpPr>
          <p:cNvPr id="442" name="Google Shape;442;p45"/>
          <p:cNvGrpSpPr/>
          <p:nvPr/>
        </p:nvGrpSpPr>
        <p:grpSpPr>
          <a:xfrm>
            <a:off x="-792263" y="-1494460"/>
            <a:ext cx="3409951" cy="2797182"/>
            <a:chOff x="-792263" y="-1494460"/>
            <a:chExt cx="3409951" cy="2797182"/>
          </a:xfrm>
        </p:grpSpPr>
        <p:sp>
          <p:nvSpPr>
            <p:cNvPr id="443" name="Google Shape;443;p45"/>
            <p:cNvSpPr/>
            <p:nvPr/>
          </p:nvSpPr>
          <p:spPr>
            <a:xfrm rot="5400000">
              <a:off x="-22325" y="-1337292"/>
              <a:ext cx="1870076" cy="3409951"/>
            </a:xfrm>
            <a:custGeom>
              <a:rect b="b" l="l" r="r" t="t"/>
              <a:pathLst>
                <a:path extrusionOk="0" h="2871" w="1575">
                  <a:moveTo>
                    <a:pt x="787" y="2871"/>
                  </a:moveTo>
                  <a:cubicBezTo>
                    <a:pt x="353" y="2871"/>
                    <a:pt x="0" y="2518"/>
                    <a:pt x="0" y="2084"/>
                  </a:cubicBezTo>
                  <a:cubicBezTo>
                    <a:pt x="0" y="787"/>
                    <a:pt x="0" y="787"/>
                    <a:pt x="0" y="787"/>
                  </a:cubicBezTo>
                  <a:cubicBezTo>
                    <a:pt x="0" y="353"/>
                    <a:pt x="353" y="0"/>
                    <a:pt x="787" y="0"/>
                  </a:cubicBezTo>
                  <a:cubicBezTo>
                    <a:pt x="1222" y="0"/>
                    <a:pt x="1575" y="353"/>
                    <a:pt x="1575" y="787"/>
                  </a:cubicBezTo>
                  <a:cubicBezTo>
                    <a:pt x="1575" y="2084"/>
                    <a:pt x="1575" y="2084"/>
                    <a:pt x="1575" y="2084"/>
                  </a:cubicBezTo>
                  <a:cubicBezTo>
                    <a:pt x="1575" y="2518"/>
                    <a:pt x="1222" y="2871"/>
                    <a:pt x="787" y="2871"/>
                  </a:cubicBezTo>
                  <a:close/>
                  <a:moveTo>
                    <a:pt x="787" y="12"/>
                  </a:moveTo>
                  <a:cubicBezTo>
                    <a:pt x="360" y="12"/>
                    <a:pt x="12" y="359"/>
                    <a:pt x="12" y="787"/>
                  </a:cubicBezTo>
                  <a:cubicBezTo>
                    <a:pt x="12" y="2084"/>
                    <a:pt x="12" y="2084"/>
                    <a:pt x="12" y="2084"/>
                  </a:cubicBezTo>
                  <a:cubicBezTo>
                    <a:pt x="12" y="2511"/>
                    <a:pt x="360" y="2859"/>
                    <a:pt x="787" y="2859"/>
                  </a:cubicBezTo>
                  <a:cubicBezTo>
                    <a:pt x="787" y="2859"/>
                    <a:pt x="787" y="2859"/>
                    <a:pt x="787" y="2859"/>
                  </a:cubicBezTo>
                  <a:cubicBezTo>
                    <a:pt x="1215" y="2859"/>
                    <a:pt x="1563" y="2511"/>
                    <a:pt x="1563" y="2084"/>
                  </a:cubicBezTo>
                  <a:cubicBezTo>
                    <a:pt x="1563" y="787"/>
                    <a:pt x="1563" y="787"/>
                    <a:pt x="1563" y="787"/>
                  </a:cubicBezTo>
                  <a:cubicBezTo>
                    <a:pt x="1563" y="359"/>
                    <a:pt x="1215" y="12"/>
                    <a:pt x="787" y="12"/>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nvGrpSpPr>
            <p:cNvPr id="444" name="Google Shape;444;p45"/>
            <p:cNvGrpSpPr/>
            <p:nvPr/>
          </p:nvGrpSpPr>
          <p:grpSpPr>
            <a:xfrm rot="5400000">
              <a:off x="7325" y="-131592"/>
              <a:ext cx="2797175" cy="71438"/>
              <a:chOff x="969625" y="5671683"/>
              <a:chExt cx="2797175" cy="71438"/>
            </a:xfrm>
          </p:grpSpPr>
          <p:sp>
            <p:nvSpPr>
              <p:cNvPr id="445" name="Google Shape;445;p45"/>
              <p:cNvSpPr/>
              <p:nvPr/>
            </p:nvSpPr>
            <p:spPr>
              <a:xfrm>
                <a:off x="969625" y="5700202"/>
                <a:ext cx="2697300" cy="14400"/>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46" name="Google Shape;446;p45"/>
              <p:cNvSpPr/>
              <p:nvPr/>
            </p:nvSpPr>
            <p:spPr>
              <a:xfrm>
                <a:off x="3644562" y="5671683"/>
                <a:ext cx="122238" cy="71438"/>
              </a:xfrm>
              <a:custGeom>
                <a:rect b="b" l="l" r="r" t="t"/>
                <a:pathLst>
                  <a:path extrusionOk="0" h="45" w="77">
                    <a:moveTo>
                      <a:pt x="0" y="23"/>
                    </a:moveTo>
                    <a:lnTo>
                      <a:pt x="39" y="0"/>
                    </a:lnTo>
                    <a:lnTo>
                      <a:pt x="77" y="23"/>
                    </a:lnTo>
                    <a:lnTo>
                      <a:pt x="39" y="45"/>
                    </a:lnTo>
                    <a:lnTo>
                      <a:pt x="0" y="23"/>
                    </a:lnTo>
                    <a:close/>
                  </a:path>
                </a:pathLst>
              </a:cu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47" name="Google Shape;447;p45"/>
              <p:cNvSpPr/>
              <p:nvPr/>
            </p:nvSpPr>
            <p:spPr>
              <a:xfrm>
                <a:off x="3644562" y="5671683"/>
                <a:ext cx="122238" cy="71438"/>
              </a:xfrm>
              <a:custGeom>
                <a:rect b="b" l="l" r="r" t="t"/>
                <a:pathLst>
                  <a:path extrusionOk="0" h="45" w="77">
                    <a:moveTo>
                      <a:pt x="0" y="23"/>
                    </a:moveTo>
                    <a:lnTo>
                      <a:pt x="39" y="0"/>
                    </a:lnTo>
                    <a:lnTo>
                      <a:pt x="77" y="23"/>
                    </a:lnTo>
                    <a:lnTo>
                      <a:pt x="39" y="45"/>
                    </a:lnTo>
                    <a:lnTo>
                      <a:pt x="0" y="23"/>
                    </a:lnTo>
                  </a:path>
                </a:pathLst>
              </a:cu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1" name="Shape 451"/>
        <p:cNvGrpSpPr/>
        <p:nvPr/>
      </p:nvGrpSpPr>
      <p:grpSpPr>
        <a:xfrm>
          <a:off x="0" y="0"/>
          <a:ext cx="0" cy="0"/>
          <a:chOff x="0" y="0"/>
          <a:chExt cx="0" cy="0"/>
        </a:xfrm>
      </p:grpSpPr>
      <p:pic>
        <p:nvPicPr>
          <p:cNvPr id="452" name="Google Shape;452;p46"/>
          <p:cNvPicPr preferRelativeResize="0"/>
          <p:nvPr/>
        </p:nvPicPr>
        <p:blipFill>
          <a:blip r:embed="rId3">
            <a:alphaModFix/>
          </a:blip>
          <a:stretch>
            <a:fillRect/>
          </a:stretch>
        </p:blipFill>
        <p:spPr>
          <a:xfrm>
            <a:off x="161450" y="850813"/>
            <a:ext cx="3852775" cy="3441875"/>
          </a:xfrm>
          <a:prstGeom prst="rect">
            <a:avLst/>
          </a:prstGeom>
          <a:noFill/>
          <a:ln>
            <a:noFill/>
          </a:ln>
        </p:spPr>
      </p:pic>
      <p:sp>
        <p:nvSpPr>
          <p:cNvPr id="453" name="Google Shape;453;p46"/>
          <p:cNvSpPr txBox="1"/>
          <p:nvPr/>
        </p:nvSpPr>
        <p:spPr>
          <a:xfrm>
            <a:off x="4014225" y="1152150"/>
            <a:ext cx="4624800" cy="24498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1400"/>
              </a:spcBef>
              <a:spcAft>
                <a:spcPts val="0"/>
              </a:spcAft>
              <a:buNone/>
            </a:pPr>
            <a:r>
              <a:rPr b="1" lang="en" sz="1300">
                <a:solidFill>
                  <a:schemeClr val="lt1"/>
                </a:solidFill>
                <a:latin typeface="Lato"/>
                <a:ea typeface="Lato"/>
                <a:cs typeface="Lato"/>
                <a:sym typeface="Lato"/>
              </a:rPr>
              <a:t>Correlation Heatmap:</a:t>
            </a:r>
            <a:endParaRPr b="1" sz="1300">
              <a:solidFill>
                <a:schemeClr val="lt1"/>
              </a:solidFill>
              <a:latin typeface="Lato"/>
              <a:ea typeface="Lato"/>
              <a:cs typeface="Lato"/>
              <a:sym typeface="Lato"/>
            </a:endParaRPr>
          </a:p>
          <a:p>
            <a:pPr indent="-298450" lvl="0" marL="457200" rtl="0" algn="just">
              <a:lnSpc>
                <a:spcPct val="115000"/>
              </a:lnSpc>
              <a:spcBef>
                <a:spcPts val="1200"/>
              </a:spcBef>
              <a:spcAft>
                <a:spcPts val="0"/>
              </a:spcAft>
              <a:buClr>
                <a:schemeClr val="lt1"/>
              </a:buClr>
              <a:buSzPts val="1100"/>
              <a:buChar char="●"/>
            </a:pPr>
            <a:r>
              <a:rPr lang="en" sz="1100">
                <a:latin typeface="Lato"/>
                <a:ea typeface="Lato"/>
                <a:cs typeface="Lato"/>
                <a:sym typeface="Lato"/>
              </a:rPr>
              <a:t>To identify the relationships between numerical features.</a:t>
            </a:r>
            <a:endParaRPr sz="1100">
              <a:latin typeface="Lato"/>
              <a:ea typeface="Lato"/>
              <a:cs typeface="Lato"/>
              <a:sym typeface="Lato"/>
            </a:endParaRPr>
          </a:p>
          <a:p>
            <a:pPr indent="-298450" lvl="0" marL="457200" rtl="0" algn="just">
              <a:lnSpc>
                <a:spcPct val="115000"/>
              </a:lnSpc>
              <a:spcBef>
                <a:spcPts val="0"/>
              </a:spcBef>
              <a:spcAft>
                <a:spcPts val="0"/>
              </a:spcAft>
              <a:buClr>
                <a:schemeClr val="lt1"/>
              </a:buClr>
              <a:buSzPts val="1100"/>
              <a:buChar char="●"/>
            </a:pPr>
            <a:r>
              <a:rPr lang="en" sz="1100">
                <a:latin typeface="Lato"/>
                <a:ea typeface="Lato"/>
                <a:cs typeface="Lato"/>
                <a:sym typeface="Lato"/>
              </a:rPr>
              <a:t>The correlation matrix (</a:t>
            </a:r>
            <a:r>
              <a:rPr lang="en" sz="1100">
                <a:latin typeface="Lato"/>
                <a:ea typeface="Lato"/>
                <a:cs typeface="Lato"/>
                <a:sym typeface="Lato"/>
              </a:rPr>
              <a:t>corr()</a:t>
            </a:r>
            <a:r>
              <a:rPr lang="en" sz="1100">
                <a:latin typeface="Lato"/>
                <a:ea typeface="Lato"/>
                <a:cs typeface="Lato"/>
                <a:sym typeface="Lato"/>
              </a:rPr>
              <a:t>) is computed for the selected numerical columns.</a:t>
            </a:r>
            <a:endParaRPr sz="1100">
              <a:latin typeface="Lato"/>
              <a:ea typeface="Lato"/>
              <a:cs typeface="Lato"/>
              <a:sym typeface="Lato"/>
            </a:endParaRPr>
          </a:p>
          <a:p>
            <a:pPr indent="-298450" lvl="0" marL="457200" rtl="0" algn="just">
              <a:lnSpc>
                <a:spcPct val="115000"/>
              </a:lnSpc>
              <a:spcBef>
                <a:spcPts val="0"/>
              </a:spcBef>
              <a:spcAft>
                <a:spcPts val="0"/>
              </a:spcAft>
              <a:buClr>
                <a:schemeClr val="lt1"/>
              </a:buClr>
              <a:buSzPts val="1100"/>
              <a:buChar char="●"/>
            </a:pPr>
            <a:r>
              <a:rPr lang="en" sz="1100">
                <a:latin typeface="Lato"/>
                <a:ea typeface="Lato"/>
                <a:cs typeface="Lato"/>
                <a:sym typeface="Lato"/>
              </a:rPr>
              <a:t>The sns.heatmap() function visualizes the correlations, with values annotated for easy interpretation.</a:t>
            </a:r>
            <a:endParaRPr sz="1100">
              <a:latin typeface="Lato"/>
              <a:ea typeface="Lato"/>
              <a:cs typeface="Lato"/>
              <a:sym typeface="Lato"/>
            </a:endParaRPr>
          </a:p>
          <a:p>
            <a:pPr indent="-298450" lvl="0" marL="457200" rtl="0" algn="just">
              <a:lnSpc>
                <a:spcPct val="115000"/>
              </a:lnSpc>
              <a:spcBef>
                <a:spcPts val="0"/>
              </a:spcBef>
              <a:spcAft>
                <a:spcPts val="0"/>
              </a:spcAft>
              <a:buClr>
                <a:schemeClr val="lt1"/>
              </a:buClr>
              <a:buSzPts val="1100"/>
              <a:buChar char="●"/>
            </a:pPr>
            <a:r>
              <a:rPr lang="en" sz="1100">
                <a:latin typeface="Lato"/>
                <a:ea typeface="Lato"/>
                <a:cs typeface="Lato"/>
                <a:sym typeface="Lato"/>
              </a:rPr>
              <a:t>A strong positive correlation (≈+1\approx +1≈+1) or strong negative correlation (≈−1\approx -1≈−1) indicates a strong linear relationship between features.</a:t>
            </a:r>
            <a:endParaRPr sz="1100">
              <a:latin typeface="Lato"/>
              <a:ea typeface="Lato"/>
              <a:cs typeface="Lato"/>
              <a:sym typeface="Lato"/>
            </a:endParaRPr>
          </a:p>
          <a:p>
            <a:pPr indent="0" lvl="0" marL="0" rtl="0" algn="l">
              <a:lnSpc>
                <a:spcPct val="115000"/>
              </a:lnSpc>
              <a:spcBef>
                <a:spcPts val="1200"/>
              </a:spcBef>
              <a:spcAft>
                <a:spcPts val="1200"/>
              </a:spcAft>
              <a:buNone/>
            </a:pPr>
            <a:r>
              <a:t/>
            </a:r>
            <a:endParaRPr sz="1100">
              <a:latin typeface="Lato"/>
              <a:ea typeface="Lato"/>
              <a:cs typeface="Lato"/>
              <a:sym typeface="Lato"/>
            </a:endParaRPr>
          </a:p>
        </p:txBody>
      </p:sp>
      <p:sp>
        <p:nvSpPr>
          <p:cNvPr id="454" name="Google Shape;454;p46"/>
          <p:cNvSpPr txBox="1"/>
          <p:nvPr/>
        </p:nvSpPr>
        <p:spPr>
          <a:xfrm>
            <a:off x="0" y="105875"/>
            <a:ext cx="44130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000">
                <a:solidFill>
                  <a:schemeClr val="lt1"/>
                </a:solidFill>
                <a:latin typeface="DM Sans"/>
                <a:ea typeface="DM Sans"/>
                <a:cs typeface="DM Sans"/>
                <a:sym typeface="DM Sans"/>
              </a:rPr>
              <a:t>Data Visualization</a:t>
            </a:r>
            <a:endParaRPr b="1" sz="3000">
              <a:solidFill>
                <a:schemeClr val="lt1"/>
              </a:solidFill>
              <a:latin typeface="DM Sans"/>
              <a:ea typeface="DM Sans"/>
              <a:cs typeface="DM Sans"/>
              <a:sym typeface="DM Sans"/>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8" name="Shape 458"/>
        <p:cNvGrpSpPr/>
        <p:nvPr/>
      </p:nvGrpSpPr>
      <p:grpSpPr>
        <a:xfrm>
          <a:off x="0" y="0"/>
          <a:ext cx="0" cy="0"/>
          <a:chOff x="0" y="0"/>
          <a:chExt cx="0" cy="0"/>
        </a:xfrm>
      </p:grpSpPr>
      <p:pic>
        <p:nvPicPr>
          <p:cNvPr id="459" name="Google Shape;459;p47"/>
          <p:cNvPicPr preferRelativeResize="0"/>
          <p:nvPr/>
        </p:nvPicPr>
        <p:blipFill>
          <a:blip r:embed="rId3">
            <a:alphaModFix/>
          </a:blip>
          <a:stretch>
            <a:fillRect/>
          </a:stretch>
        </p:blipFill>
        <p:spPr>
          <a:xfrm>
            <a:off x="577671" y="170050"/>
            <a:ext cx="3270429" cy="2192518"/>
          </a:xfrm>
          <a:prstGeom prst="rect">
            <a:avLst/>
          </a:prstGeom>
          <a:noFill/>
          <a:ln>
            <a:noFill/>
          </a:ln>
        </p:spPr>
      </p:pic>
      <p:sp>
        <p:nvSpPr>
          <p:cNvPr id="460" name="Google Shape;460;p47"/>
          <p:cNvSpPr txBox="1"/>
          <p:nvPr/>
        </p:nvSpPr>
        <p:spPr>
          <a:xfrm>
            <a:off x="4728850" y="291150"/>
            <a:ext cx="3000000" cy="19062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1400"/>
              </a:spcBef>
              <a:spcAft>
                <a:spcPts val="0"/>
              </a:spcAft>
              <a:buNone/>
            </a:pPr>
            <a:r>
              <a:rPr b="1" lang="en" sz="1300">
                <a:solidFill>
                  <a:schemeClr val="lt1"/>
                </a:solidFill>
                <a:latin typeface="Lato"/>
                <a:ea typeface="Lato"/>
                <a:cs typeface="Lato"/>
                <a:sym typeface="Lato"/>
              </a:rPr>
              <a:t>Categorical Feature Analysis:</a:t>
            </a:r>
            <a:endParaRPr b="1" sz="1300">
              <a:solidFill>
                <a:schemeClr val="lt1"/>
              </a:solidFill>
              <a:latin typeface="Lato"/>
              <a:ea typeface="Lato"/>
              <a:cs typeface="Lato"/>
              <a:sym typeface="Lato"/>
            </a:endParaRPr>
          </a:p>
          <a:p>
            <a:pPr indent="-298450" lvl="0" marL="457200" rtl="0" algn="just">
              <a:lnSpc>
                <a:spcPct val="115000"/>
              </a:lnSpc>
              <a:spcBef>
                <a:spcPts val="1200"/>
              </a:spcBef>
              <a:spcAft>
                <a:spcPts val="0"/>
              </a:spcAft>
              <a:buSzPts val="1100"/>
              <a:buChar char="●"/>
            </a:pPr>
            <a:r>
              <a:rPr lang="en" sz="1100">
                <a:latin typeface="Lato"/>
                <a:ea typeface="Lato"/>
                <a:cs typeface="Lato"/>
                <a:sym typeface="Lato"/>
              </a:rPr>
              <a:t>To analyze the distribution of the Type categorical feature.</a:t>
            </a:r>
            <a:endParaRPr sz="1100">
              <a:latin typeface="Lato"/>
              <a:ea typeface="Lato"/>
              <a:cs typeface="Lato"/>
              <a:sym typeface="Lato"/>
            </a:endParaRPr>
          </a:p>
          <a:p>
            <a:pPr indent="-298450" lvl="0" marL="457200" rtl="0" algn="just">
              <a:lnSpc>
                <a:spcPct val="115000"/>
              </a:lnSpc>
              <a:spcBef>
                <a:spcPts val="0"/>
              </a:spcBef>
              <a:spcAft>
                <a:spcPts val="0"/>
              </a:spcAft>
              <a:buSzPts val="1100"/>
              <a:buChar char="●"/>
            </a:pPr>
            <a:r>
              <a:rPr lang="en" sz="1100">
                <a:latin typeface="Lato"/>
                <a:ea typeface="Lato"/>
                <a:cs typeface="Lato"/>
                <a:sym typeface="Lato"/>
              </a:rPr>
              <a:t>A count plot is generated for the Type column using sns.countplot().</a:t>
            </a:r>
            <a:endParaRPr sz="1100">
              <a:latin typeface="Lato"/>
              <a:ea typeface="Lato"/>
              <a:cs typeface="Lato"/>
              <a:sym typeface="Lato"/>
            </a:endParaRPr>
          </a:p>
          <a:p>
            <a:pPr indent="-298450" lvl="0" marL="457200" rtl="0" algn="just">
              <a:lnSpc>
                <a:spcPct val="115000"/>
              </a:lnSpc>
              <a:spcBef>
                <a:spcPts val="0"/>
              </a:spcBef>
              <a:spcAft>
                <a:spcPts val="0"/>
              </a:spcAft>
              <a:buSzPts val="1100"/>
              <a:buChar char="●"/>
            </a:pPr>
            <a:r>
              <a:rPr lang="en" sz="1100">
                <a:latin typeface="Lato"/>
                <a:ea typeface="Lato"/>
                <a:cs typeface="Lato"/>
                <a:sym typeface="Lato"/>
              </a:rPr>
              <a:t>Different product types are counted and displayed, with distinct colors for each type (via the "viridis" palette).</a:t>
            </a:r>
            <a:endParaRPr sz="1100">
              <a:latin typeface="Lato"/>
              <a:ea typeface="Lato"/>
              <a:cs typeface="Lato"/>
              <a:sym typeface="Lato"/>
            </a:endParaRPr>
          </a:p>
        </p:txBody>
      </p:sp>
      <p:pic>
        <p:nvPicPr>
          <p:cNvPr id="461" name="Google Shape;461;p47"/>
          <p:cNvPicPr preferRelativeResize="0"/>
          <p:nvPr/>
        </p:nvPicPr>
        <p:blipFill>
          <a:blip r:embed="rId4">
            <a:alphaModFix/>
          </a:blip>
          <a:stretch>
            <a:fillRect/>
          </a:stretch>
        </p:blipFill>
        <p:spPr>
          <a:xfrm>
            <a:off x="5042571" y="2510005"/>
            <a:ext cx="2372557" cy="2493783"/>
          </a:xfrm>
          <a:prstGeom prst="rect">
            <a:avLst/>
          </a:prstGeom>
          <a:noFill/>
          <a:ln>
            <a:noFill/>
          </a:ln>
        </p:spPr>
      </p:pic>
      <p:sp>
        <p:nvSpPr>
          <p:cNvPr id="462" name="Google Shape;462;p47"/>
          <p:cNvSpPr txBox="1"/>
          <p:nvPr/>
        </p:nvSpPr>
        <p:spPr>
          <a:xfrm>
            <a:off x="928125" y="2609088"/>
            <a:ext cx="3000000" cy="22956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1400"/>
              </a:spcBef>
              <a:spcAft>
                <a:spcPts val="0"/>
              </a:spcAft>
              <a:buNone/>
            </a:pPr>
            <a:r>
              <a:rPr b="1" lang="en" sz="1300">
                <a:solidFill>
                  <a:schemeClr val="lt1"/>
                </a:solidFill>
                <a:latin typeface="Lato"/>
                <a:ea typeface="Lato"/>
                <a:cs typeface="Lato"/>
                <a:sym typeface="Lato"/>
              </a:rPr>
              <a:t>Machine Failure Analysis:</a:t>
            </a:r>
            <a:endParaRPr b="1" sz="1300">
              <a:solidFill>
                <a:schemeClr val="lt1"/>
              </a:solidFill>
              <a:latin typeface="Lato"/>
              <a:ea typeface="Lato"/>
              <a:cs typeface="Lato"/>
              <a:sym typeface="Lato"/>
            </a:endParaRPr>
          </a:p>
          <a:p>
            <a:pPr indent="-298450" lvl="0" marL="457200" rtl="0" algn="just">
              <a:lnSpc>
                <a:spcPct val="115000"/>
              </a:lnSpc>
              <a:spcBef>
                <a:spcPts val="1200"/>
              </a:spcBef>
              <a:spcAft>
                <a:spcPts val="0"/>
              </a:spcAft>
              <a:buSzPts val="1100"/>
              <a:buChar char="●"/>
            </a:pPr>
            <a:r>
              <a:rPr lang="en" sz="1100">
                <a:latin typeface="Lato"/>
                <a:ea typeface="Lato"/>
                <a:cs typeface="Lato"/>
                <a:sym typeface="Lato"/>
              </a:rPr>
              <a:t>To analyze the distribution of the target variable (Machine failure).</a:t>
            </a:r>
            <a:endParaRPr sz="1100">
              <a:latin typeface="Lato"/>
              <a:ea typeface="Lato"/>
              <a:cs typeface="Lato"/>
              <a:sym typeface="Lato"/>
            </a:endParaRPr>
          </a:p>
          <a:p>
            <a:pPr indent="-298450" lvl="0" marL="457200" rtl="0" algn="just">
              <a:lnSpc>
                <a:spcPct val="115000"/>
              </a:lnSpc>
              <a:spcBef>
                <a:spcPts val="0"/>
              </a:spcBef>
              <a:spcAft>
                <a:spcPts val="0"/>
              </a:spcAft>
              <a:buSzPts val="1100"/>
              <a:buChar char="●"/>
            </a:pPr>
            <a:r>
              <a:rPr lang="en" sz="1100">
                <a:latin typeface="Lato"/>
                <a:ea typeface="Lato"/>
                <a:cs typeface="Lato"/>
                <a:sym typeface="Lato"/>
              </a:rPr>
              <a:t>The value_counts() function counts the occurrences of failures and non-failures.</a:t>
            </a:r>
            <a:endParaRPr sz="1100">
              <a:latin typeface="Lato"/>
              <a:ea typeface="Lato"/>
              <a:cs typeface="Lato"/>
              <a:sym typeface="Lato"/>
            </a:endParaRPr>
          </a:p>
          <a:p>
            <a:pPr indent="-298450" lvl="0" marL="457200" rtl="0" algn="just">
              <a:lnSpc>
                <a:spcPct val="115000"/>
              </a:lnSpc>
              <a:spcBef>
                <a:spcPts val="0"/>
              </a:spcBef>
              <a:spcAft>
                <a:spcPts val="0"/>
              </a:spcAft>
              <a:buSzPts val="1100"/>
              <a:buChar char="●"/>
            </a:pPr>
            <a:r>
              <a:rPr lang="en" sz="1100">
                <a:latin typeface="Lato"/>
                <a:ea typeface="Lato"/>
                <a:cs typeface="Lato"/>
                <a:sym typeface="Lato"/>
              </a:rPr>
              <a:t>A pie chart visualizes the proportions of machines with and without failures.</a:t>
            </a:r>
            <a:endParaRPr sz="1100">
              <a:latin typeface="Lato"/>
              <a:ea typeface="Lato"/>
              <a:cs typeface="Lato"/>
              <a:sym typeface="Lato"/>
            </a:endParaRPr>
          </a:p>
          <a:p>
            <a:pPr indent="-298450" lvl="0" marL="457200" rtl="0" algn="just">
              <a:lnSpc>
                <a:spcPct val="115000"/>
              </a:lnSpc>
              <a:spcBef>
                <a:spcPts val="0"/>
              </a:spcBef>
              <a:spcAft>
                <a:spcPts val="0"/>
              </a:spcAft>
              <a:buSzPts val="1100"/>
              <a:buChar char="●"/>
            </a:pPr>
            <a:r>
              <a:rPr lang="en" sz="1100">
                <a:latin typeface="Lato"/>
                <a:ea typeface="Lato"/>
                <a:cs typeface="Lato"/>
                <a:sym typeface="Lato"/>
              </a:rPr>
              <a:t>Colors: Green for "No Failure" and Red for "Failure."</a:t>
            </a:r>
            <a:endParaRPr sz="1100">
              <a:latin typeface="Lato"/>
              <a:ea typeface="Lato"/>
              <a:cs typeface="Lato"/>
              <a:sym typeface="Lat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6" name="Shape 466"/>
        <p:cNvGrpSpPr/>
        <p:nvPr/>
      </p:nvGrpSpPr>
      <p:grpSpPr>
        <a:xfrm>
          <a:off x="0" y="0"/>
          <a:ext cx="0" cy="0"/>
          <a:chOff x="0" y="0"/>
          <a:chExt cx="0" cy="0"/>
        </a:xfrm>
      </p:grpSpPr>
      <p:pic>
        <p:nvPicPr>
          <p:cNvPr id="467" name="Google Shape;467;p48"/>
          <p:cNvPicPr preferRelativeResize="0"/>
          <p:nvPr/>
        </p:nvPicPr>
        <p:blipFill>
          <a:blip r:embed="rId3">
            <a:alphaModFix/>
          </a:blip>
          <a:stretch>
            <a:fillRect/>
          </a:stretch>
        </p:blipFill>
        <p:spPr>
          <a:xfrm>
            <a:off x="46525" y="674363"/>
            <a:ext cx="5110051" cy="3794775"/>
          </a:xfrm>
          <a:prstGeom prst="rect">
            <a:avLst/>
          </a:prstGeom>
          <a:noFill/>
          <a:ln>
            <a:noFill/>
          </a:ln>
        </p:spPr>
      </p:pic>
      <p:sp>
        <p:nvSpPr>
          <p:cNvPr id="468" name="Google Shape;468;p48"/>
          <p:cNvSpPr txBox="1"/>
          <p:nvPr/>
        </p:nvSpPr>
        <p:spPr>
          <a:xfrm>
            <a:off x="5405650" y="1438925"/>
            <a:ext cx="3000000" cy="23943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b="1" lang="en" sz="1100">
                <a:solidFill>
                  <a:schemeClr val="lt1"/>
                </a:solidFill>
                <a:latin typeface="Lato"/>
                <a:ea typeface="Lato"/>
                <a:cs typeface="Lato"/>
                <a:sym typeface="Lato"/>
              </a:rPr>
              <a:t>Histograms of Numerical Variables:</a:t>
            </a:r>
            <a:endParaRPr b="1" sz="1100">
              <a:solidFill>
                <a:schemeClr val="lt1"/>
              </a:solidFill>
              <a:latin typeface="Lato"/>
              <a:ea typeface="Lato"/>
              <a:cs typeface="Lato"/>
              <a:sym typeface="Lato"/>
            </a:endParaRPr>
          </a:p>
          <a:p>
            <a:pPr indent="0" lvl="0" marL="0" rtl="0" algn="just">
              <a:spcBef>
                <a:spcPts val="0"/>
              </a:spcBef>
              <a:spcAft>
                <a:spcPts val="0"/>
              </a:spcAft>
              <a:buNone/>
            </a:pPr>
            <a:r>
              <a:t/>
            </a:r>
            <a:endParaRPr sz="1100">
              <a:latin typeface="Lato"/>
              <a:ea typeface="Lato"/>
              <a:cs typeface="Lato"/>
              <a:sym typeface="Lato"/>
            </a:endParaRPr>
          </a:p>
          <a:p>
            <a:pPr indent="-298450" lvl="0" marL="457200" rtl="0" algn="just">
              <a:spcBef>
                <a:spcPts val="0"/>
              </a:spcBef>
              <a:spcAft>
                <a:spcPts val="0"/>
              </a:spcAft>
              <a:buClr>
                <a:schemeClr val="lt1"/>
              </a:buClr>
              <a:buSzPts val="1100"/>
              <a:buFont typeface="Lato"/>
              <a:buChar char="●"/>
            </a:pPr>
            <a:r>
              <a:rPr lang="en" sz="1100">
                <a:latin typeface="Lato"/>
                <a:ea typeface="Lato"/>
                <a:cs typeface="Lato"/>
                <a:sym typeface="Lato"/>
              </a:rPr>
              <a:t>To analyze the distribution of numerical features.</a:t>
            </a:r>
            <a:endParaRPr sz="1100">
              <a:latin typeface="Lato"/>
              <a:ea typeface="Lato"/>
              <a:cs typeface="Lato"/>
              <a:sym typeface="Lato"/>
            </a:endParaRPr>
          </a:p>
          <a:p>
            <a:pPr indent="-298450" lvl="0" marL="457200" rtl="0" algn="just">
              <a:lnSpc>
                <a:spcPct val="115000"/>
              </a:lnSpc>
              <a:spcBef>
                <a:spcPts val="0"/>
              </a:spcBef>
              <a:spcAft>
                <a:spcPts val="0"/>
              </a:spcAft>
              <a:buClr>
                <a:schemeClr val="lt1"/>
              </a:buClr>
              <a:buSzPts val="1100"/>
              <a:buFont typeface="Lato"/>
              <a:buChar char="●"/>
            </a:pPr>
            <a:r>
              <a:rPr lang="en" sz="1100">
                <a:latin typeface="Lato"/>
                <a:ea typeface="Lato"/>
                <a:cs typeface="Lato"/>
                <a:sym typeface="Lato"/>
              </a:rPr>
              <a:t>Histograms are created for all selected numerical columns using mc_data[filtered_numerical_columns].hist().</a:t>
            </a:r>
            <a:endParaRPr sz="1100">
              <a:latin typeface="Lato"/>
              <a:ea typeface="Lato"/>
              <a:cs typeface="Lato"/>
              <a:sym typeface="Lato"/>
            </a:endParaRPr>
          </a:p>
          <a:p>
            <a:pPr indent="-298450" lvl="0" marL="457200" rtl="0" algn="just">
              <a:lnSpc>
                <a:spcPct val="115000"/>
              </a:lnSpc>
              <a:spcBef>
                <a:spcPts val="0"/>
              </a:spcBef>
              <a:spcAft>
                <a:spcPts val="0"/>
              </a:spcAft>
              <a:buClr>
                <a:srgbClr val="000000"/>
              </a:buClr>
              <a:buSzPts val="1100"/>
              <a:buFont typeface="Lato"/>
              <a:buChar char="●"/>
            </a:pPr>
            <a:r>
              <a:rPr lang="en" sz="1100">
                <a:latin typeface="Lato"/>
                <a:ea typeface="Lato"/>
                <a:cs typeface="Lato"/>
                <a:sym typeface="Lato"/>
              </a:rPr>
              <a:t>The number of bins is set to 15 for better granularity.</a:t>
            </a:r>
            <a:endParaRPr sz="1100">
              <a:latin typeface="Lato"/>
              <a:ea typeface="Lato"/>
              <a:cs typeface="Lato"/>
              <a:sym typeface="Lato"/>
            </a:endParaRPr>
          </a:p>
          <a:p>
            <a:pPr indent="-298450" lvl="0" marL="457200" rtl="0" algn="just">
              <a:lnSpc>
                <a:spcPct val="115000"/>
              </a:lnSpc>
              <a:spcBef>
                <a:spcPts val="0"/>
              </a:spcBef>
              <a:spcAft>
                <a:spcPts val="0"/>
              </a:spcAft>
              <a:buClr>
                <a:srgbClr val="000000"/>
              </a:buClr>
              <a:buSzPts val="1100"/>
              <a:buFont typeface="Lato"/>
              <a:buChar char="●"/>
            </a:pPr>
            <a:r>
              <a:rPr lang="en" sz="1100">
                <a:latin typeface="Lato"/>
                <a:ea typeface="Lato"/>
                <a:cs typeface="Lato"/>
                <a:sym typeface="Lato"/>
              </a:rPr>
              <a:t>Each histogram is displayed with a teal color and black edges for clarity.</a:t>
            </a:r>
            <a:endParaRPr sz="1100">
              <a:latin typeface="Lato"/>
              <a:ea typeface="Lato"/>
              <a:cs typeface="Lato"/>
              <a:sym typeface="Lato"/>
            </a:endParaRPr>
          </a:p>
        </p:txBody>
      </p:sp>
      <p:sp>
        <p:nvSpPr>
          <p:cNvPr id="469" name="Google Shape;469;p48"/>
          <p:cNvSpPr txBox="1"/>
          <p:nvPr/>
        </p:nvSpPr>
        <p:spPr>
          <a:xfrm>
            <a:off x="0" y="0"/>
            <a:ext cx="46599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000">
                <a:solidFill>
                  <a:schemeClr val="lt1"/>
                </a:solidFill>
                <a:latin typeface="DM Sans"/>
                <a:ea typeface="DM Sans"/>
                <a:cs typeface="DM Sans"/>
                <a:sym typeface="DM Sans"/>
              </a:rPr>
              <a:t>Data Visualization</a:t>
            </a:r>
            <a:endParaRPr b="1" sz="3000">
              <a:solidFill>
                <a:schemeClr val="lt1"/>
              </a:solidFill>
              <a:latin typeface="DM Sans"/>
              <a:ea typeface="DM Sans"/>
              <a:cs typeface="DM Sans"/>
              <a:sym typeface="DM Sans"/>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3" name="Shape 473"/>
        <p:cNvGrpSpPr/>
        <p:nvPr/>
      </p:nvGrpSpPr>
      <p:grpSpPr>
        <a:xfrm>
          <a:off x="0" y="0"/>
          <a:ext cx="0" cy="0"/>
          <a:chOff x="0" y="0"/>
          <a:chExt cx="0" cy="0"/>
        </a:xfrm>
      </p:grpSpPr>
      <p:sp>
        <p:nvSpPr>
          <p:cNvPr id="474" name="Google Shape;474;p49"/>
          <p:cNvSpPr txBox="1"/>
          <p:nvPr>
            <p:ph type="title"/>
          </p:nvPr>
        </p:nvSpPr>
        <p:spPr>
          <a:xfrm>
            <a:off x="1357075" y="1653625"/>
            <a:ext cx="5577600" cy="18852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800"/>
              <a:buNone/>
            </a:pPr>
            <a:r>
              <a:rPr lang="en" sz="4600"/>
              <a:t>Model Building</a:t>
            </a:r>
            <a:endParaRPr sz="4600"/>
          </a:p>
        </p:txBody>
      </p:sp>
      <p:sp>
        <p:nvSpPr>
          <p:cNvPr id="475" name="Google Shape;475;p49"/>
          <p:cNvSpPr/>
          <p:nvPr/>
        </p:nvSpPr>
        <p:spPr>
          <a:xfrm>
            <a:off x="7070287" y="-1846893"/>
            <a:ext cx="2720976" cy="4967292"/>
          </a:xfrm>
          <a:custGeom>
            <a:rect b="b" l="l" r="r" t="t"/>
            <a:pathLst>
              <a:path extrusionOk="0" h="4183" w="2292">
                <a:moveTo>
                  <a:pt x="1146" y="4183"/>
                </a:moveTo>
                <a:cubicBezTo>
                  <a:pt x="840" y="4183"/>
                  <a:pt x="552" y="4064"/>
                  <a:pt x="336" y="3847"/>
                </a:cubicBezTo>
                <a:cubicBezTo>
                  <a:pt x="119" y="3631"/>
                  <a:pt x="0" y="3343"/>
                  <a:pt x="0" y="3037"/>
                </a:cubicBezTo>
                <a:cubicBezTo>
                  <a:pt x="0" y="1145"/>
                  <a:pt x="0" y="1145"/>
                  <a:pt x="0" y="1145"/>
                </a:cubicBezTo>
                <a:cubicBezTo>
                  <a:pt x="0" y="839"/>
                  <a:pt x="119" y="552"/>
                  <a:pt x="336" y="335"/>
                </a:cubicBezTo>
                <a:cubicBezTo>
                  <a:pt x="552" y="119"/>
                  <a:pt x="840" y="0"/>
                  <a:pt x="1146" y="0"/>
                </a:cubicBezTo>
                <a:cubicBezTo>
                  <a:pt x="1452" y="0"/>
                  <a:pt x="1740" y="119"/>
                  <a:pt x="1956" y="335"/>
                </a:cubicBezTo>
                <a:cubicBezTo>
                  <a:pt x="2173" y="552"/>
                  <a:pt x="2292" y="839"/>
                  <a:pt x="2292" y="1145"/>
                </a:cubicBezTo>
                <a:cubicBezTo>
                  <a:pt x="2292" y="3037"/>
                  <a:pt x="2292" y="3037"/>
                  <a:pt x="2292" y="3037"/>
                </a:cubicBezTo>
                <a:cubicBezTo>
                  <a:pt x="2292" y="3343"/>
                  <a:pt x="2173" y="3631"/>
                  <a:pt x="1956" y="3847"/>
                </a:cubicBezTo>
                <a:cubicBezTo>
                  <a:pt x="1740" y="4064"/>
                  <a:pt x="1452" y="4183"/>
                  <a:pt x="1146" y="4183"/>
                </a:cubicBezTo>
                <a:close/>
                <a:moveTo>
                  <a:pt x="1146" y="12"/>
                </a:moveTo>
                <a:cubicBezTo>
                  <a:pt x="521" y="12"/>
                  <a:pt x="12" y="520"/>
                  <a:pt x="12" y="1145"/>
                </a:cubicBezTo>
                <a:cubicBezTo>
                  <a:pt x="12" y="3037"/>
                  <a:pt x="12" y="3037"/>
                  <a:pt x="12" y="3037"/>
                </a:cubicBezTo>
                <a:cubicBezTo>
                  <a:pt x="12" y="3662"/>
                  <a:pt x="521" y="4171"/>
                  <a:pt x="1146" y="4171"/>
                </a:cubicBezTo>
                <a:cubicBezTo>
                  <a:pt x="1146" y="4171"/>
                  <a:pt x="1146" y="4171"/>
                  <a:pt x="1146" y="4171"/>
                </a:cubicBezTo>
                <a:cubicBezTo>
                  <a:pt x="1771" y="4171"/>
                  <a:pt x="2280" y="3662"/>
                  <a:pt x="2280" y="3037"/>
                </a:cubicBezTo>
                <a:cubicBezTo>
                  <a:pt x="2280" y="1145"/>
                  <a:pt x="2280" y="1145"/>
                  <a:pt x="2280" y="1145"/>
                </a:cubicBezTo>
                <a:cubicBezTo>
                  <a:pt x="2280" y="520"/>
                  <a:pt x="1771" y="12"/>
                  <a:pt x="1146" y="12"/>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nvGrpSpPr>
          <p:cNvPr id="476" name="Google Shape;476;p49"/>
          <p:cNvGrpSpPr/>
          <p:nvPr/>
        </p:nvGrpSpPr>
        <p:grpSpPr>
          <a:xfrm>
            <a:off x="-792263" y="-1494460"/>
            <a:ext cx="3409951" cy="2797182"/>
            <a:chOff x="-792263" y="-1494460"/>
            <a:chExt cx="3409951" cy="2797182"/>
          </a:xfrm>
        </p:grpSpPr>
        <p:sp>
          <p:nvSpPr>
            <p:cNvPr id="477" name="Google Shape;477;p49"/>
            <p:cNvSpPr/>
            <p:nvPr/>
          </p:nvSpPr>
          <p:spPr>
            <a:xfrm rot="5400000">
              <a:off x="-22325" y="-1337292"/>
              <a:ext cx="1870076" cy="3409951"/>
            </a:xfrm>
            <a:custGeom>
              <a:rect b="b" l="l" r="r" t="t"/>
              <a:pathLst>
                <a:path extrusionOk="0" h="2871" w="1575">
                  <a:moveTo>
                    <a:pt x="787" y="2871"/>
                  </a:moveTo>
                  <a:cubicBezTo>
                    <a:pt x="353" y="2871"/>
                    <a:pt x="0" y="2518"/>
                    <a:pt x="0" y="2084"/>
                  </a:cubicBezTo>
                  <a:cubicBezTo>
                    <a:pt x="0" y="787"/>
                    <a:pt x="0" y="787"/>
                    <a:pt x="0" y="787"/>
                  </a:cubicBezTo>
                  <a:cubicBezTo>
                    <a:pt x="0" y="353"/>
                    <a:pt x="353" y="0"/>
                    <a:pt x="787" y="0"/>
                  </a:cubicBezTo>
                  <a:cubicBezTo>
                    <a:pt x="1222" y="0"/>
                    <a:pt x="1575" y="353"/>
                    <a:pt x="1575" y="787"/>
                  </a:cubicBezTo>
                  <a:cubicBezTo>
                    <a:pt x="1575" y="2084"/>
                    <a:pt x="1575" y="2084"/>
                    <a:pt x="1575" y="2084"/>
                  </a:cubicBezTo>
                  <a:cubicBezTo>
                    <a:pt x="1575" y="2518"/>
                    <a:pt x="1222" y="2871"/>
                    <a:pt x="787" y="2871"/>
                  </a:cubicBezTo>
                  <a:close/>
                  <a:moveTo>
                    <a:pt x="787" y="12"/>
                  </a:moveTo>
                  <a:cubicBezTo>
                    <a:pt x="360" y="12"/>
                    <a:pt x="12" y="359"/>
                    <a:pt x="12" y="787"/>
                  </a:cubicBezTo>
                  <a:cubicBezTo>
                    <a:pt x="12" y="2084"/>
                    <a:pt x="12" y="2084"/>
                    <a:pt x="12" y="2084"/>
                  </a:cubicBezTo>
                  <a:cubicBezTo>
                    <a:pt x="12" y="2511"/>
                    <a:pt x="360" y="2859"/>
                    <a:pt x="787" y="2859"/>
                  </a:cubicBezTo>
                  <a:cubicBezTo>
                    <a:pt x="787" y="2859"/>
                    <a:pt x="787" y="2859"/>
                    <a:pt x="787" y="2859"/>
                  </a:cubicBezTo>
                  <a:cubicBezTo>
                    <a:pt x="1215" y="2859"/>
                    <a:pt x="1563" y="2511"/>
                    <a:pt x="1563" y="2084"/>
                  </a:cubicBezTo>
                  <a:cubicBezTo>
                    <a:pt x="1563" y="787"/>
                    <a:pt x="1563" y="787"/>
                    <a:pt x="1563" y="787"/>
                  </a:cubicBezTo>
                  <a:cubicBezTo>
                    <a:pt x="1563" y="359"/>
                    <a:pt x="1215" y="12"/>
                    <a:pt x="787" y="12"/>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nvGrpSpPr>
            <p:cNvPr id="478" name="Google Shape;478;p49"/>
            <p:cNvGrpSpPr/>
            <p:nvPr/>
          </p:nvGrpSpPr>
          <p:grpSpPr>
            <a:xfrm rot="5400000">
              <a:off x="7325" y="-131592"/>
              <a:ext cx="2797175" cy="71438"/>
              <a:chOff x="969625" y="5671683"/>
              <a:chExt cx="2797175" cy="71438"/>
            </a:xfrm>
          </p:grpSpPr>
          <p:sp>
            <p:nvSpPr>
              <p:cNvPr id="479" name="Google Shape;479;p49"/>
              <p:cNvSpPr/>
              <p:nvPr/>
            </p:nvSpPr>
            <p:spPr>
              <a:xfrm>
                <a:off x="969625" y="5700202"/>
                <a:ext cx="2697300" cy="14400"/>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80" name="Google Shape;480;p49"/>
              <p:cNvSpPr/>
              <p:nvPr/>
            </p:nvSpPr>
            <p:spPr>
              <a:xfrm>
                <a:off x="3644562" y="5671683"/>
                <a:ext cx="122238" cy="71438"/>
              </a:xfrm>
              <a:custGeom>
                <a:rect b="b" l="l" r="r" t="t"/>
                <a:pathLst>
                  <a:path extrusionOk="0" h="45" w="77">
                    <a:moveTo>
                      <a:pt x="0" y="23"/>
                    </a:moveTo>
                    <a:lnTo>
                      <a:pt x="39" y="0"/>
                    </a:lnTo>
                    <a:lnTo>
                      <a:pt x="77" y="23"/>
                    </a:lnTo>
                    <a:lnTo>
                      <a:pt x="39" y="45"/>
                    </a:lnTo>
                    <a:lnTo>
                      <a:pt x="0" y="23"/>
                    </a:lnTo>
                    <a:close/>
                  </a:path>
                </a:pathLst>
              </a:cu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81" name="Google Shape;481;p49"/>
              <p:cNvSpPr/>
              <p:nvPr/>
            </p:nvSpPr>
            <p:spPr>
              <a:xfrm>
                <a:off x="3644562" y="5671683"/>
                <a:ext cx="122238" cy="71438"/>
              </a:xfrm>
              <a:custGeom>
                <a:rect b="b" l="l" r="r" t="t"/>
                <a:pathLst>
                  <a:path extrusionOk="0" h="45" w="77">
                    <a:moveTo>
                      <a:pt x="0" y="23"/>
                    </a:moveTo>
                    <a:lnTo>
                      <a:pt x="39" y="0"/>
                    </a:lnTo>
                    <a:lnTo>
                      <a:pt x="77" y="23"/>
                    </a:lnTo>
                    <a:lnTo>
                      <a:pt x="39" y="45"/>
                    </a:lnTo>
                    <a:lnTo>
                      <a:pt x="0" y="23"/>
                    </a:lnTo>
                  </a:path>
                </a:pathLst>
              </a:cu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5" name="Shape 485"/>
        <p:cNvGrpSpPr/>
        <p:nvPr/>
      </p:nvGrpSpPr>
      <p:grpSpPr>
        <a:xfrm>
          <a:off x="0" y="0"/>
          <a:ext cx="0" cy="0"/>
          <a:chOff x="0" y="0"/>
          <a:chExt cx="0" cy="0"/>
        </a:xfrm>
      </p:grpSpPr>
      <p:pic>
        <p:nvPicPr>
          <p:cNvPr id="486" name="Google Shape;486;p50"/>
          <p:cNvPicPr preferRelativeResize="0"/>
          <p:nvPr/>
        </p:nvPicPr>
        <p:blipFill>
          <a:blip r:embed="rId3">
            <a:alphaModFix/>
          </a:blip>
          <a:stretch>
            <a:fillRect/>
          </a:stretch>
        </p:blipFill>
        <p:spPr>
          <a:xfrm>
            <a:off x="152400" y="1137538"/>
            <a:ext cx="4592200" cy="2868425"/>
          </a:xfrm>
          <a:prstGeom prst="rect">
            <a:avLst/>
          </a:prstGeom>
          <a:noFill/>
          <a:ln>
            <a:noFill/>
          </a:ln>
        </p:spPr>
      </p:pic>
      <p:sp>
        <p:nvSpPr>
          <p:cNvPr id="487" name="Google Shape;487;p50"/>
          <p:cNvSpPr txBox="1"/>
          <p:nvPr/>
        </p:nvSpPr>
        <p:spPr>
          <a:xfrm>
            <a:off x="5319950" y="354900"/>
            <a:ext cx="3000000" cy="42390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1200"/>
              </a:spcBef>
              <a:spcAft>
                <a:spcPts val="0"/>
              </a:spcAft>
              <a:buNone/>
            </a:pPr>
            <a:r>
              <a:rPr b="1" lang="en" sz="1100">
                <a:solidFill>
                  <a:schemeClr val="lt1"/>
                </a:solidFill>
                <a:latin typeface="Lato"/>
                <a:ea typeface="Lato"/>
                <a:cs typeface="Lato"/>
                <a:sym typeface="Lato"/>
              </a:rPr>
              <a:t>Separate Features and Target Variable:</a:t>
            </a:r>
            <a:endParaRPr b="1" sz="1100">
              <a:solidFill>
                <a:schemeClr val="lt1"/>
              </a:solidFill>
              <a:latin typeface="Lato"/>
              <a:ea typeface="Lato"/>
              <a:cs typeface="Lato"/>
              <a:sym typeface="Lato"/>
            </a:endParaRPr>
          </a:p>
          <a:p>
            <a:pPr indent="-298450" lvl="0" marL="457200" rtl="0" algn="just">
              <a:lnSpc>
                <a:spcPct val="115000"/>
              </a:lnSpc>
              <a:spcBef>
                <a:spcPts val="1200"/>
              </a:spcBef>
              <a:spcAft>
                <a:spcPts val="0"/>
              </a:spcAft>
              <a:buClr>
                <a:schemeClr val="lt1"/>
              </a:buClr>
              <a:buSzPts val="1100"/>
              <a:buChar char="●"/>
            </a:pPr>
            <a:r>
              <a:rPr lang="en" sz="1100">
                <a:latin typeface="Lato"/>
                <a:ea typeface="Lato"/>
                <a:cs typeface="Lato"/>
                <a:sym typeface="Lato"/>
              </a:rPr>
              <a:t>X: All features excluding Machine failure.</a:t>
            </a:r>
            <a:endParaRPr sz="1100">
              <a:latin typeface="Lato"/>
              <a:ea typeface="Lato"/>
              <a:cs typeface="Lato"/>
              <a:sym typeface="Lato"/>
            </a:endParaRPr>
          </a:p>
          <a:p>
            <a:pPr indent="-298450" lvl="0" marL="457200" rtl="0" algn="just">
              <a:lnSpc>
                <a:spcPct val="115000"/>
              </a:lnSpc>
              <a:spcBef>
                <a:spcPts val="0"/>
              </a:spcBef>
              <a:spcAft>
                <a:spcPts val="0"/>
              </a:spcAft>
              <a:buClr>
                <a:schemeClr val="lt1"/>
              </a:buClr>
              <a:buSzPts val="1100"/>
              <a:buChar char="●"/>
            </a:pPr>
            <a:r>
              <a:rPr lang="en" sz="1100">
                <a:latin typeface="Lato"/>
                <a:ea typeface="Lato"/>
                <a:cs typeface="Lato"/>
                <a:sym typeface="Lato"/>
              </a:rPr>
              <a:t>y: The target variable Machine failure.</a:t>
            </a:r>
            <a:endParaRPr sz="1100">
              <a:latin typeface="Lato"/>
              <a:ea typeface="Lato"/>
              <a:cs typeface="Lato"/>
              <a:sym typeface="Lato"/>
            </a:endParaRPr>
          </a:p>
          <a:p>
            <a:pPr indent="0" lvl="0" marL="0" rtl="0" algn="just">
              <a:lnSpc>
                <a:spcPct val="115000"/>
              </a:lnSpc>
              <a:spcBef>
                <a:spcPts val="1200"/>
              </a:spcBef>
              <a:spcAft>
                <a:spcPts val="0"/>
              </a:spcAft>
              <a:buNone/>
            </a:pPr>
            <a:r>
              <a:rPr b="1" lang="en" sz="1100">
                <a:solidFill>
                  <a:schemeClr val="lt1"/>
                </a:solidFill>
                <a:latin typeface="Lato"/>
                <a:ea typeface="Lato"/>
                <a:cs typeface="Lato"/>
                <a:sym typeface="Lato"/>
              </a:rPr>
              <a:t>Train-Test Split:</a:t>
            </a:r>
            <a:endParaRPr b="1" sz="1100">
              <a:solidFill>
                <a:schemeClr val="lt1"/>
              </a:solidFill>
              <a:latin typeface="Lato"/>
              <a:ea typeface="Lato"/>
              <a:cs typeface="Lato"/>
              <a:sym typeface="Lato"/>
            </a:endParaRPr>
          </a:p>
          <a:p>
            <a:pPr indent="-298450" lvl="0" marL="457200" rtl="0" algn="just">
              <a:lnSpc>
                <a:spcPct val="115000"/>
              </a:lnSpc>
              <a:spcBef>
                <a:spcPts val="1200"/>
              </a:spcBef>
              <a:spcAft>
                <a:spcPts val="0"/>
              </a:spcAft>
              <a:buClr>
                <a:schemeClr val="lt1"/>
              </a:buClr>
              <a:buSzPts val="1100"/>
              <a:buChar char="●"/>
            </a:pPr>
            <a:r>
              <a:rPr lang="en" sz="1100">
                <a:latin typeface="Lato"/>
                <a:ea typeface="Lato"/>
                <a:cs typeface="Lato"/>
                <a:sym typeface="Lato"/>
              </a:rPr>
              <a:t>The dataset is split into training (80%) and testing (20%) sets using train_test_split.</a:t>
            </a:r>
            <a:endParaRPr sz="1100">
              <a:latin typeface="Lato"/>
              <a:ea typeface="Lato"/>
              <a:cs typeface="Lato"/>
              <a:sym typeface="Lato"/>
            </a:endParaRPr>
          </a:p>
          <a:p>
            <a:pPr indent="-298450" lvl="0" marL="457200" rtl="0" algn="just">
              <a:lnSpc>
                <a:spcPct val="115000"/>
              </a:lnSpc>
              <a:spcBef>
                <a:spcPts val="0"/>
              </a:spcBef>
              <a:spcAft>
                <a:spcPts val="0"/>
              </a:spcAft>
              <a:buClr>
                <a:schemeClr val="lt1"/>
              </a:buClr>
              <a:buSzPts val="1100"/>
              <a:buFont typeface="Lato"/>
              <a:buChar char="●"/>
            </a:pPr>
            <a:r>
              <a:rPr lang="en" sz="1100">
                <a:latin typeface="Lato"/>
                <a:ea typeface="Lato"/>
                <a:cs typeface="Lato"/>
                <a:sym typeface="Lato"/>
              </a:rPr>
              <a:t>Ensures the model is trained and evaluated on separate data.</a:t>
            </a:r>
            <a:endParaRPr sz="1100">
              <a:latin typeface="Lato"/>
              <a:ea typeface="Lato"/>
              <a:cs typeface="Lato"/>
              <a:sym typeface="Lato"/>
            </a:endParaRPr>
          </a:p>
          <a:p>
            <a:pPr indent="0" lvl="0" marL="0" rtl="0" algn="just">
              <a:lnSpc>
                <a:spcPct val="115000"/>
              </a:lnSpc>
              <a:spcBef>
                <a:spcPts val="1200"/>
              </a:spcBef>
              <a:spcAft>
                <a:spcPts val="0"/>
              </a:spcAft>
              <a:buNone/>
            </a:pPr>
            <a:r>
              <a:rPr b="1" lang="en" sz="1100">
                <a:solidFill>
                  <a:schemeClr val="lt1"/>
                </a:solidFill>
                <a:latin typeface="Lato"/>
                <a:ea typeface="Lato"/>
                <a:cs typeface="Lato"/>
                <a:sym typeface="Lato"/>
              </a:rPr>
              <a:t>Feature Scaling:</a:t>
            </a:r>
            <a:endParaRPr b="1" sz="1100">
              <a:solidFill>
                <a:schemeClr val="lt1"/>
              </a:solidFill>
              <a:latin typeface="Lato"/>
              <a:ea typeface="Lato"/>
              <a:cs typeface="Lato"/>
              <a:sym typeface="Lato"/>
            </a:endParaRPr>
          </a:p>
          <a:p>
            <a:pPr indent="-298450" lvl="0" marL="457200" rtl="0" algn="just">
              <a:lnSpc>
                <a:spcPct val="115000"/>
              </a:lnSpc>
              <a:spcBef>
                <a:spcPts val="1200"/>
              </a:spcBef>
              <a:spcAft>
                <a:spcPts val="0"/>
              </a:spcAft>
              <a:buClr>
                <a:schemeClr val="lt1"/>
              </a:buClr>
              <a:buSzPts val="1100"/>
              <a:buChar char="●"/>
            </a:pPr>
            <a:r>
              <a:rPr lang="en" sz="1100">
                <a:latin typeface="Lato"/>
                <a:ea typeface="Lato"/>
                <a:cs typeface="Lato"/>
                <a:sym typeface="Lato"/>
              </a:rPr>
              <a:t>Features are scaled using StandardScaler to standardize them (mean = 0, std = 1).</a:t>
            </a:r>
            <a:endParaRPr sz="1100">
              <a:latin typeface="Lato"/>
              <a:ea typeface="Lato"/>
              <a:cs typeface="Lato"/>
              <a:sym typeface="Lato"/>
            </a:endParaRPr>
          </a:p>
          <a:p>
            <a:pPr indent="-298450" lvl="0" marL="457200" rtl="0" algn="just">
              <a:lnSpc>
                <a:spcPct val="115000"/>
              </a:lnSpc>
              <a:spcBef>
                <a:spcPts val="0"/>
              </a:spcBef>
              <a:spcAft>
                <a:spcPts val="0"/>
              </a:spcAft>
              <a:buClr>
                <a:schemeClr val="lt1"/>
              </a:buClr>
              <a:buSzPts val="1100"/>
              <a:buFont typeface="Lato"/>
              <a:buChar char="●"/>
            </a:pPr>
            <a:r>
              <a:rPr lang="en" sz="1100">
                <a:latin typeface="Lato"/>
                <a:ea typeface="Lato"/>
                <a:cs typeface="Lato"/>
                <a:sym typeface="Lato"/>
              </a:rPr>
              <a:t>Scaling ensures numerical stability for certain models (e.g., Logistic Regression, SVM).</a:t>
            </a:r>
            <a:endParaRPr sz="1100">
              <a:latin typeface="Lato"/>
              <a:ea typeface="Lato"/>
              <a:cs typeface="Lato"/>
              <a:sym typeface="Lato"/>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1" name="Shape 491"/>
        <p:cNvGrpSpPr/>
        <p:nvPr/>
      </p:nvGrpSpPr>
      <p:grpSpPr>
        <a:xfrm>
          <a:off x="0" y="0"/>
          <a:ext cx="0" cy="0"/>
          <a:chOff x="0" y="0"/>
          <a:chExt cx="0" cy="0"/>
        </a:xfrm>
      </p:grpSpPr>
      <p:pic>
        <p:nvPicPr>
          <p:cNvPr id="492" name="Google Shape;492;p51"/>
          <p:cNvPicPr preferRelativeResize="0"/>
          <p:nvPr/>
        </p:nvPicPr>
        <p:blipFill>
          <a:blip r:embed="rId3">
            <a:alphaModFix/>
          </a:blip>
          <a:stretch>
            <a:fillRect/>
          </a:stretch>
        </p:blipFill>
        <p:spPr>
          <a:xfrm>
            <a:off x="310700" y="90650"/>
            <a:ext cx="3087726" cy="2429501"/>
          </a:xfrm>
          <a:prstGeom prst="rect">
            <a:avLst/>
          </a:prstGeom>
          <a:noFill/>
          <a:ln>
            <a:noFill/>
          </a:ln>
        </p:spPr>
      </p:pic>
      <p:pic>
        <p:nvPicPr>
          <p:cNvPr id="493" name="Google Shape;493;p51"/>
          <p:cNvPicPr preferRelativeResize="0"/>
          <p:nvPr/>
        </p:nvPicPr>
        <p:blipFill>
          <a:blip r:embed="rId4">
            <a:alphaModFix/>
          </a:blip>
          <a:stretch>
            <a:fillRect/>
          </a:stretch>
        </p:blipFill>
        <p:spPr>
          <a:xfrm>
            <a:off x="310700" y="2734875"/>
            <a:ext cx="3087725" cy="2413325"/>
          </a:xfrm>
          <a:prstGeom prst="rect">
            <a:avLst/>
          </a:prstGeom>
          <a:noFill/>
          <a:ln>
            <a:noFill/>
          </a:ln>
        </p:spPr>
      </p:pic>
      <p:sp>
        <p:nvSpPr>
          <p:cNvPr id="494" name="Google Shape;494;p51"/>
          <p:cNvSpPr txBox="1"/>
          <p:nvPr/>
        </p:nvSpPr>
        <p:spPr>
          <a:xfrm>
            <a:off x="3661325" y="0"/>
            <a:ext cx="5145300" cy="48177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1400"/>
              </a:spcBef>
              <a:spcAft>
                <a:spcPts val="0"/>
              </a:spcAft>
              <a:buNone/>
            </a:pPr>
            <a:r>
              <a:rPr b="1" lang="en" sz="1300">
                <a:solidFill>
                  <a:schemeClr val="lt1"/>
                </a:solidFill>
                <a:latin typeface="Lato"/>
                <a:ea typeface="Lato"/>
                <a:cs typeface="Lato"/>
                <a:sym typeface="Lato"/>
              </a:rPr>
              <a:t>Model Training and Evaluation:</a:t>
            </a:r>
            <a:endParaRPr b="1" sz="1300">
              <a:solidFill>
                <a:schemeClr val="lt1"/>
              </a:solidFill>
              <a:latin typeface="Lato"/>
              <a:ea typeface="Lato"/>
              <a:cs typeface="Lato"/>
              <a:sym typeface="Lato"/>
            </a:endParaRPr>
          </a:p>
          <a:p>
            <a:pPr indent="0" lvl="0" marL="0" rtl="0" algn="just">
              <a:lnSpc>
                <a:spcPct val="115000"/>
              </a:lnSpc>
              <a:spcBef>
                <a:spcPts val="1200"/>
              </a:spcBef>
              <a:spcAft>
                <a:spcPts val="0"/>
              </a:spcAft>
              <a:buNone/>
            </a:pPr>
            <a:r>
              <a:rPr lang="en" sz="1100">
                <a:latin typeface="Lato"/>
                <a:ea typeface="Lato"/>
                <a:cs typeface="Lato"/>
                <a:sym typeface="Lato"/>
              </a:rPr>
              <a:t>a.  </a:t>
            </a:r>
            <a:r>
              <a:rPr b="1" lang="en" sz="1100">
                <a:solidFill>
                  <a:schemeClr val="lt1"/>
                </a:solidFill>
                <a:latin typeface="Lato"/>
                <a:ea typeface="Lato"/>
                <a:cs typeface="Lato"/>
                <a:sym typeface="Lato"/>
              </a:rPr>
              <a:t>Model Selection:</a:t>
            </a:r>
            <a:endParaRPr b="1" sz="1100">
              <a:solidFill>
                <a:schemeClr val="lt1"/>
              </a:solidFill>
              <a:latin typeface="Lato"/>
              <a:ea typeface="Lato"/>
              <a:cs typeface="Lato"/>
              <a:sym typeface="Lato"/>
            </a:endParaRPr>
          </a:p>
          <a:p>
            <a:pPr indent="-298450" lvl="1" marL="914400" rtl="0" algn="just">
              <a:lnSpc>
                <a:spcPct val="115000"/>
              </a:lnSpc>
              <a:spcBef>
                <a:spcPts val="1200"/>
              </a:spcBef>
              <a:spcAft>
                <a:spcPts val="0"/>
              </a:spcAft>
              <a:buClr>
                <a:schemeClr val="lt1"/>
              </a:buClr>
              <a:buSzPts val="1100"/>
              <a:buFont typeface="Lato"/>
              <a:buChar char="○"/>
            </a:pPr>
            <a:r>
              <a:rPr lang="en" sz="1100">
                <a:latin typeface="Lato"/>
                <a:ea typeface="Lato"/>
                <a:cs typeface="Lato"/>
                <a:sym typeface="Lato"/>
              </a:rPr>
              <a:t>Logistic Regression</a:t>
            </a:r>
            <a:endParaRPr sz="1100">
              <a:latin typeface="Lato"/>
              <a:ea typeface="Lato"/>
              <a:cs typeface="Lato"/>
              <a:sym typeface="Lato"/>
            </a:endParaRPr>
          </a:p>
          <a:p>
            <a:pPr indent="-298450" lvl="1" marL="914400" rtl="0" algn="just">
              <a:lnSpc>
                <a:spcPct val="115000"/>
              </a:lnSpc>
              <a:spcBef>
                <a:spcPts val="0"/>
              </a:spcBef>
              <a:spcAft>
                <a:spcPts val="0"/>
              </a:spcAft>
              <a:buClr>
                <a:schemeClr val="lt1"/>
              </a:buClr>
              <a:buSzPts val="1100"/>
              <a:buFont typeface="Lato"/>
              <a:buChar char="○"/>
            </a:pPr>
            <a:r>
              <a:rPr lang="en" sz="1100">
                <a:latin typeface="Lato"/>
                <a:ea typeface="Lato"/>
                <a:cs typeface="Lato"/>
                <a:sym typeface="Lato"/>
              </a:rPr>
              <a:t>K-Nearest Neighbors</a:t>
            </a:r>
            <a:endParaRPr sz="1100">
              <a:latin typeface="Lato"/>
              <a:ea typeface="Lato"/>
              <a:cs typeface="Lato"/>
              <a:sym typeface="Lato"/>
            </a:endParaRPr>
          </a:p>
          <a:p>
            <a:pPr indent="-298450" lvl="1" marL="914400" rtl="0" algn="just">
              <a:lnSpc>
                <a:spcPct val="115000"/>
              </a:lnSpc>
              <a:spcBef>
                <a:spcPts val="0"/>
              </a:spcBef>
              <a:spcAft>
                <a:spcPts val="0"/>
              </a:spcAft>
              <a:buClr>
                <a:schemeClr val="lt1"/>
              </a:buClr>
              <a:buSzPts val="1100"/>
              <a:buFont typeface="Lato"/>
              <a:buChar char="○"/>
            </a:pPr>
            <a:r>
              <a:rPr lang="en" sz="1100">
                <a:latin typeface="Lato"/>
                <a:ea typeface="Lato"/>
                <a:cs typeface="Lato"/>
                <a:sym typeface="Lato"/>
              </a:rPr>
              <a:t>Decision Tree</a:t>
            </a:r>
            <a:endParaRPr sz="1100">
              <a:latin typeface="Lato"/>
              <a:ea typeface="Lato"/>
              <a:cs typeface="Lato"/>
              <a:sym typeface="Lato"/>
            </a:endParaRPr>
          </a:p>
          <a:p>
            <a:pPr indent="-298450" lvl="1" marL="914400" rtl="0" algn="just">
              <a:lnSpc>
                <a:spcPct val="115000"/>
              </a:lnSpc>
              <a:spcBef>
                <a:spcPts val="0"/>
              </a:spcBef>
              <a:spcAft>
                <a:spcPts val="0"/>
              </a:spcAft>
              <a:buClr>
                <a:schemeClr val="lt1"/>
              </a:buClr>
              <a:buSzPts val="1100"/>
              <a:buFont typeface="Lato"/>
              <a:buChar char="○"/>
            </a:pPr>
            <a:r>
              <a:rPr lang="en" sz="1100">
                <a:latin typeface="Lato"/>
                <a:ea typeface="Lato"/>
                <a:cs typeface="Lato"/>
                <a:sym typeface="Lato"/>
              </a:rPr>
              <a:t>Random Forest</a:t>
            </a:r>
            <a:endParaRPr sz="1100">
              <a:latin typeface="Lato"/>
              <a:ea typeface="Lato"/>
              <a:cs typeface="Lato"/>
              <a:sym typeface="Lato"/>
            </a:endParaRPr>
          </a:p>
          <a:p>
            <a:pPr indent="-298450" lvl="1" marL="914400" rtl="0" algn="just">
              <a:lnSpc>
                <a:spcPct val="115000"/>
              </a:lnSpc>
              <a:spcBef>
                <a:spcPts val="0"/>
              </a:spcBef>
              <a:spcAft>
                <a:spcPts val="0"/>
              </a:spcAft>
              <a:buClr>
                <a:schemeClr val="lt1"/>
              </a:buClr>
              <a:buSzPts val="1100"/>
              <a:buFont typeface="Lato"/>
              <a:buChar char="○"/>
            </a:pPr>
            <a:r>
              <a:rPr lang="en" sz="1100">
                <a:latin typeface="Lato"/>
                <a:ea typeface="Lato"/>
                <a:cs typeface="Lato"/>
                <a:sym typeface="Lato"/>
              </a:rPr>
              <a:t>Gradient Boosting</a:t>
            </a:r>
            <a:endParaRPr sz="1100">
              <a:latin typeface="Lato"/>
              <a:ea typeface="Lato"/>
              <a:cs typeface="Lato"/>
              <a:sym typeface="Lato"/>
            </a:endParaRPr>
          </a:p>
          <a:p>
            <a:pPr indent="-298450" lvl="1" marL="914400" rtl="0" algn="just">
              <a:lnSpc>
                <a:spcPct val="115000"/>
              </a:lnSpc>
              <a:spcBef>
                <a:spcPts val="0"/>
              </a:spcBef>
              <a:spcAft>
                <a:spcPts val="0"/>
              </a:spcAft>
              <a:buClr>
                <a:schemeClr val="lt1"/>
              </a:buClr>
              <a:buSzPts val="1100"/>
              <a:buFont typeface="Lato"/>
              <a:buChar char="○"/>
            </a:pPr>
            <a:r>
              <a:rPr lang="en" sz="1100">
                <a:latin typeface="Lato"/>
                <a:ea typeface="Lato"/>
                <a:cs typeface="Lato"/>
                <a:sym typeface="Lato"/>
              </a:rPr>
              <a:t>Support Vector Machine (SVM)</a:t>
            </a:r>
            <a:endParaRPr sz="1100">
              <a:latin typeface="Lato"/>
              <a:ea typeface="Lato"/>
              <a:cs typeface="Lato"/>
              <a:sym typeface="Lato"/>
            </a:endParaRPr>
          </a:p>
          <a:p>
            <a:pPr indent="0" lvl="0" marL="0" rtl="0" algn="just">
              <a:lnSpc>
                <a:spcPct val="115000"/>
              </a:lnSpc>
              <a:spcBef>
                <a:spcPts val="1200"/>
              </a:spcBef>
              <a:spcAft>
                <a:spcPts val="0"/>
              </a:spcAft>
              <a:buNone/>
            </a:pPr>
            <a:r>
              <a:rPr lang="en" sz="1100">
                <a:latin typeface="Lato"/>
                <a:ea typeface="Lato"/>
                <a:cs typeface="Lato"/>
                <a:sym typeface="Lato"/>
              </a:rPr>
              <a:t>b.  </a:t>
            </a:r>
            <a:r>
              <a:rPr b="1" lang="en" sz="1100">
                <a:solidFill>
                  <a:schemeClr val="lt1"/>
                </a:solidFill>
                <a:latin typeface="Lato"/>
                <a:ea typeface="Lato"/>
                <a:cs typeface="Lato"/>
                <a:sym typeface="Lato"/>
              </a:rPr>
              <a:t>Fit Models:</a:t>
            </a:r>
            <a:endParaRPr b="1" sz="1100">
              <a:solidFill>
                <a:schemeClr val="lt1"/>
              </a:solidFill>
              <a:latin typeface="Lato"/>
              <a:ea typeface="Lato"/>
              <a:cs typeface="Lato"/>
              <a:sym typeface="Lato"/>
            </a:endParaRPr>
          </a:p>
          <a:p>
            <a:pPr indent="-298450" lvl="0" marL="457200" rtl="0" algn="just">
              <a:lnSpc>
                <a:spcPct val="115000"/>
              </a:lnSpc>
              <a:spcBef>
                <a:spcPts val="1200"/>
              </a:spcBef>
              <a:spcAft>
                <a:spcPts val="0"/>
              </a:spcAft>
              <a:buClr>
                <a:schemeClr val="lt1"/>
              </a:buClr>
              <a:buSzPts val="1100"/>
              <a:buChar char="●"/>
            </a:pPr>
            <a:r>
              <a:rPr lang="en" sz="1100">
                <a:latin typeface="Lato"/>
                <a:ea typeface="Lato"/>
                <a:cs typeface="Lato"/>
                <a:sym typeface="Lato"/>
              </a:rPr>
              <a:t>Each model is trained on X_train and y_train data.</a:t>
            </a:r>
            <a:endParaRPr sz="1100">
              <a:latin typeface="Lato"/>
              <a:ea typeface="Lato"/>
              <a:cs typeface="Lato"/>
              <a:sym typeface="Lato"/>
            </a:endParaRPr>
          </a:p>
          <a:p>
            <a:pPr indent="-298450" lvl="0" marL="457200" rtl="0" algn="just">
              <a:lnSpc>
                <a:spcPct val="115000"/>
              </a:lnSpc>
              <a:spcBef>
                <a:spcPts val="0"/>
              </a:spcBef>
              <a:spcAft>
                <a:spcPts val="0"/>
              </a:spcAft>
              <a:buClr>
                <a:schemeClr val="lt1"/>
              </a:buClr>
              <a:buSzPts val="1100"/>
              <a:buChar char="●"/>
            </a:pPr>
            <a:r>
              <a:rPr lang="en" sz="1100">
                <a:latin typeface="Lato"/>
                <a:ea typeface="Lato"/>
                <a:cs typeface="Lato"/>
                <a:sym typeface="Lato"/>
              </a:rPr>
              <a:t>Predictions are made for X_test data.</a:t>
            </a:r>
            <a:endParaRPr sz="1100">
              <a:latin typeface="Lato"/>
              <a:ea typeface="Lato"/>
              <a:cs typeface="Lato"/>
              <a:sym typeface="Lato"/>
            </a:endParaRPr>
          </a:p>
          <a:p>
            <a:pPr indent="0" lvl="0" marL="0" rtl="0" algn="just">
              <a:lnSpc>
                <a:spcPct val="115000"/>
              </a:lnSpc>
              <a:spcBef>
                <a:spcPts val="1200"/>
              </a:spcBef>
              <a:spcAft>
                <a:spcPts val="0"/>
              </a:spcAft>
              <a:buNone/>
            </a:pPr>
            <a:r>
              <a:rPr b="1" lang="en" sz="1100">
                <a:solidFill>
                  <a:schemeClr val="lt1"/>
                </a:solidFill>
                <a:latin typeface="Lato"/>
                <a:ea typeface="Lato"/>
                <a:cs typeface="Lato"/>
                <a:sym typeface="Lato"/>
              </a:rPr>
              <a:t>c.  Performance Metrics:</a:t>
            </a:r>
            <a:endParaRPr b="1" sz="1100">
              <a:solidFill>
                <a:schemeClr val="lt1"/>
              </a:solidFill>
              <a:latin typeface="Lato"/>
              <a:ea typeface="Lato"/>
              <a:cs typeface="Lato"/>
              <a:sym typeface="Lato"/>
            </a:endParaRPr>
          </a:p>
          <a:p>
            <a:pPr indent="-298450" lvl="0" marL="457200" rtl="0" algn="just">
              <a:lnSpc>
                <a:spcPct val="115000"/>
              </a:lnSpc>
              <a:spcBef>
                <a:spcPts val="1200"/>
              </a:spcBef>
              <a:spcAft>
                <a:spcPts val="0"/>
              </a:spcAft>
              <a:buClr>
                <a:schemeClr val="lt1"/>
              </a:buClr>
              <a:buSzPts val="1100"/>
              <a:buChar char="●"/>
            </a:pPr>
            <a:r>
              <a:rPr b="1" lang="en" sz="1100">
                <a:solidFill>
                  <a:schemeClr val="lt1"/>
                </a:solidFill>
                <a:latin typeface="Lato"/>
                <a:ea typeface="Lato"/>
                <a:cs typeface="Lato"/>
                <a:sym typeface="Lato"/>
              </a:rPr>
              <a:t>Classification Report:</a:t>
            </a:r>
            <a:endParaRPr b="1" sz="1100">
              <a:solidFill>
                <a:schemeClr val="lt1"/>
              </a:solidFill>
              <a:latin typeface="Lato"/>
              <a:ea typeface="Lato"/>
              <a:cs typeface="Lato"/>
              <a:sym typeface="Lato"/>
            </a:endParaRPr>
          </a:p>
          <a:p>
            <a:pPr indent="-298450" lvl="1" marL="914400" rtl="0" algn="just">
              <a:lnSpc>
                <a:spcPct val="115000"/>
              </a:lnSpc>
              <a:spcBef>
                <a:spcPts val="0"/>
              </a:spcBef>
              <a:spcAft>
                <a:spcPts val="0"/>
              </a:spcAft>
              <a:buSzPts val="1100"/>
              <a:buFont typeface="Lato"/>
              <a:buChar char="○"/>
            </a:pPr>
            <a:r>
              <a:rPr lang="en" sz="1100">
                <a:latin typeface="Lato"/>
                <a:ea typeface="Lato"/>
                <a:cs typeface="Lato"/>
                <a:sym typeface="Lato"/>
              </a:rPr>
              <a:t>Includes precision, recall, F1-score, and support for each class.</a:t>
            </a:r>
            <a:endParaRPr sz="1100">
              <a:latin typeface="Lato"/>
              <a:ea typeface="Lato"/>
              <a:cs typeface="Lato"/>
              <a:sym typeface="Lato"/>
            </a:endParaRPr>
          </a:p>
          <a:p>
            <a:pPr indent="-298450" lvl="0" marL="457200" rtl="0" algn="just">
              <a:lnSpc>
                <a:spcPct val="115000"/>
              </a:lnSpc>
              <a:spcBef>
                <a:spcPts val="0"/>
              </a:spcBef>
              <a:spcAft>
                <a:spcPts val="0"/>
              </a:spcAft>
              <a:buClr>
                <a:schemeClr val="lt1"/>
              </a:buClr>
              <a:buSzPts val="1100"/>
              <a:buChar char="●"/>
            </a:pPr>
            <a:r>
              <a:rPr b="1" lang="en" sz="1100">
                <a:solidFill>
                  <a:schemeClr val="lt1"/>
                </a:solidFill>
                <a:latin typeface="Lato"/>
                <a:ea typeface="Lato"/>
                <a:cs typeface="Lato"/>
                <a:sym typeface="Lato"/>
              </a:rPr>
              <a:t>Accuracy Score:</a:t>
            </a:r>
            <a:endParaRPr b="1" sz="1100">
              <a:solidFill>
                <a:schemeClr val="lt1"/>
              </a:solidFill>
              <a:latin typeface="Lato"/>
              <a:ea typeface="Lato"/>
              <a:cs typeface="Lato"/>
              <a:sym typeface="Lato"/>
            </a:endParaRPr>
          </a:p>
          <a:p>
            <a:pPr indent="-298450" lvl="1" marL="914400" rtl="0" algn="just">
              <a:lnSpc>
                <a:spcPct val="115000"/>
              </a:lnSpc>
              <a:spcBef>
                <a:spcPts val="0"/>
              </a:spcBef>
              <a:spcAft>
                <a:spcPts val="0"/>
              </a:spcAft>
              <a:buSzPts val="1100"/>
              <a:buFont typeface="Lato"/>
              <a:buChar char="○"/>
            </a:pPr>
            <a:r>
              <a:rPr lang="en" sz="1100">
                <a:latin typeface="Lato"/>
                <a:ea typeface="Lato"/>
                <a:cs typeface="Lato"/>
                <a:sym typeface="Lato"/>
              </a:rPr>
              <a:t>Proportion of correctly classified instances.</a:t>
            </a:r>
            <a:endParaRPr sz="1100">
              <a:latin typeface="Lato"/>
              <a:ea typeface="Lato"/>
              <a:cs typeface="Lato"/>
              <a:sym typeface="Lato"/>
            </a:endParaRPr>
          </a:p>
          <a:p>
            <a:pPr indent="-298450" lvl="0" marL="457200" rtl="0" algn="just">
              <a:lnSpc>
                <a:spcPct val="115000"/>
              </a:lnSpc>
              <a:spcBef>
                <a:spcPts val="0"/>
              </a:spcBef>
              <a:spcAft>
                <a:spcPts val="0"/>
              </a:spcAft>
              <a:buClr>
                <a:schemeClr val="lt1"/>
              </a:buClr>
              <a:buSzPts val="1100"/>
              <a:buChar char="●"/>
            </a:pPr>
            <a:r>
              <a:rPr b="1" lang="en" sz="1100">
                <a:solidFill>
                  <a:schemeClr val="lt1"/>
                </a:solidFill>
                <a:latin typeface="Lato"/>
                <a:ea typeface="Lato"/>
                <a:cs typeface="Lato"/>
                <a:sym typeface="Lato"/>
              </a:rPr>
              <a:t>ROC-AUC Score:</a:t>
            </a:r>
            <a:endParaRPr b="1" sz="1100">
              <a:solidFill>
                <a:schemeClr val="lt1"/>
              </a:solidFill>
              <a:latin typeface="Lato"/>
              <a:ea typeface="Lato"/>
              <a:cs typeface="Lato"/>
              <a:sym typeface="Lato"/>
            </a:endParaRPr>
          </a:p>
          <a:p>
            <a:pPr indent="-298450" lvl="1" marL="914400" rtl="0" algn="just">
              <a:lnSpc>
                <a:spcPct val="115000"/>
              </a:lnSpc>
              <a:spcBef>
                <a:spcPts val="0"/>
              </a:spcBef>
              <a:spcAft>
                <a:spcPts val="0"/>
              </a:spcAft>
              <a:buSzPts val="1100"/>
              <a:buFont typeface="Lato"/>
              <a:buChar char="○"/>
            </a:pPr>
            <a:r>
              <a:rPr lang="en" sz="1100">
                <a:latin typeface="Lato"/>
                <a:ea typeface="Lato"/>
                <a:cs typeface="Lato"/>
                <a:sym typeface="Lato"/>
              </a:rPr>
              <a:t>Measures the area under the ROC curve, highlighting the model's ability to distinguish between classes.</a:t>
            </a:r>
            <a:endParaRPr sz="1100">
              <a:latin typeface="Lato"/>
              <a:ea typeface="Lato"/>
              <a:cs typeface="Lato"/>
              <a:sym typeface="Lato"/>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8" name="Shape 498"/>
        <p:cNvGrpSpPr/>
        <p:nvPr/>
      </p:nvGrpSpPr>
      <p:grpSpPr>
        <a:xfrm>
          <a:off x="0" y="0"/>
          <a:ext cx="0" cy="0"/>
          <a:chOff x="0" y="0"/>
          <a:chExt cx="0" cy="0"/>
        </a:xfrm>
      </p:grpSpPr>
      <p:pic>
        <p:nvPicPr>
          <p:cNvPr id="499" name="Google Shape;499;p52"/>
          <p:cNvPicPr preferRelativeResize="0"/>
          <p:nvPr/>
        </p:nvPicPr>
        <p:blipFill>
          <a:blip r:embed="rId3">
            <a:alphaModFix/>
          </a:blip>
          <a:stretch>
            <a:fillRect/>
          </a:stretch>
        </p:blipFill>
        <p:spPr>
          <a:xfrm>
            <a:off x="134775" y="531750"/>
            <a:ext cx="2411754" cy="4556150"/>
          </a:xfrm>
          <a:prstGeom prst="rect">
            <a:avLst/>
          </a:prstGeom>
          <a:noFill/>
          <a:ln>
            <a:noFill/>
          </a:ln>
        </p:spPr>
      </p:pic>
      <p:pic>
        <p:nvPicPr>
          <p:cNvPr id="500" name="Google Shape;500;p52"/>
          <p:cNvPicPr preferRelativeResize="0"/>
          <p:nvPr/>
        </p:nvPicPr>
        <p:blipFill>
          <a:blip r:embed="rId4">
            <a:alphaModFix/>
          </a:blip>
          <a:stretch>
            <a:fillRect/>
          </a:stretch>
        </p:blipFill>
        <p:spPr>
          <a:xfrm>
            <a:off x="3236650" y="531750"/>
            <a:ext cx="2369850" cy="4556140"/>
          </a:xfrm>
          <a:prstGeom prst="rect">
            <a:avLst/>
          </a:prstGeom>
          <a:noFill/>
          <a:ln>
            <a:noFill/>
          </a:ln>
        </p:spPr>
      </p:pic>
      <p:pic>
        <p:nvPicPr>
          <p:cNvPr id="501" name="Google Shape;501;p52"/>
          <p:cNvPicPr preferRelativeResize="0"/>
          <p:nvPr/>
        </p:nvPicPr>
        <p:blipFill>
          <a:blip r:embed="rId5">
            <a:alphaModFix/>
          </a:blip>
          <a:stretch>
            <a:fillRect/>
          </a:stretch>
        </p:blipFill>
        <p:spPr>
          <a:xfrm>
            <a:off x="6276400" y="531750"/>
            <a:ext cx="2369850" cy="4518225"/>
          </a:xfrm>
          <a:prstGeom prst="rect">
            <a:avLst/>
          </a:prstGeom>
          <a:noFill/>
          <a:ln>
            <a:noFill/>
          </a:ln>
        </p:spPr>
      </p:pic>
      <p:sp>
        <p:nvSpPr>
          <p:cNvPr id="502" name="Google Shape;502;p52"/>
          <p:cNvSpPr txBox="1"/>
          <p:nvPr/>
        </p:nvSpPr>
        <p:spPr>
          <a:xfrm>
            <a:off x="3133750" y="54750"/>
            <a:ext cx="50817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900">
                <a:solidFill>
                  <a:schemeClr val="lt1"/>
                </a:solidFill>
                <a:latin typeface="DM Sans ExtraBold"/>
                <a:ea typeface="DM Sans ExtraBold"/>
                <a:cs typeface="DM Sans ExtraBold"/>
                <a:sym typeface="DM Sans ExtraBold"/>
              </a:rPr>
              <a:t>Confusion Matrix</a:t>
            </a:r>
            <a:endParaRPr sz="1900">
              <a:solidFill>
                <a:schemeClr val="lt1"/>
              </a:solidFill>
              <a:latin typeface="DM Sans ExtraBold"/>
              <a:ea typeface="DM Sans ExtraBold"/>
              <a:cs typeface="DM Sans ExtraBold"/>
              <a:sym typeface="DM Sans ExtraBo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6" name="Shape 506"/>
        <p:cNvGrpSpPr/>
        <p:nvPr/>
      </p:nvGrpSpPr>
      <p:grpSpPr>
        <a:xfrm>
          <a:off x="0" y="0"/>
          <a:ext cx="0" cy="0"/>
          <a:chOff x="0" y="0"/>
          <a:chExt cx="0" cy="0"/>
        </a:xfrm>
      </p:grpSpPr>
      <p:pic>
        <p:nvPicPr>
          <p:cNvPr id="507" name="Google Shape;507;p53"/>
          <p:cNvPicPr preferRelativeResize="0"/>
          <p:nvPr/>
        </p:nvPicPr>
        <p:blipFill>
          <a:blip r:embed="rId3">
            <a:alphaModFix/>
          </a:blip>
          <a:stretch>
            <a:fillRect/>
          </a:stretch>
        </p:blipFill>
        <p:spPr>
          <a:xfrm>
            <a:off x="125925" y="487988"/>
            <a:ext cx="2224000" cy="4552820"/>
          </a:xfrm>
          <a:prstGeom prst="rect">
            <a:avLst/>
          </a:prstGeom>
          <a:noFill/>
          <a:ln>
            <a:noFill/>
          </a:ln>
        </p:spPr>
      </p:pic>
      <p:pic>
        <p:nvPicPr>
          <p:cNvPr id="508" name="Google Shape;508;p53"/>
          <p:cNvPicPr preferRelativeResize="0"/>
          <p:nvPr/>
        </p:nvPicPr>
        <p:blipFill>
          <a:blip r:embed="rId4">
            <a:alphaModFix/>
          </a:blip>
          <a:stretch>
            <a:fillRect/>
          </a:stretch>
        </p:blipFill>
        <p:spPr>
          <a:xfrm>
            <a:off x="3228551" y="461175"/>
            <a:ext cx="2270286" cy="4606450"/>
          </a:xfrm>
          <a:prstGeom prst="rect">
            <a:avLst/>
          </a:prstGeom>
          <a:noFill/>
          <a:ln>
            <a:noFill/>
          </a:ln>
        </p:spPr>
      </p:pic>
      <p:pic>
        <p:nvPicPr>
          <p:cNvPr id="509" name="Google Shape;509;p53"/>
          <p:cNvPicPr preferRelativeResize="0"/>
          <p:nvPr/>
        </p:nvPicPr>
        <p:blipFill>
          <a:blip r:embed="rId5">
            <a:alphaModFix/>
          </a:blip>
          <a:stretch>
            <a:fillRect/>
          </a:stretch>
        </p:blipFill>
        <p:spPr>
          <a:xfrm>
            <a:off x="6211325" y="461175"/>
            <a:ext cx="2224000" cy="4606451"/>
          </a:xfrm>
          <a:prstGeom prst="rect">
            <a:avLst/>
          </a:prstGeom>
          <a:noFill/>
          <a:ln>
            <a:noFill/>
          </a:ln>
        </p:spPr>
      </p:pic>
      <p:sp>
        <p:nvSpPr>
          <p:cNvPr id="510" name="Google Shape;510;p53"/>
          <p:cNvSpPr txBox="1"/>
          <p:nvPr/>
        </p:nvSpPr>
        <p:spPr>
          <a:xfrm>
            <a:off x="3631238" y="0"/>
            <a:ext cx="30000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900">
                <a:solidFill>
                  <a:schemeClr val="lt1"/>
                </a:solidFill>
                <a:latin typeface="DM Sans ExtraBold"/>
                <a:ea typeface="DM Sans ExtraBold"/>
                <a:cs typeface="DM Sans ExtraBold"/>
                <a:sym typeface="DM Sans ExtraBold"/>
              </a:rPr>
              <a:t>ROC Curve</a:t>
            </a:r>
            <a:endParaRPr sz="1900">
              <a:solidFill>
                <a:schemeClr val="lt1"/>
              </a:solidFill>
              <a:latin typeface="DM Sans ExtraBold"/>
              <a:ea typeface="DM Sans ExtraBold"/>
              <a:cs typeface="DM Sans ExtraBold"/>
              <a:sym typeface="DM Sans ExtraBo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27"/>
          <p:cNvSpPr/>
          <p:nvPr/>
        </p:nvSpPr>
        <p:spPr>
          <a:xfrm rot="5400000">
            <a:off x="7857762" y="-2187993"/>
            <a:ext cx="2720976" cy="4967292"/>
          </a:xfrm>
          <a:custGeom>
            <a:rect b="b" l="l" r="r" t="t"/>
            <a:pathLst>
              <a:path extrusionOk="0" h="4183" w="2292">
                <a:moveTo>
                  <a:pt x="1146" y="4183"/>
                </a:moveTo>
                <a:cubicBezTo>
                  <a:pt x="840" y="4183"/>
                  <a:pt x="552" y="4064"/>
                  <a:pt x="336" y="3847"/>
                </a:cubicBezTo>
                <a:cubicBezTo>
                  <a:pt x="119" y="3631"/>
                  <a:pt x="0" y="3343"/>
                  <a:pt x="0" y="3037"/>
                </a:cubicBezTo>
                <a:cubicBezTo>
                  <a:pt x="0" y="1145"/>
                  <a:pt x="0" y="1145"/>
                  <a:pt x="0" y="1145"/>
                </a:cubicBezTo>
                <a:cubicBezTo>
                  <a:pt x="0" y="839"/>
                  <a:pt x="119" y="552"/>
                  <a:pt x="336" y="335"/>
                </a:cubicBezTo>
                <a:cubicBezTo>
                  <a:pt x="552" y="119"/>
                  <a:pt x="840" y="0"/>
                  <a:pt x="1146" y="0"/>
                </a:cubicBezTo>
                <a:cubicBezTo>
                  <a:pt x="1452" y="0"/>
                  <a:pt x="1740" y="119"/>
                  <a:pt x="1956" y="335"/>
                </a:cubicBezTo>
                <a:cubicBezTo>
                  <a:pt x="2173" y="552"/>
                  <a:pt x="2292" y="839"/>
                  <a:pt x="2292" y="1145"/>
                </a:cubicBezTo>
                <a:cubicBezTo>
                  <a:pt x="2292" y="3037"/>
                  <a:pt x="2292" y="3037"/>
                  <a:pt x="2292" y="3037"/>
                </a:cubicBezTo>
                <a:cubicBezTo>
                  <a:pt x="2292" y="3343"/>
                  <a:pt x="2173" y="3631"/>
                  <a:pt x="1956" y="3847"/>
                </a:cubicBezTo>
                <a:cubicBezTo>
                  <a:pt x="1740" y="4064"/>
                  <a:pt x="1452" y="4183"/>
                  <a:pt x="1146" y="4183"/>
                </a:cubicBezTo>
                <a:close/>
                <a:moveTo>
                  <a:pt x="1146" y="12"/>
                </a:moveTo>
                <a:cubicBezTo>
                  <a:pt x="521" y="12"/>
                  <a:pt x="12" y="520"/>
                  <a:pt x="12" y="1145"/>
                </a:cubicBezTo>
                <a:cubicBezTo>
                  <a:pt x="12" y="3037"/>
                  <a:pt x="12" y="3037"/>
                  <a:pt x="12" y="3037"/>
                </a:cubicBezTo>
                <a:cubicBezTo>
                  <a:pt x="12" y="3662"/>
                  <a:pt x="521" y="4171"/>
                  <a:pt x="1146" y="4171"/>
                </a:cubicBezTo>
                <a:cubicBezTo>
                  <a:pt x="1146" y="4171"/>
                  <a:pt x="1146" y="4171"/>
                  <a:pt x="1146" y="4171"/>
                </a:cubicBezTo>
                <a:cubicBezTo>
                  <a:pt x="1771" y="4171"/>
                  <a:pt x="2280" y="3662"/>
                  <a:pt x="2280" y="3037"/>
                </a:cubicBezTo>
                <a:cubicBezTo>
                  <a:pt x="2280" y="1145"/>
                  <a:pt x="2280" y="1145"/>
                  <a:pt x="2280" y="1145"/>
                </a:cubicBezTo>
                <a:cubicBezTo>
                  <a:pt x="2280" y="520"/>
                  <a:pt x="1771" y="12"/>
                  <a:pt x="1146" y="12"/>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03" name="Google Shape;303;p27"/>
          <p:cNvSpPr txBox="1"/>
          <p:nvPr>
            <p:ph type="title"/>
          </p:nvPr>
        </p:nvSpPr>
        <p:spPr>
          <a:xfrm>
            <a:off x="872400" y="2071275"/>
            <a:ext cx="5067600" cy="841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sz="4600">
                <a:solidFill>
                  <a:schemeClr val="dk1"/>
                </a:solidFill>
              </a:rPr>
              <a:t>Predictive Maintenance</a:t>
            </a:r>
            <a:endParaRPr sz="4600">
              <a:solidFill>
                <a:schemeClr val="dk1"/>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4" name="Shape 514"/>
        <p:cNvGrpSpPr/>
        <p:nvPr/>
      </p:nvGrpSpPr>
      <p:grpSpPr>
        <a:xfrm>
          <a:off x="0" y="0"/>
          <a:ext cx="0" cy="0"/>
          <a:chOff x="0" y="0"/>
          <a:chExt cx="0" cy="0"/>
        </a:xfrm>
      </p:grpSpPr>
      <p:pic>
        <p:nvPicPr>
          <p:cNvPr id="515" name="Google Shape;515;p54"/>
          <p:cNvPicPr preferRelativeResize="0"/>
          <p:nvPr/>
        </p:nvPicPr>
        <p:blipFill>
          <a:blip r:embed="rId3">
            <a:alphaModFix/>
          </a:blip>
          <a:stretch>
            <a:fillRect/>
          </a:stretch>
        </p:blipFill>
        <p:spPr>
          <a:xfrm>
            <a:off x="1484600" y="-2"/>
            <a:ext cx="5195776" cy="2486275"/>
          </a:xfrm>
          <a:prstGeom prst="rect">
            <a:avLst/>
          </a:prstGeom>
          <a:noFill/>
          <a:ln>
            <a:noFill/>
          </a:ln>
        </p:spPr>
      </p:pic>
      <p:sp>
        <p:nvSpPr>
          <p:cNvPr id="516" name="Google Shape;516;p54"/>
          <p:cNvSpPr txBox="1"/>
          <p:nvPr/>
        </p:nvSpPr>
        <p:spPr>
          <a:xfrm>
            <a:off x="299950" y="2586775"/>
            <a:ext cx="3936600" cy="28914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b="1" lang="en" sz="1100">
                <a:solidFill>
                  <a:schemeClr val="lt1"/>
                </a:solidFill>
                <a:latin typeface="Lato"/>
                <a:ea typeface="Lato"/>
                <a:cs typeface="Lato"/>
                <a:sym typeface="Lato"/>
              </a:rPr>
              <a:t>Model Placement</a:t>
            </a:r>
            <a:r>
              <a:rPr lang="en" sz="1100">
                <a:solidFill>
                  <a:schemeClr val="lt1"/>
                </a:solidFill>
                <a:latin typeface="Lato"/>
                <a:ea typeface="Lato"/>
                <a:cs typeface="Lato"/>
                <a:sym typeface="Lato"/>
              </a:rPr>
              <a:t>:</a:t>
            </a:r>
            <a:endParaRPr sz="1100">
              <a:solidFill>
                <a:schemeClr val="lt1"/>
              </a:solidFill>
              <a:latin typeface="Lato"/>
              <a:ea typeface="Lato"/>
              <a:cs typeface="Lato"/>
              <a:sym typeface="Lato"/>
            </a:endParaRPr>
          </a:p>
          <a:p>
            <a:pPr indent="-298450" lvl="0" marL="457200" rtl="0" algn="just">
              <a:lnSpc>
                <a:spcPct val="115000"/>
              </a:lnSpc>
              <a:spcBef>
                <a:spcPts val="1200"/>
              </a:spcBef>
              <a:spcAft>
                <a:spcPts val="0"/>
              </a:spcAft>
              <a:buSzPts val="1100"/>
              <a:buFont typeface="Lato"/>
              <a:buChar char="●"/>
            </a:pPr>
            <a:r>
              <a:rPr lang="en" sz="1100">
                <a:latin typeface="Lato"/>
                <a:ea typeface="Lato"/>
                <a:cs typeface="Lato"/>
                <a:sym typeface="Lato"/>
              </a:rPr>
              <a:t>Each dot in the scatter plot represents a model's performance based on Accuracy and ROC.</a:t>
            </a:r>
            <a:endParaRPr sz="1100">
              <a:latin typeface="Lato"/>
              <a:ea typeface="Lato"/>
              <a:cs typeface="Lato"/>
              <a:sym typeface="Lato"/>
            </a:endParaRPr>
          </a:p>
          <a:p>
            <a:pPr indent="0" lvl="0" marL="0" rtl="0" algn="just">
              <a:lnSpc>
                <a:spcPct val="115000"/>
              </a:lnSpc>
              <a:spcBef>
                <a:spcPts val="1200"/>
              </a:spcBef>
              <a:spcAft>
                <a:spcPts val="0"/>
              </a:spcAft>
              <a:buNone/>
            </a:pPr>
            <a:r>
              <a:rPr b="1" lang="en" sz="1100">
                <a:solidFill>
                  <a:schemeClr val="lt1"/>
                </a:solidFill>
                <a:latin typeface="Lato"/>
                <a:ea typeface="Lato"/>
                <a:cs typeface="Lato"/>
                <a:sym typeface="Lato"/>
              </a:rPr>
              <a:t>Best Model</a:t>
            </a:r>
            <a:r>
              <a:rPr lang="en" sz="1100">
                <a:solidFill>
                  <a:schemeClr val="lt1"/>
                </a:solidFill>
                <a:latin typeface="Lato"/>
                <a:ea typeface="Lato"/>
                <a:cs typeface="Lato"/>
                <a:sym typeface="Lato"/>
              </a:rPr>
              <a:t>:</a:t>
            </a:r>
            <a:endParaRPr sz="1100">
              <a:solidFill>
                <a:schemeClr val="lt1"/>
              </a:solidFill>
              <a:latin typeface="Lato"/>
              <a:ea typeface="Lato"/>
              <a:cs typeface="Lato"/>
              <a:sym typeface="Lato"/>
            </a:endParaRPr>
          </a:p>
          <a:p>
            <a:pPr indent="-298450" lvl="0" marL="457200" rtl="0" algn="just">
              <a:lnSpc>
                <a:spcPct val="115000"/>
              </a:lnSpc>
              <a:spcBef>
                <a:spcPts val="1200"/>
              </a:spcBef>
              <a:spcAft>
                <a:spcPts val="0"/>
              </a:spcAft>
              <a:buSzPts val="1100"/>
              <a:buChar char="●"/>
            </a:pPr>
            <a:r>
              <a:rPr lang="en" sz="1100">
                <a:latin typeface="Lato"/>
                <a:ea typeface="Lato"/>
                <a:cs typeface="Lato"/>
                <a:sym typeface="Lato"/>
              </a:rPr>
              <a:t>The </a:t>
            </a:r>
            <a:r>
              <a:rPr b="1" lang="en" sz="1100">
                <a:solidFill>
                  <a:schemeClr val="lt1"/>
                </a:solidFill>
                <a:latin typeface="Lato"/>
                <a:ea typeface="Lato"/>
                <a:cs typeface="Lato"/>
                <a:sym typeface="Lato"/>
              </a:rPr>
              <a:t>Logistic Regression </a:t>
            </a:r>
            <a:r>
              <a:rPr b="1" lang="en" sz="1100">
                <a:solidFill>
                  <a:schemeClr val="lt1"/>
                </a:solidFill>
                <a:latin typeface="Lato"/>
                <a:ea typeface="Lato"/>
                <a:cs typeface="Lato"/>
                <a:sym typeface="Lato"/>
              </a:rPr>
              <a:t> (blue)</a:t>
            </a:r>
            <a:r>
              <a:rPr lang="en" sz="1100">
                <a:latin typeface="Lato"/>
                <a:ea typeface="Lato"/>
                <a:cs typeface="Lato"/>
                <a:sym typeface="Lato"/>
              </a:rPr>
              <a:t> achieves the highest ROC (approximately 0.9844), indicating superior classification performance.</a:t>
            </a:r>
            <a:endParaRPr sz="1100">
              <a:latin typeface="Lato"/>
              <a:ea typeface="Lato"/>
              <a:cs typeface="Lato"/>
              <a:sym typeface="Lato"/>
            </a:endParaRPr>
          </a:p>
          <a:p>
            <a:pPr indent="-298450" lvl="0" marL="457200" rtl="0" algn="just">
              <a:lnSpc>
                <a:spcPct val="115000"/>
              </a:lnSpc>
              <a:spcBef>
                <a:spcPts val="0"/>
              </a:spcBef>
              <a:spcAft>
                <a:spcPts val="0"/>
              </a:spcAft>
              <a:buSzPts val="1100"/>
              <a:buChar char="●"/>
            </a:pPr>
            <a:r>
              <a:rPr lang="en" sz="1100">
                <a:latin typeface="Lato"/>
                <a:ea typeface="Lato"/>
                <a:cs typeface="Lato"/>
                <a:sym typeface="Lato"/>
              </a:rPr>
              <a:t>Its accuracy is slightly lower than the </a:t>
            </a:r>
            <a:r>
              <a:rPr b="1" lang="en" sz="1100">
                <a:solidFill>
                  <a:schemeClr val="lt1"/>
                </a:solidFill>
                <a:latin typeface="Lato"/>
                <a:ea typeface="Lato"/>
                <a:cs typeface="Lato"/>
                <a:sym typeface="Lato"/>
              </a:rPr>
              <a:t>Random Forest Classifier (red)</a:t>
            </a:r>
            <a:r>
              <a:rPr lang="en" sz="1100">
                <a:latin typeface="Lato"/>
                <a:ea typeface="Lato"/>
                <a:cs typeface="Lato"/>
                <a:sym typeface="Lato"/>
              </a:rPr>
              <a:t>, but ROC is more relevant for imbalanced datasets or critical binary classifications.</a:t>
            </a:r>
            <a:endParaRPr sz="1100">
              <a:latin typeface="Lato"/>
              <a:ea typeface="Lato"/>
              <a:cs typeface="Lato"/>
              <a:sym typeface="Lato"/>
            </a:endParaRPr>
          </a:p>
          <a:p>
            <a:pPr indent="0" lvl="0" marL="0" rtl="0" algn="l">
              <a:lnSpc>
                <a:spcPct val="115000"/>
              </a:lnSpc>
              <a:spcBef>
                <a:spcPts val="1200"/>
              </a:spcBef>
              <a:spcAft>
                <a:spcPts val="0"/>
              </a:spcAft>
              <a:buNone/>
            </a:pPr>
            <a:r>
              <a:t/>
            </a:r>
            <a:endParaRPr sz="1100">
              <a:latin typeface="Lato"/>
              <a:ea typeface="Lato"/>
              <a:cs typeface="Lato"/>
              <a:sym typeface="Lato"/>
            </a:endParaRPr>
          </a:p>
        </p:txBody>
      </p:sp>
      <p:sp>
        <p:nvSpPr>
          <p:cNvPr id="517" name="Google Shape;517;p54"/>
          <p:cNvSpPr txBox="1"/>
          <p:nvPr/>
        </p:nvSpPr>
        <p:spPr>
          <a:xfrm>
            <a:off x="4236550" y="2453575"/>
            <a:ext cx="4790700" cy="31578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b="1" lang="en" sz="1100">
                <a:solidFill>
                  <a:schemeClr val="lt1"/>
                </a:solidFill>
                <a:latin typeface="Lato"/>
                <a:ea typeface="Lato"/>
                <a:cs typeface="Lato"/>
                <a:sym typeface="Lato"/>
              </a:rPr>
              <a:t>T</a:t>
            </a:r>
            <a:r>
              <a:rPr b="1" lang="en" sz="1100">
                <a:solidFill>
                  <a:schemeClr val="lt1"/>
                </a:solidFill>
                <a:latin typeface="Lato"/>
                <a:ea typeface="Lato"/>
                <a:cs typeface="Lato"/>
                <a:sym typeface="Lato"/>
              </a:rPr>
              <a:t>rade-offs</a:t>
            </a:r>
            <a:r>
              <a:rPr lang="en" sz="1100">
                <a:solidFill>
                  <a:schemeClr val="lt1"/>
                </a:solidFill>
                <a:latin typeface="Lato"/>
                <a:ea typeface="Lato"/>
                <a:cs typeface="Lato"/>
                <a:sym typeface="Lato"/>
              </a:rPr>
              <a:t>:</a:t>
            </a:r>
            <a:endParaRPr sz="1100">
              <a:solidFill>
                <a:schemeClr val="lt1"/>
              </a:solidFill>
              <a:latin typeface="Lato"/>
              <a:ea typeface="Lato"/>
              <a:cs typeface="Lato"/>
              <a:sym typeface="Lato"/>
            </a:endParaRPr>
          </a:p>
          <a:p>
            <a:pPr indent="-298450" lvl="0" marL="457200" rtl="0" algn="just">
              <a:lnSpc>
                <a:spcPct val="115000"/>
              </a:lnSpc>
              <a:spcBef>
                <a:spcPts val="1200"/>
              </a:spcBef>
              <a:spcAft>
                <a:spcPts val="0"/>
              </a:spcAft>
              <a:buSzPts val="1100"/>
              <a:buChar char="●"/>
            </a:pPr>
            <a:r>
              <a:rPr b="1" lang="en" sz="1100">
                <a:solidFill>
                  <a:schemeClr val="lt1"/>
                </a:solidFill>
                <a:latin typeface="Lato"/>
                <a:ea typeface="Lato"/>
                <a:cs typeface="Lato"/>
                <a:sym typeface="Lato"/>
              </a:rPr>
              <a:t>Random Forest (red)</a:t>
            </a:r>
            <a:r>
              <a:rPr lang="en" sz="1100">
                <a:latin typeface="Lato"/>
                <a:ea typeface="Lato"/>
                <a:cs typeface="Lato"/>
                <a:sym typeface="Lato"/>
              </a:rPr>
              <a:t> achieves slightly higher accuracy but lower ROC compared to Logistic Regression.</a:t>
            </a:r>
            <a:endParaRPr sz="1100">
              <a:latin typeface="Lato"/>
              <a:ea typeface="Lato"/>
              <a:cs typeface="Lato"/>
              <a:sym typeface="Lato"/>
            </a:endParaRPr>
          </a:p>
          <a:p>
            <a:pPr indent="-298450" lvl="0" marL="457200" rtl="0" algn="just">
              <a:lnSpc>
                <a:spcPct val="115000"/>
              </a:lnSpc>
              <a:spcBef>
                <a:spcPts val="0"/>
              </a:spcBef>
              <a:spcAft>
                <a:spcPts val="0"/>
              </a:spcAft>
              <a:buSzPts val="1100"/>
              <a:buFont typeface="Lato"/>
              <a:buChar char="●"/>
            </a:pPr>
            <a:r>
              <a:rPr b="1" lang="en" sz="1100">
                <a:solidFill>
                  <a:schemeClr val="lt1"/>
                </a:solidFill>
                <a:latin typeface="Lato"/>
                <a:ea typeface="Lato"/>
                <a:cs typeface="Lato"/>
                <a:sym typeface="Lato"/>
              </a:rPr>
              <a:t>Decision Tree (brown</a:t>
            </a:r>
            <a:r>
              <a:rPr lang="en" sz="1100">
                <a:latin typeface="Lato"/>
                <a:ea typeface="Lato"/>
                <a:cs typeface="Lato"/>
                <a:sym typeface="Lato"/>
              </a:rPr>
              <a:t>) performs the worst on both metrics, indicating overfitting or lack of generalization.</a:t>
            </a:r>
            <a:endParaRPr sz="1100">
              <a:latin typeface="Lato"/>
              <a:ea typeface="Lato"/>
              <a:cs typeface="Lato"/>
              <a:sym typeface="Lato"/>
            </a:endParaRPr>
          </a:p>
          <a:p>
            <a:pPr indent="0" lvl="0" marL="0" rtl="0" algn="just">
              <a:lnSpc>
                <a:spcPct val="115000"/>
              </a:lnSpc>
              <a:spcBef>
                <a:spcPts val="1200"/>
              </a:spcBef>
              <a:spcAft>
                <a:spcPts val="0"/>
              </a:spcAft>
              <a:buNone/>
            </a:pPr>
            <a:r>
              <a:rPr b="1" lang="en" sz="1100">
                <a:solidFill>
                  <a:schemeClr val="lt1"/>
                </a:solidFill>
                <a:latin typeface="Lato"/>
                <a:ea typeface="Lato"/>
                <a:cs typeface="Lato"/>
                <a:sym typeface="Lato"/>
              </a:rPr>
              <a:t>Insights</a:t>
            </a:r>
            <a:r>
              <a:rPr lang="en" sz="1100">
                <a:solidFill>
                  <a:schemeClr val="lt1"/>
                </a:solidFill>
                <a:latin typeface="Lato"/>
                <a:ea typeface="Lato"/>
                <a:cs typeface="Lato"/>
                <a:sym typeface="Lato"/>
              </a:rPr>
              <a:t>:</a:t>
            </a:r>
            <a:endParaRPr sz="1100">
              <a:solidFill>
                <a:schemeClr val="lt1"/>
              </a:solidFill>
              <a:latin typeface="Lato"/>
              <a:ea typeface="Lato"/>
              <a:cs typeface="Lato"/>
              <a:sym typeface="Lato"/>
            </a:endParaRPr>
          </a:p>
          <a:p>
            <a:pPr indent="-298450" lvl="0" marL="457200" rtl="0" algn="just">
              <a:lnSpc>
                <a:spcPct val="115000"/>
              </a:lnSpc>
              <a:spcBef>
                <a:spcPts val="1200"/>
              </a:spcBef>
              <a:spcAft>
                <a:spcPts val="0"/>
              </a:spcAft>
              <a:buSzPts val="1100"/>
              <a:buFont typeface="Lato"/>
              <a:buChar char="●"/>
            </a:pPr>
            <a:r>
              <a:rPr lang="en" sz="1100">
                <a:latin typeface="Lato"/>
                <a:ea typeface="Lato"/>
                <a:cs typeface="Lato"/>
                <a:sym typeface="Lato"/>
              </a:rPr>
              <a:t>Except Decision Tree and Gradient Boosting all the models have similar accuracy. So, ROC metric was considered for the models with 0.99 accuracy.</a:t>
            </a:r>
            <a:endParaRPr sz="1100">
              <a:latin typeface="Lato"/>
              <a:ea typeface="Lato"/>
              <a:cs typeface="Lato"/>
              <a:sym typeface="Lato"/>
            </a:endParaRPr>
          </a:p>
          <a:p>
            <a:pPr indent="-298450" lvl="0" marL="457200" rtl="0" algn="just">
              <a:lnSpc>
                <a:spcPct val="115000"/>
              </a:lnSpc>
              <a:spcBef>
                <a:spcPts val="0"/>
              </a:spcBef>
              <a:spcAft>
                <a:spcPts val="0"/>
              </a:spcAft>
              <a:buSzPts val="1100"/>
              <a:buFont typeface="Lato"/>
              <a:buChar char="●"/>
            </a:pPr>
            <a:r>
              <a:rPr lang="en" sz="1100">
                <a:latin typeface="Lato"/>
                <a:ea typeface="Lato"/>
                <a:cs typeface="Lato"/>
                <a:sym typeface="Lato"/>
              </a:rPr>
              <a:t>Logistic Regression </a:t>
            </a:r>
            <a:r>
              <a:rPr lang="en" sz="1100">
                <a:latin typeface="Lato"/>
                <a:ea typeface="Lato"/>
                <a:cs typeface="Lato"/>
                <a:sym typeface="Lato"/>
              </a:rPr>
              <a:t> is the best candidate if prioritizing model quality for both metrics.</a:t>
            </a:r>
            <a:endParaRPr sz="1100">
              <a:latin typeface="Lato"/>
              <a:ea typeface="Lato"/>
              <a:cs typeface="Lato"/>
              <a:sym typeface="Lato"/>
            </a:endParaRPr>
          </a:p>
          <a:p>
            <a:pPr indent="0" lvl="0" marL="457200" rtl="0" algn="l">
              <a:lnSpc>
                <a:spcPct val="115000"/>
              </a:lnSpc>
              <a:spcBef>
                <a:spcPts val="1200"/>
              </a:spcBef>
              <a:spcAft>
                <a:spcPts val="1200"/>
              </a:spcAft>
              <a:buNone/>
            </a:pPr>
            <a:r>
              <a:t/>
            </a:r>
            <a:endParaRPr>
              <a:latin typeface="Lato"/>
              <a:ea typeface="Lato"/>
              <a:cs typeface="Lato"/>
              <a:sym typeface="Lato"/>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1" name="Shape 521"/>
        <p:cNvGrpSpPr/>
        <p:nvPr/>
      </p:nvGrpSpPr>
      <p:grpSpPr>
        <a:xfrm>
          <a:off x="0" y="0"/>
          <a:ext cx="0" cy="0"/>
          <a:chOff x="0" y="0"/>
          <a:chExt cx="0" cy="0"/>
        </a:xfrm>
      </p:grpSpPr>
      <p:sp>
        <p:nvSpPr>
          <p:cNvPr id="522" name="Google Shape;522;p55"/>
          <p:cNvSpPr txBox="1"/>
          <p:nvPr>
            <p:ph type="title"/>
          </p:nvPr>
        </p:nvSpPr>
        <p:spPr>
          <a:xfrm>
            <a:off x="996150" y="2474600"/>
            <a:ext cx="5421900" cy="1793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800"/>
              <a:buNone/>
            </a:pPr>
            <a:r>
              <a:rPr lang="en" sz="4600"/>
              <a:t>Model Deployment</a:t>
            </a:r>
            <a:endParaRPr sz="1000"/>
          </a:p>
        </p:txBody>
      </p:sp>
      <p:sp>
        <p:nvSpPr>
          <p:cNvPr id="523" name="Google Shape;523;p55"/>
          <p:cNvSpPr/>
          <p:nvPr/>
        </p:nvSpPr>
        <p:spPr>
          <a:xfrm>
            <a:off x="7070287" y="-1846893"/>
            <a:ext cx="2720976" cy="4967292"/>
          </a:xfrm>
          <a:custGeom>
            <a:rect b="b" l="l" r="r" t="t"/>
            <a:pathLst>
              <a:path extrusionOk="0" h="4183" w="2292">
                <a:moveTo>
                  <a:pt x="1146" y="4183"/>
                </a:moveTo>
                <a:cubicBezTo>
                  <a:pt x="840" y="4183"/>
                  <a:pt x="552" y="4064"/>
                  <a:pt x="336" y="3847"/>
                </a:cubicBezTo>
                <a:cubicBezTo>
                  <a:pt x="119" y="3631"/>
                  <a:pt x="0" y="3343"/>
                  <a:pt x="0" y="3037"/>
                </a:cubicBezTo>
                <a:cubicBezTo>
                  <a:pt x="0" y="1145"/>
                  <a:pt x="0" y="1145"/>
                  <a:pt x="0" y="1145"/>
                </a:cubicBezTo>
                <a:cubicBezTo>
                  <a:pt x="0" y="839"/>
                  <a:pt x="119" y="552"/>
                  <a:pt x="336" y="335"/>
                </a:cubicBezTo>
                <a:cubicBezTo>
                  <a:pt x="552" y="119"/>
                  <a:pt x="840" y="0"/>
                  <a:pt x="1146" y="0"/>
                </a:cubicBezTo>
                <a:cubicBezTo>
                  <a:pt x="1452" y="0"/>
                  <a:pt x="1740" y="119"/>
                  <a:pt x="1956" y="335"/>
                </a:cubicBezTo>
                <a:cubicBezTo>
                  <a:pt x="2173" y="552"/>
                  <a:pt x="2292" y="839"/>
                  <a:pt x="2292" y="1145"/>
                </a:cubicBezTo>
                <a:cubicBezTo>
                  <a:pt x="2292" y="3037"/>
                  <a:pt x="2292" y="3037"/>
                  <a:pt x="2292" y="3037"/>
                </a:cubicBezTo>
                <a:cubicBezTo>
                  <a:pt x="2292" y="3343"/>
                  <a:pt x="2173" y="3631"/>
                  <a:pt x="1956" y="3847"/>
                </a:cubicBezTo>
                <a:cubicBezTo>
                  <a:pt x="1740" y="4064"/>
                  <a:pt x="1452" y="4183"/>
                  <a:pt x="1146" y="4183"/>
                </a:cubicBezTo>
                <a:close/>
                <a:moveTo>
                  <a:pt x="1146" y="12"/>
                </a:moveTo>
                <a:cubicBezTo>
                  <a:pt x="521" y="12"/>
                  <a:pt x="12" y="520"/>
                  <a:pt x="12" y="1145"/>
                </a:cubicBezTo>
                <a:cubicBezTo>
                  <a:pt x="12" y="3037"/>
                  <a:pt x="12" y="3037"/>
                  <a:pt x="12" y="3037"/>
                </a:cubicBezTo>
                <a:cubicBezTo>
                  <a:pt x="12" y="3662"/>
                  <a:pt x="521" y="4171"/>
                  <a:pt x="1146" y="4171"/>
                </a:cubicBezTo>
                <a:cubicBezTo>
                  <a:pt x="1146" y="4171"/>
                  <a:pt x="1146" y="4171"/>
                  <a:pt x="1146" y="4171"/>
                </a:cubicBezTo>
                <a:cubicBezTo>
                  <a:pt x="1771" y="4171"/>
                  <a:pt x="2280" y="3662"/>
                  <a:pt x="2280" y="3037"/>
                </a:cubicBezTo>
                <a:cubicBezTo>
                  <a:pt x="2280" y="1145"/>
                  <a:pt x="2280" y="1145"/>
                  <a:pt x="2280" y="1145"/>
                </a:cubicBezTo>
                <a:cubicBezTo>
                  <a:pt x="2280" y="520"/>
                  <a:pt x="1771" y="12"/>
                  <a:pt x="1146" y="12"/>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nvGrpSpPr>
          <p:cNvPr id="524" name="Google Shape;524;p55"/>
          <p:cNvGrpSpPr/>
          <p:nvPr/>
        </p:nvGrpSpPr>
        <p:grpSpPr>
          <a:xfrm>
            <a:off x="-792263" y="-1494460"/>
            <a:ext cx="3409951" cy="2797182"/>
            <a:chOff x="-792263" y="-1494460"/>
            <a:chExt cx="3409951" cy="2797182"/>
          </a:xfrm>
        </p:grpSpPr>
        <p:sp>
          <p:nvSpPr>
            <p:cNvPr id="525" name="Google Shape;525;p55"/>
            <p:cNvSpPr/>
            <p:nvPr/>
          </p:nvSpPr>
          <p:spPr>
            <a:xfrm rot="5400000">
              <a:off x="-22325" y="-1337292"/>
              <a:ext cx="1870076" cy="3409951"/>
            </a:xfrm>
            <a:custGeom>
              <a:rect b="b" l="l" r="r" t="t"/>
              <a:pathLst>
                <a:path extrusionOk="0" h="2871" w="1575">
                  <a:moveTo>
                    <a:pt x="787" y="2871"/>
                  </a:moveTo>
                  <a:cubicBezTo>
                    <a:pt x="353" y="2871"/>
                    <a:pt x="0" y="2518"/>
                    <a:pt x="0" y="2084"/>
                  </a:cubicBezTo>
                  <a:cubicBezTo>
                    <a:pt x="0" y="787"/>
                    <a:pt x="0" y="787"/>
                    <a:pt x="0" y="787"/>
                  </a:cubicBezTo>
                  <a:cubicBezTo>
                    <a:pt x="0" y="353"/>
                    <a:pt x="353" y="0"/>
                    <a:pt x="787" y="0"/>
                  </a:cubicBezTo>
                  <a:cubicBezTo>
                    <a:pt x="1222" y="0"/>
                    <a:pt x="1575" y="353"/>
                    <a:pt x="1575" y="787"/>
                  </a:cubicBezTo>
                  <a:cubicBezTo>
                    <a:pt x="1575" y="2084"/>
                    <a:pt x="1575" y="2084"/>
                    <a:pt x="1575" y="2084"/>
                  </a:cubicBezTo>
                  <a:cubicBezTo>
                    <a:pt x="1575" y="2518"/>
                    <a:pt x="1222" y="2871"/>
                    <a:pt x="787" y="2871"/>
                  </a:cubicBezTo>
                  <a:close/>
                  <a:moveTo>
                    <a:pt x="787" y="12"/>
                  </a:moveTo>
                  <a:cubicBezTo>
                    <a:pt x="360" y="12"/>
                    <a:pt x="12" y="359"/>
                    <a:pt x="12" y="787"/>
                  </a:cubicBezTo>
                  <a:cubicBezTo>
                    <a:pt x="12" y="2084"/>
                    <a:pt x="12" y="2084"/>
                    <a:pt x="12" y="2084"/>
                  </a:cubicBezTo>
                  <a:cubicBezTo>
                    <a:pt x="12" y="2511"/>
                    <a:pt x="360" y="2859"/>
                    <a:pt x="787" y="2859"/>
                  </a:cubicBezTo>
                  <a:cubicBezTo>
                    <a:pt x="787" y="2859"/>
                    <a:pt x="787" y="2859"/>
                    <a:pt x="787" y="2859"/>
                  </a:cubicBezTo>
                  <a:cubicBezTo>
                    <a:pt x="1215" y="2859"/>
                    <a:pt x="1563" y="2511"/>
                    <a:pt x="1563" y="2084"/>
                  </a:cubicBezTo>
                  <a:cubicBezTo>
                    <a:pt x="1563" y="787"/>
                    <a:pt x="1563" y="787"/>
                    <a:pt x="1563" y="787"/>
                  </a:cubicBezTo>
                  <a:cubicBezTo>
                    <a:pt x="1563" y="359"/>
                    <a:pt x="1215" y="12"/>
                    <a:pt x="787" y="12"/>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nvGrpSpPr>
            <p:cNvPr id="526" name="Google Shape;526;p55"/>
            <p:cNvGrpSpPr/>
            <p:nvPr/>
          </p:nvGrpSpPr>
          <p:grpSpPr>
            <a:xfrm rot="5400000">
              <a:off x="7325" y="-131592"/>
              <a:ext cx="2797175" cy="71438"/>
              <a:chOff x="969625" y="5671683"/>
              <a:chExt cx="2797175" cy="71438"/>
            </a:xfrm>
          </p:grpSpPr>
          <p:sp>
            <p:nvSpPr>
              <p:cNvPr id="527" name="Google Shape;527;p55"/>
              <p:cNvSpPr/>
              <p:nvPr/>
            </p:nvSpPr>
            <p:spPr>
              <a:xfrm>
                <a:off x="969625" y="5700202"/>
                <a:ext cx="2697300" cy="14400"/>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28" name="Google Shape;528;p55"/>
              <p:cNvSpPr/>
              <p:nvPr/>
            </p:nvSpPr>
            <p:spPr>
              <a:xfrm>
                <a:off x="3644562" y="5671683"/>
                <a:ext cx="122238" cy="71438"/>
              </a:xfrm>
              <a:custGeom>
                <a:rect b="b" l="l" r="r" t="t"/>
                <a:pathLst>
                  <a:path extrusionOk="0" h="45" w="77">
                    <a:moveTo>
                      <a:pt x="0" y="23"/>
                    </a:moveTo>
                    <a:lnTo>
                      <a:pt x="39" y="0"/>
                    </a:lnTo>
                    <a:lnTo>
                      <a:pt x="77" y="23"/>
                    </a:lnTo>
                    <a:lnTo>
                      <a:pt x="39" y="45"/>
                    </a:lnTo>
                    <a:lnTo>
                      <a:pt x="0" y="23"/>
                    </a:lnTo>
                    <a:close/>
                  </a:path>
                </a:pathLst>
              </a:cu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29" name="Google Shape;529;p55"/>
              <p:cNvSpPr/>
              <p:nvPr/>
            </p:nvSpPr>
            <p:spPr>
              <a:xfrm>
                <a:off x="3644562" y="5671683"/>
                <a:ext cx="122238" cy="71438"/>
              </a:xfrm>
              <a:custGeom>
                <a:rect b="b" l="l" r="r" t="t"/>
                <a:pathLst>
                  <a:path extrusionOk="0" h="45" w="77">
                    <a:moveTo>
                      <a:pt x="0" y="23"/>
                    </a:moveTo>
                    <a:lnTo>
                      <a:pt x="39" y="0"/>
                    </a:lnTo>
                    <a:lnTo>
                      <a:pt x="77" y="23"/>
                    </a:lnTo>
                    <a:lnTo>
                      <a:pt x="39" y="45"/>
                    </a:lnTo>
                    <a:lnTo>
                      <a:pt x="0" y="23"/>
                    </a:lnTo>
                  </a:path>
                </a:pathLst>
              </a:cu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3" name="Shape 533"/>
        <p:cNvGrpSpPr/>
        <p:nvPr/>
      </p:nvGrpSpPr>
      <p:grpSpPr>
        <a:xfrm>
          <a:off x="0" y="0"/>
          <a:ext cx="0" cy="0"/>
          <a:chOff x="0" y="0"/>
          <a:chExt cx="0" cy="0"/>
        </a:xfrm>
      </p:grpSpPr>
      <p:sp>
        <p:nvSpPr>
          <p:cNvPr id="534" name="Google Shape;534;p56"/>
          <p:cNvSpPr txBox="1"/>
          <p:nvPr/>
        </p:nvSpPr>
        <p:spPr>
          <a:xfrm>
            <a:off x="2092700" y="3967225"/>
            <a:ext cx="50817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dk1"/>
                </a:solidFill>
                <a:latin typeface="Lato"/>
                <a:ea typeface="Lato"/>
                <a:cs typeface="Lato"/>
                <a:sym typeface="Lato"/>
              </a:rPr>
              <a:t>Deployed model and created user friendly web page using streamlit and named the model as “</a:t>
            </a:r>
            <a:r>
              <a:rPr b="1" lang="en" sz="1300">
                <a:solidFill>
                  <a:schemeClr val="accent1"/>
                </a:solidFill>
                <a:latin typeface="Lato"/>
                <a:ea typeface="Lato"/>
                <a:cs typeface="Lato"/>
                <a:sym typeface="Lato"/>
              </a:rPr>
              <a:t>The Crashcatcher”</a:t>
            </a:r>
            <a:r>
              <a:rPr b="1" lang="en" sz="1300">
                <a:solidFill>
                  <a:schemeClr val="dk1"/>
                </a:solidFill>
                <a:latin typeface="Lato"/>
                <a:ea typeface="Lato"/>
                <a:cs typeface="Lato"/>
                <a:sym typeface="Lato"/>
              </a:rPr>
              <a:t>.</a:t>
            </a:r>
            <a:endParaRPr b="1" sz="1300">
              <a:solidFill>
                <a:schemeClr val="dk1"/>
              </a:solidFill>
              <a:latin typeface="Lato"/>
              <a:ea typeface="Lato"/>
              <a:cs typeface="Lato"/>
              <a:sym typeface="Lato"/>
            </a:endParaRPr>
          </a:p>
        </p:txBody>
      </p:sp>
      <p:pic>
        <p:nvPicPr>
          <p:cNvPr id="535" name="Google Shape;535;p56"/>
          <p:cNvPicPr preferRelativeResize="0"/>
          <p:nvPr/>
        </p:nvPicPr>
        <p:blipFill>
          <a:blip r:embed="rId3">
            <a:alphaModFix/>
          </a:blip>
          <a:stretch>
            <a:fillRect/>
          </a:stretch>
        </p:blipFill>
        <p:spPr>
          <a:xfrm>
            <a:off x="1867150" y="287150"/>
            <a:ext cx="5409700" cy="351002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9" name="Shape 539"/>
        <p:cNvGrpSpPr/>
        <p:nvPr/>
      </p:nvGrpSpPr>
      <p:grpSpPr>
        <a:xfrm>
          <a:off x="0" y="0"/>
          <a:ext cx="0" cy="0"/>
          <a:chOff x="0" y="0"/>
          <a:chExt cx="0" cy="0"/>
        </a:xfrm>
      </p:grpSpPr>
      <p:sp>
        <p:nvSpPr>
          <p:cNvPr id="540" name="Google Shape;540;p57"/>
          <p:cNvSpPr txBox="1"/>
          <p:nvPr/>
        </p:nvSpPr>
        <p:spPr>
          <a:xfrm>
            <a:off x="1669200" y="3919600"/>
            <a:ext cx="59463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dk1"/>
                </a:solidFill>
                <a:latin typeface="Lato"/>
                <a:ea typeface="Lato"/>
                <a:cs typeface="Lato"/>
                <a:sym typeface="Lato"/>
              </a:rPr>
              <a:t>The Model throws a warning message, when the input value is more than the max value or when no value was keyed in the fields. </a:t>
            </a:r>
            <a:endParaRPr sz="1300">
              <a:solidFill>
                <a:schemeClr val="dk1"/>
              </a:solidFill>
              <a:latin typeface="Lato"/>
              <a:ea typeface="Lato"/>
              <a:cs typeface="Lato"/>
              <a:sym typeface="Lato"/>
            </a:endParaRPr>
          </a:p>
        </p:txBody>
      </p:sp>
      <p:pic>
        <p:nvPicPr>
          <p:cNvPr id="541" name="Google Shape;541;p57"/>
          <p:cNvPicPr preferRelativeResize="0"/>
          <p:nvPr/>
        </p:nvPicPr>
        <p:blipFill>
          <a:blip r:embed="rId3">
            <a:alphaModFix/>
          </a:blip>
          <a:stretch>
            <a:fillRect/>
          </a:stretch>
        </p:blipFill>
        <p:spPr>
          <a:xfrm>
            <a:off x="2055988" y="263900"/>
            <a:ext cx="5032020" cy="3462399"/>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5" name="Shape 545"/>
        <p:cNvGrpSpPr/>
        <p:nvPr/>
      </p:nvGrpSpPr>
      <p:grpSpPr>
        <a:xfrm>
          <a:off x="0" y="0"/>
          <a:ext cx="0" cy="0"/>
          <a:chOff x="0" y="0"/>
          <a:chExt cx="0" cy="0"/>
        </a:xfrm>
      </p:grpSpPr>
      <p:pic>
        <p:nvPicPr>
          <p:cNvPr id="546" name="Google Shape;546;p58"/>
          <p:cNvPicPr preferRelativeResize="0"/>
          <p:nvPr/>
        </p:nvPicPr>
        <p:blipFill>
          <a:blip r:embed="rId3">
            <a:alphaModFix/>
          </a:blip>
          <a:stretch>
            <a:fillRect/>
          </a:stretch>
        </p:blipFill>
        <p:spPr>
          <a:xfrm>
            <a:off x="2207825" y="216575"/>
            <a:ext cx="4728338" cy="3841775"/>
          </a:xfrm>
          <a:prstGeom prst="rect">
            <a:avLst/>
          </a:prstGeom>
          <a:noFill/>
          <a:ln>
            <a:noFill/>
          </a:ln>
        </p:spPr>
      </p:pic>
      <p:sp>
        <p:nvSpPr>
          <p:cNvPr id="547" name="Google Shape;547;p58"/>
          <p:cNvSpPr txBox="1"/>
          <p:nvPr/>
        </p:nvSpPr>
        <p:spPr>
          <a:xfrm>
            <a:off x="1058675" y="4175450"/>
            <a:ext cx="69363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Lato"/>
                <a:ea typeface="Lato"/>
                <a:cs typeface="Lato"/>
                <a:sym typeface="Lato"/>
              </a:rPr>
              <a:t>Once the prediction is done by the crashcatcher model. Users can see the plotted scaled values of each metrics given in the dataset in chart tab.</a:t>
            </a:r>
            <a:endParaRPr>
              <a:solidFill>
                <a:schemeClr val="dk1"/>
              </a:solidFill>
              <a:latin typeface="Lato"/>
              <a:ea typeface="Lato"/>
              <a:cs typeface="Lato"/>
              <a:sym typeface="Lato"/>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1" name="Shape 551"/>
        <p:cNvGrpSpPr/>
        <p:nvPr/>
      </p:nvGrpSpPr>
      <p:grpSpPr>
        <a:xfrm>
          <a:off x="0" y="0"/>
          <a:ext cx="0" cy="0"/>
          <a:chOff x="0" y="0"/>
          <a:chExt cx="0" cy="0"/>
        </a:xfrm>
      </p:grpSpPr>
      <p:sp>
        <p:nvSpPr>
          <p:cNvPr id="552" name="Google Shape;552;p59"/>
          <p:cNvSpPr txBox="1"/>
          <p:nvPr/>
        </p:nvSpPr>
        <p:spPr>
          <a:xfrm>
            <a:off x="1400400" y="3878250"/>
            <a:ext cx="63432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Lato"/>
                <a:ea typeface="Lato"/>
                <a:cs typeface="Lato"/>
                <a:sym typeface="Lato"/>
              </a:rPr>
              <a:t>In Data tab, user input data, scaled user input data and the model prediction probability was displayed along with the machine status message</a:t>
            </a:r>
            <a:endParaRPr>
              <a:solidFill>
                <a:schemeClr val="dk1"/>
              </a:solidFill>
              <a:latin typeface="Lato"/>
              <a:ea typeface="Lato"/>
              <a:cs typeface="Lato"/>
              <a:sym typeface="Lato"/>
            </a:endParaRPr>
          </a:p>
        </p:txBody>
      </p:sp>
      <p:pic>
        <p:nvPicPr>
          <p:cNvPr id="553" name="Google Shape;553;p59"/>
          <p:cNvPicPr preferRelativeResize="0"/>
          <p:nvPr/>
        </p:nvPicPr>
        <p:blipFill>
          <a:blip r:embed="rId3">
            <a:alphaModFix/>
          </a:blip>
          <a:stretch>
            <a:fillRect/>
          </a:stretch>
        </p:blipFill>
        <p:spPr>
          <a:xfrm>
            <a:off x="194975" y="284100"/>
            <a:ext cx="4147449" cy="3249276"/>
          </a:xfrm>
          <a:prstGeom prst="rect">
            <a:avLst/>
          </a:prstGeom>
          <a:noFill/>
          <a:ln>
            <a:noFill/>
          </a:ln>
        </p:spPr>
      </p:pic>
      <p:pic>
        <p:nvPicPr>
          <p:cNvPr id="554" name="Google Shape;554;p59"/>
          <p:cNvPicPr preferRelativeResize="0"/>
          <p:nvPr/>
        </p:nvPicPr>
        <p:blipFill>
          <a:blip r:embed="rId4">
            <a:alphaModFix/>
          </a:blip>
          <a:stretch>
            <a:fillRect/>
          </a:stretch>
        </p:blipFill>
        <p:spPr>
          <a:xfrm>
            <a:off x="4611250" y="284100"/>
            <a:ext cx="4113994" cy="324927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8" name="Shape 558"/>
        <p:cNvGrpSpPr/>
        <p:nvPr/>
      </p:nvGrpSpPr>
      <p:grpSpPr>
        <a:xfrm>
          <a:off x="0" y="0"/>
          <a:ext cx="0" cy="0"/>
          <a:chOff x="0" y="0"/>
          <a:chExt cx="0" cy="0"/>
        </a:xfrm>
      </p:grpSpPr>
      <p:sp>
        <p:nvSpPr>
          <p:cNvPr id="559" name="Google Shape;559;p60"/>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Challenges faced by Group</a:t>
            </a:r>
            <a:endParaRPr/>
          </a:p>
        </p:txBody>
      </p:sp>
      <p:sp>
        <p:nvSpPr>
          <p:cNvPr id="560" name="Google Shape;560;p60"/>
          <p:cNvSpPr txBox="1"/>
          <p:nvPr>
            <p:ph type="title"/>
          </p:nvPr>
        </p:nvSpPr>
        <p:spPr>
          <a:xfrm>
            <a:off x="817875" y="1200525"/>
            <a:ext cx="6611400" cy="3447000"/>
          </a:xfrm>
          <a:prstGeom prst="rect">
            <a:avLst/>
          </a:prstGeom>
        </p:spPr>
        <p:txBody>
          <a:bodyPr anchorCtr="0" anchor="t" bIns="91425" lIns="91425" spcFirstLastPara="1" rIns="91425" wrap="square" tIns="91425">
            <a:noAutofit/>
          </a:bodyPr>
          <a:lstStyle/>
          <a:p>
            <a:pPr indent="-298450" lvl="0" marL="457200" rtl="0" algn="just">
              <a:spcBef>
                <a:spcPts val="0"/>
              </a:spcBef>
              <a:spcAft>
                <a:spcPts val="0"/>
              </a:spcAft>
              <a:buSzPts val="1100"/>
              <a:buChar char="●"/>
            </a:pPr>
            <a:r>
              <a:rPr lang="en" sz="1100"/>
              <a:t>We faced issue during Model deployment part as we didn’t install the required packages prier.</a:t>
            </a:r>
            <a:endParaRPr sz="1100"/>
          </a:p>
          <a:p>
            <a:pPr indent="0" lvl="0" marL="457200" rtl="0" algn="just">
              <a:spcBef>
                <a:spcPts val="0"/>
              </a:spcBef>
              <a:spcAft>
                <a:spcPts val="0"/>
              </a:spcAft>
              <a:buNone/>
            </a:pPr>
            <a:r>
              <a:t/>
            </a:r>
            <a:endParaRPr sz="1100"/>
          </a:p>
          <a:p>
            <a:pPr indent="-298450" lvl="0" marL="457200" rtl="0" algn="just">
              <a:spcBef>
                <a:spcPts val="0"/>
              </a:spcBef>
              <a:spcAft>
                <a:spcPts val="0"/>
              </a:spcAft>
              <a:buSzPts val="1100"/>
              <a:buChar char="●"/>
            </a:pPr>
            <a:r>
              <a:rPr lang="en" sz="1100"/>
              <a:t>We have scaled the target column and binary column too which yielded wrong result.</a:t>
            </a:r>
            <a:endParaRPr sz="1100"/>
          </a:p>
          <a:p>
            <a:pPr indent="0" lvl="0" marL="457200" rtl="0" algn="just">
              <a:spcBef>
                <a:spcPts val="0"/>
              </a:spcBef>
              <a:spcAft>
                <a:spcPts val="0"/>
              </a:spcAft>
              <a:buNone/>
            </a:pPr>
            <a:r>
              <a:t/>
            </a:r>
            <a:endParaRPr sz="1100"/>
          </a:p>
          <a:p>
            <a:pPr indent="-298450" lvl="0" marL="457200" rtl="0" algn="just">
              <a:spcBef>
                <a:spcPts val="0"/>
              </a:spcBef>
              <a:spcAft>
                <a:spcPts val="0"/>
              </a:spcAft>
              <a:buSzPts val="1100"/>
              <a:buChar char="●"/>
            </a:pPr>
            <a:r>
              <a:rPr lang="en" sz="1100"/>
              <a:t>To overcome the above issue, the features were again scaled after dropping the target column and scaled, only the necessary columns.</a:t>
            </a:r>
            <a:endParaRPr sz="1100"/>
          </a:p>
          <a:p>
            <a:pPr indent="0" lvl="0" marL="457200" rtl="0" algn="just">
              <a:spcBef>
                <a:spcPts val="0"/>
              </a:spcBef>
              <a:spcAft>
                <a:spcPts val="0"/>
              </a:spcAft>
              <a:buNone/>
            </a:pPr>
            <a:r>
              <a:t/>
            </a:r>
            <a:endParaRPr sz="1100"/>
          </a:p>
          <a:p>
            <a:pPr indent="-298450" lvl="0" marL="457200" rtl="0" algn="just">
              <a:spcBef>
                <a:spcPts val="0"/>
              </a:spcBef>
              <a:spcAft>
                <a:spcPts val="0"/>
              </a:spcAft>
              <a:buSzPts val="1100"/>
              <a:buChar char="●"/>
            </a:pPr>
            <a:r>
              <a:rPr lang="en" sz="1100"/>
              <a:t>During model deployment we also faced one more issue, the user input data has to be scaled before providing the data to the pre-built model for analysis.</a:t>
            </a:r>
            <a:endParaRPr sz="1100"/>
          </a:p>
          <a:p>
            <a:pPr indent="0" lvl="0" marL="457200" rtl="0" algn="just">
              <a:spcBef>
                <a:spcPts val="0"/>
              </a:spcBef>
              <a:spcAft>
                <a:spcPts val="0"/>
              </a:spcAft>
              <a:buNone/>
            </a:pPr>
            <a:r>
              <a:t/>
            </a:r>
            <a:endParaRPr sz="1100"/>
          </a:p>
          <a:p>
            <a:pPr indent="-298450" lvl="0" marL="457200" rtl="0" algn="just">
              <a:spcBef>
                <a:spcPts val="0"/>
              </a:spcBef>
              <a:spcAft>
                <a:spcPts val="0"/>
              </a:spcAft>
              <a:buSzPts val="1100"/>
              <a:buChar char="●"/>
            </a:pPr>
            <a:r>
              <a:rPr lang="en" sz="1100"/>
              <a:t>This caused us to get wrong results to which was again corrected by dumping a separate pickle file scaler for pre-processing.</a:t>
            </a:r>
            <a:endParaRPr sz="1100"/>
          </a:p>
          <a:p>
            <a:pPr indent="0" lvl="0" marL="457200" rtl="0" algn="just">
              <a:spcBef>
                <a:spcPts val="0"/>
              </a:spcBef>
              <a:spcAft>
                <a:spcPts val="0"/>
              </a:spcAft>
              <a:buNone/>
            </a:pPr>
            <a:r>
              <a:t/>
            </a:r>
            <a:endParaRPr sz="1100"/>
          </a:p>
          <a:p>
            <a:pPr indent="-298450" lvl="0" marL="457200" rtl="0" algn="just">
              <a:spcBef>
                <a:spcPts val="0"/>
              </a:spcBef>
              <a:spcAft>
                <a:spcPts val="0"/>
              </a:spcAft>
              <a:buSzPts val="1100"/>
              <a:buChar char="●"/>
            </a:pPr>
            <a:r>
              <a:rPr lang="en" sz="1100"/>
              <a:t>We remember that the app has to run locally to get the predictions even though the webpage is opened in chrome.</a:t>
            </a:r>
            <a:endParaRPr sz="1100"/>
          </a:p>
          <a:p>
            <a:pPr indent="0" lvl="0" marL="0" rtl="0" algn="l">
              <a:spcBef>
                <a:spcPts val="0"/>
              </a:spcBef>
              <a:spcAft>
                <a:spcPts val="0"/>
              </a:spcAft>
              <a:buNone/>
            </a:pPr>
            <a:r>
              <a:t/>
            </a:r>
            <a:endParaRPr sz="1000"/>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4" name="Shape 564"/>
        <p:cNvGrpSpPr/>
        <p:nvPr/>
      </p:nvGrpSpPr>
      <p:grpSpPr>
        <a:xfrm>
          <a:off x="0" y="0"/>
          <a:ext cx="0" cy="0"/>
          <a:chOff x="0" y="0"/>
          <a:chExt cx="0" cy="0"/>
        </a:xfrm>
      </p:grpSpPr>
      <p:sp>
        <p:nvSpPr>
          <p:cNvPr id="565" name="Google Shape;565;p61"/>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3000"/>
              <a:buNone/>
            </a:pPr>
            <a:r>
              <a:rPr b="0" lang="en">
                <a:latin typeface="DM Sans ExtraBold"/>
                <a:ea typeface="DM Sans ExtraBold"/>
                <a:cs typeface="DM Sans ExtraBold"/>
                <a:sym typeface="DM Sans ExtraBold"/>
              </a:rPr>
              <a:t>Packages used in the Project</a:t>
            </a:r>
            <a:endParaRPr b="0">
              <a:latin typeface="DM Sans ExtraBold"/>
              <a:ea typeface="DM Sans ExtraBold"/>
              <a:cs typeface="DM Sans ExtraBold"/>
              <a:sym typeface="DM Sans ExtraBold"/>
            </a:endParaRPr>
          </a:p>
        </p:txBody>
      </p:sp>
      <p:sp>
        <p:nvSpPr>
          <p:cNvPr id="566" name="Google Shape;566;p61"/>
          <p:cNvSpPr txBox="1"/>
          <p:nvPr>
            <p:ph type="title"/>
          </p:nvPr>
        </p:nvSpPr>
        <p:spPr>
          <a:xfrm>
            <a:off x="524125" y="1126475"/>
            <a:ext cx="6318000" cy="36864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lang="en" sz="1000">
                <a:latin typeface="Lato"/>
                <a:ea typeface="Lato"/>
                <a:cs typeface="Lato"/>
                <a:sym typeface="Lato"/>
              </a:rPr>
              <a:t>Pandas : to load dataset</a:t>
            </a:r>
            <a:endParaRPr sz="1000">
              <a:latin typeface="Lato"/>
              <a:ea typeface="Lato"/>
              <a:cs typeface="Lato"/>
              <a:sym typeface="Lato"/>
            </a:endParaRPr>
          </a:p>
          <a:p>
            <a:pPr indent="0" lvl="0" marL="457200" rtl="0" algn="l">
              <a:spcBef>
                <a:spcPts val="0"/>
              </a:spcBef>
              <a:spcAft>
                <a:spcPts val="0"/>
              </a:spcAft>
              <a:buNone/>
            </a:pPr>
            <a:r>
              <a:t/>
            </a:r>
            <a:endParaRPr sz="1000">
              <a:latin typeface="Lato"/>
              <a:ea typeface="Lato"/>
              <a:cs typeface="Lato"/>
              <a:sym typeface="Lato"/>
            </a:endParaRPr>
          </a:p>
          <a:p>
            <a:pPr indent="0" lvl="0" marL="457200" rtl="0" algn="l">
              <a:spcBef>
                <a:spcPts val="0"/>
              </a:spcBef>
              <a:spcAft>
                <a:spcPts val="0"/>
              </a:spcAft>
              <a:buNone/>
            </a:pPr>
            <a:r>
              <a:rPr lang="en" sz="1000">
                <a:latin typeface="Lato"/>
                <a:ea typeface="Lato"/>
                <a:cs typeface="Lato"/>
                <a:sym typeface="Lato"/>
              </a:rPr>
              <a:t>matplotlib.pyplot : visualisation</a:t>
            </a:r>
            <a:endParaRPr sz="1000">
              <a:latin typeface="Lato"/>
              <a:ea typeface="Lato"/>
              <a:cs typeface="Lato"/>
              <a:sym typeface="Lato"/>
            </a:endParaRPr>
          </a:p>
          <a:p>
            <a:pPr indent="0" lvl="0" marL="457200" rtl="0" algn="l">
              <a:spcBef>
                <a:spcPts val="0"/>
              </a:spcBef>
              <a:spcAft>
                <a:spcPts val="0"/>
              </a:spcAft>
              <a:buNone/>
            </a:pPr>
            <a:r>
              <a:t/>
            </a:r>
            <a:endParaRPr sz="1000">
              <a:latin typeface="Lato"/>
              <a:ea typeface="Lato"/>
              <a:cs typeface="Lato"/>
              <a:sym typeface="Lato"/>
            </a:endParaRPr>
          </a:p>
          <a:p>
            <a:pPr indent="0" lvl="0" marL="457200" rtl="0" algn="l">
              <a:spcBef>
                <a:spcPts val="0"/>
              </a:spcBef>
              <a:spcAft>
                <a:spcPts val="0"/>
              </a:spcAft>
              <a:buNone/>
            </a:pPr>
            <a:r>
              <a:rPr lang="en" sz="1000">
                <a:latin typeface="Lato"/>
                <a:ea typeface="Lato"/>
                <a:cs typeface="Lato"/>
                <a:sym typeface="Lato"/>
              </a:rPr>
              <a:t>Seaborn: display heatmap</a:t>
            </a:r>
            <a:endParaRPr sz="1000">
              <a:latin typeface="Lato"/>
              <a:ea typeface="Lato"/>
              <a:cs typeface="Lato"/>
              <a:sym typeface="Lato"/>
            </a:endParaRPr>
          </a:p>
          <a:p>
            <a:pPr indent="0" lvl="0" marL="457200" rtl="0" algn="l">
              <a:spcBef>
                <a:spcPts val="0"/>
              </a:spcBef>
              <a:spcAft>
                <a:spcPts val="0"/>
              </a:spcAft>
              <a:buNone/>
            </a:pPr>
            <a:r>
              <a:t/>
            </a:r>
            <a:endParaRPr sz="1000">
              <a:latin typeface="Lato"/>
              <a:ea typeface="Lato"/>
              <a:cs typeface="Lato"/>
              <a:sym typeface="Lato"/>
            </a:endParaRPr>
          </a:p>
          <a:p>
            <a:pPr indent="0" lvl="0" marL="457200" rtl="0" algn="l">
              <a:lnSpc>
                <a:spcPct val="135714"/>
              </a:lnSpc>
              <a:spcBef>
                <a:spcPts val="0"/>
              </a:spcBef>
              <a:spcAft>
                <a:spcPts val="0"/>
              </a:spcAft>
              <a:buNone/>
            </a:pPr>
            <a:r>
              <a:rPr lang="en" sz="1000">
                <a:latin typeface="Lato"/>
                <a:ea typeface="Lato"/>
                <a:cs typeface="Lato"/>
                <a:sym typeface="Lato"/>
              </a:rPr>
              <a:t>sklearn.preprocessing import StandardScaler : to scale the given data</a:t>
            </a:r>
            <a:endParaRPr sz="1000">
              <a:latin typeface="Lato"/>
              <a:ea typeface="Lato"/>
              <a:cs typeface="Lato"/>
              <a:sym typeface="Lato"/>
            </a:endParaRPr>
          </a:p>
          <a:p>
            <a:pPr indent="0" lvl="0" marL="457200" rtl="0" algn="l">
              <a:spcBef>
                <a:spcPts val="0"/>
              </a:spcBef>
              <a:spcAft>
                <a:spcPts val="0"/>
              </a:spcAft>
              <a:buNone/>
            </a:pPr>
            <a:r>
              <a:t/>
            </a:r>
            <a:endParaRPr sz="1000">
              <a:latin typeface="Lato"/>
              <a:ea typeface="Lato"/>
              <a:cs typeface="Lato"/>
              <a:sym typeface="Lato"/>
            </a:endParaRPr>
          </a:p>
          <a:p>
            <a:pPr indent="0" lvl="0" marL="457200" rtl="0" algn="l">
              <a:spcBef>
                <a:spcPts val="0"/>
              </a:spcBef>
              <a:spcAft>
                <a:spcPts val="0"/>
              </a:spcAft>
              <a:buNone/>
            </a:pPr>
            <a:r>
              <a:rPr lang="en" sz="1000">
                <a:latin typeface="Lato"/>
                <a:ea typeface="Lato"/>
                <a:cs typeface="Lato"/>
                <a:sym typeface="Lato"/>
              </a:rPr>
              <a:t>sklearn.preprocessing import LabelEncoder : for label encoding</a:t>
            </a:r>
            <a:endParaRPr sz="1000">
              <a:latin typeface="Lato"/>
              <a:ea typeface="Lato"/>
              <a:cs typeface="Lato"/>
              <a:sym typeface="Lato"/>
            </a:endParaRPr>
          </a:p>
          <a:p>
            <a:pPr indent="0" lvl="0" marL="457200" rtl="0" algn="l">
              <a:spcBef>
                <a:spcPts val="0"/>
              </a:spcBef>
              <a:spcAft>
                <a:spcPts val="0"/>
              </a:spcAft>
              <a:buNone/>
            </a:pPr>
            <a:r>
              <a:t/>
            </a:r>
            <a:endParaRPr sz="1000">
              <a:latin typeface="Lato"/>
              <a:ea typeface="Lato"/>
              <a:cs typeface="Lato"/>
              <a:sym typeface="Lato"/>
            </a:endParaRPr>
          </a:p>
          <a:p>
            <a:pPr indent="0" lvl="0" marL="457200" rtl="0" algn="l">
              <a:lnSpc>
                <a:spcPct val="135714"/>
              </a:lnSpc>
              <a:spcBef>
                <a:spcPts val="0"/>
              </a:spcBef>
              <a:spcAft>
                <a:spcPts val="0"/>
              </a:spcAft>
              <a:buNone/>
            </a:pPr>
            <a:r>
              <a:rPr lang="en" sz="1000">
                <a:latin typeface="Lato"/>
                <a:ea typeface="Lato"/>
                <a:cs typeface="Lato"/>
                <a:sym typeface="Lato"/>
              </a:rPr>
              <a:t>sklearn.linear_model import LogisticRegression: Logistic Regression Model</a:t>
            </a:r>
            <a:endParaRPr sz="1000">
              <a:latin typeface="Lato"/>
              <a:ea typeface="Lato"/>
              <a:cs typeface="Lato"/>
              <a:sym typeface="Lato"/>
            </a:endParaRPr>
          </a:p>
          <a:p>
            <a:pPr indent="0" lvl="0" marL="0" rtl="0" algn="l">
              <a:lnSpc>
                <a:spcPct val="135714"/>
              </a:lnSpc>
              <a:spcBef>
                <a:spcPts val="0"/>
              </a:spcBef>
              <a:spcAft>
                <a:spcPts val="0"/>
              </a:spcAft>
              <a:buNone/>
            </a:pPr>
            <a:r>
              <a:t/>
            </a:r>
            <a:endParaRPr sz="1000">
              <a:latin typeface="Lato"/>
              <a:ea typeface="Lato"/>
              <a:cs typeface="Lato"/>
              <a:sym typeface="Lato"/>
            </a:endParaRPr>
          </a:p>
          <a:p>
            <a:pPr indent="0" lvl="0" marL="457200" rtl="0" algn="l">
              <a:lnSpc>
                <a:spcPct val="135714"/>
              </a:lnSpc>
              <a:spcBef>
                <a:spcPts val="0"/>
              </a:spcBef>
              <a:spcAft>
                <a:spcPts val="0"/>
              </a:spcAft>
              <a:buNone/>
            </a:pPr>
            <a:r>
              <a:rPr lang="en" sz="1000">
                <a:latin typeface="Lato"/>
                <a:ea typeface="Lato"/>
                <a:cs typeface="Lato"/>
                <a:sym typeface="Lato"/>
              </a:rPr>
              <a:t>sklearn.neighbors import KNeighborsClassifier: KNN Model</a:t>
            </a:r>
            <a:endParaRPr sz="1000">
              <a:latin typeface="Lato"/>
              <a:ea typeface="Lato"/>
              <a:cs typeface="Lato"/>
              <a:sym typeface="Lato"/>
            </a:endParaRPr>
          </a:p>
          <a:p>
            <a:pPr indent="0" lvl="0" marL="457200" rtl="0" algn="l">
              <a:lnSpc>
                <a:spcPct val="135714"/>
              </a:lnSpc>
              <a:spcBef>
                <a:spcPts val="0"/>
              </a:spcBef>
              <a:spcAft>
                <a:spcPts val="0"/>
              </a:spcAft>
              <a:buNone/>
            </a:pPr>
            <a:r>
              <a:t/>
            </a:r>
            <a:endParaRPr sz="1000">
              <a:latin typeface="Lato"/>
              <a:ea typeface="Lato"/>
              <a:cs typeface="Lato"/>
              <a:sym typeface="Lato"/>
            </a:endParaRPr>
          </a:p>
          <a:p>
            <a:pPr indent="0" lvl="0" marL="457200" rtl="0" algn="l">
              <a:lnSpc>
                <a:spcPct val="135714"/>
              </a:lnSpc>
              <a:spcBef>
                <a:spcPts val="0"/>
              </a:spcBef>
              <a:spcAft>
                <a:spcPts val="0"/>
              </a:spcAft>
              <a:buNone/>
            </a:pPr>
            <a:r>
              <a:rPr lang="en" sz="1000">
                <a:latin typeface="Lato"/>
                <a:ea typeface="Lato"/>
                <a:cs typeface="Lato"/>
                <a:sym typeface="Lato"/>
              </a:rPr>
              <a:t>sklearn.tree import DecisionTreeClassifier</a:t>
            </a:r>
            <a:r>
              <a:rPr lang="en" sz="1000">
                <a:latin typeface="Lato"/>
                <a:ea typeface="Lato"/>
                <a:cs typeface="Lato"/>
                <a:sym typeface="Lato"/>
              </a:rPr>
              <a:t> : Decision Tree model</a:t>
            </a:r>
            <a:endParaRPr sz="1000">
              <a:latin typeface="Lato"/>
              <a:ea typeface="Lato"/>
              <a:cs typeface="Lato"/>
              <a:sym typeface="Lato"/>
            </a:endParaRPr>
          </a:p>
          <a:p>
            <a:pPr indent="0" lvl="0" marL="457200" rtl="0" algn="l">
              <a:lnSpc>
                <a:spcPct val="135714"/>
              </a:lnSpc>
              <a:spcBef>
                <a:spcPts val="0"/>
              </a:spcBef>
              <a:spcAft>
                <a:spcPts val="0"/>
              </a:spcAft>
              <a:buNone/>
            </a:pPr>
            <a:r>
              <a:t/>
            </a:r>
            <a:endParaRPr sz="1000">
              <a:latin typeface="Lato"/>
              <a:ea typeface="Lato"/>
              <a:cs typeface="Lato"/>
              <a:sym typeface="Lato"/>
            </a:endParaRPr>
          </a:p>
          <a:p>
            <a:pPr indent="0" lvl="0" marL="457200" rtl="0" algn="l">
              <a:lnSpc>
                <a:spcPct val="135714"/>
              </a:lnSpc>
              <a:spcBef>
                <a:spcPts val="0"/>
              </a:spcBef>
              <a:spcAft>
                <a:spcPts val="0"/>
              </a:spcAft>
              <a:buNone/>
            </a:pPr>
            <a:r>
              <a:rPr lang="en" sz="1000">
                <a:latin typeface="Lato"/>
                <a:ea typeface="Lato"/>
                <a:cs typeface="Lato"/>
                <a:sym typeface="Lato"/>
              </a:rPr>
              <a:t>sklearn.ensemble import RandomForestClassifier, GradientBoostingClassifier: Random Forest Model</a:t>
            </a:r>
            <a:endParaRPr sz="1000">
              <a:latin typeface="Lato"/>
              <a:ea typeface="Lato"/>
              <a:cs typeface="Lato"/>
              <a:sym typeface="Lato"/>
            </a:endParaRPr>
          </a:p>
          <a:p>
            <a:pPr indent="0" lvl="0" marL="457200" rtl="0" algn="l">
              <a:spcBef>
                <a:spcPts val="0"/>
              </a:spcBef>
              <a:spcAft>
                <a:spcPts val="0"/>
              </a:spcAft>
              <a:buNone/>
            </a:pPr>
            <a:r>
              <a:t/>
            </a:r>
            <a:endParaRPr sz="1000">
              <a:latin typeface="Lato"/>
              <a:ea typeface="Lato"/>
              <a:cs typeface="Lato"/>
              <a:sym typeface="Lato"/>
            </a:endParaRPr>
          </a:p>
          <a:p>
            <a:pPr indent="0" lvl="0" marL="457200" rtl="0" algn="l">
              <a:lnSpc>
                <a:spcPct val="135714"/>
              </a:lnSpc>
              <a:spcBef>
                <a:spcPts val="0"/>
              </a:spcBef>
              <a:spcAft>
                <a:spcPts val="0"/>
              </a:spcAft>
              <a:buNone/>
            </a:pPr>
            <a:r>
              <a:rPr lang="en" sz="1000">
                <a:latin typeface="Lato"/>
                <a:ea typeface="Lato"/>
                <a:cs typeface="Lato"/>
                <a:sym typeface="Lato"/>
              </a:rPr>
              <a:t>sklearn.ensemble import GradientBoostingClassifier: Gradient Boosting Model</a:t>
            </a:r>
            <a:endParaRPr sz="1000">
              <a:latin typeface="Lato"/>
              <a:ea typeface="Lato"/>
              <a:cs typeface="Lato"/>
              <a:sym typeface="Lato"/>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0" name="Shape 570"/>
        <p:cNvGrpSpPr/>
        <p:nvPr/>
      </p:nvGrpSpPr>
      <p:grpSpPr>
        <a:xfrm>
          <a:off x="0" y="0"/>
          <a:ext cx="0" cy="0"/>
          <a:chOff x="0" y="0"/>
          <a:chExt cx="0" cy="0"/>
        </a:xfrm>
      </p:grpSpPr>
      <p:sp>
        <p:nvSpPr>
          <p:cNvPr id="571" name="Google Shape;571;p62"/>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3000"/>
              <a:buNone/>
            </a:pPr>
            <a:r>
              <a:rPr b="0" lang="en">
                <a:latin typeface="DM Sans ExtraBold"/>
                <a:ea typeface="DM Sans ExtraBold"/>
                <a:cs typeface="DM Sans ExtraBold"/>
                <a:sym typeface="DM Sans ExtraBold"/>
              </a:rPr>
              <a:t>Packages used in the Project</a:t>
            </a:r>
            <a:endParaRPr b="0">
              <a:latin typeface="DM Sans ExtraBold"/>
              <a:ea typeface="DM Sans ExtraBold"/>
              <a:cs typeface="DM Sans ExtraBold"/>
              <a:sym typeface="DM Sans ExtraBold"/>
            </a:endParaRPr>
          </a:p>
        </p:txBody>
      </p:sp>
      <p:sp>
        <p:nvSpPr>
          <p:cNvPr id="572" name="Google Shape;572;p62"/>
          <p:cNvSpPr txBox="1"/>
          <p:nvPr>
            <p:ph type="title"/>
          </p:nvPr>
        </p:nvSpPr>
        <p:spPr>
          <a:xfrm>
            <a:off x="1165700" y="1124400"/>
            <a:ext cx="6176700" cy="392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000">
              <a:latin typeface="Lato"/>
              <a:ea typeface="Lato"/>
              <a:cs typeface="Lato"/>
              <a:sym typeface="Lato"/>
            </a:endParaRPr>
          </a:p>
          <a:p>
            <a:pPr indent="0" lvl="0" marL="0" rtl="0" algn="just">
              <a:lnSpc>
                <a:spcPct val="135714"/>
              </a:lnSpc>
              <a:spcBef>
                <a:spcPts val="0"/>
              </a:spcBef>
              <a:spcAft>
                <a:spcPts val="0"/>
              </a:spcAft>
              <a:buNone/>
            </a:pPr>
            <a:r>
              <a:rPr lang="en" sz="1000">
                <a:latin typeface="Lato"/>
                <a:ea typeface="Lato"/>
                <a:cs typeface="Lato"/>
                <a:sym typeface="Lato"/>
              </a:rPr>
              <a:t>sklearn.svm import SVC: SVC Model</a:t>
            </a:r>
            <a:endParaRPr b="0" sz="1050">
              <a:solidFill>
                <a:srgbClr val="000000"/>
              </a:solidFill>
              <a:highlight>
                <a:srgbClr val="F7F7F7"/>
              </a:highlight>
              <a:latin typeface="Lato"/>
              <a:ea typeface="Lato"/>
              <a:cs typeface="Lato"/>
              <a:sym typeface="Lato"/>
            </a:endParaRPr>
          </a:p>
          <a:p>
            <a:pPr indent="0" lvl="0" marL="0" rtl="0" algn="just">
              <a:lnSpc>
                <a:spcPct val="135714"/>
              </a:lnSpc>
              <a:spcBef>
                <a:spcPts val="0"/>
              </a:spcBef>
              <a:spcAft>
                <a:spcPts val="0"/>
              </a:spcAft>
              <a:buNone/>
            </a:pPr>
            <a:r>
              <a:t/>
            </a:r>
            <a:endParaRPr sz="1000">
              <a:latin typeface="Lato"/>
              <a:ea typeface="Lato"/>
              <a:cs typeface="Lato"/>
              <a:sym typeface="Lato"/>
            </a:endParaRPr>
          </a:p>
          <a:p>
            <a:pPr indent="0" lvl="0" marL="0" rtl="0" algn="just">
              <a:spcBef>
                <a:spcPts val="0"/>
              </a:spcBef>
              <a:spcAft>
                <a:spcPts val="0"/>
              </a:spcAft>
              <a:buNone/>
            </a:pPr>
            <a:r>
              <a:rPr lang="en" sz="1000">
                <a:latin typeface="Lato"/>
                <a:ea typeface="Lato"/>
                <a:cs typeface="Lato"/>
                <a:sym typeface="Lato"/>
              </a:rPr>
              <a:t>sklearn.metrics import classification_report, roc_auc_score, confusion_matrix, ConfusionMatrixDisplay, roc_curve, accuracy_score : Performance metrics to analyze models</a:t>
            </a:r>
            <a:endParaRPr sz="1000">
              <a:latin typeface="Lato"/>
              <a:ea typeface="Lato"/>
              <a:cs typeface="Lato"/>
              <a:sym typeface="Lato"/>
            </a:endParaRPr>
          </a:p>
          <a:p>
            <a:pPr indent="0" lvl="0" marL="0" rtl="0" algn="just">
              <a:spcBef>
                <a:spcPts val="0"/>
              </a:spcBef>
              <a:spcAft>
                <a:spcPts val="0"/>
              </a:spcAft>
              <a:buNone/>
            </a:pPr>
            <a:r>
              <a:t/>
            </a:r>
            <a:endParaRPr sz="1000">
              <a:latin typeface="Lato"/>
              <a:ea typeface="Lato"/>
              <a:cs typeface="Lato"/>
              <a:sym typeface="Lato"/>
            </a:endParaRPr>
          </a:p>
          <a:p>
            <a:pPr indent="0" lvl="0" marL="0" rtl="0" algn="just">
              <a:spcBef>
                <a:spcPts val="0"/>
              </a:spcBef>
              <a:spcAft>
                <a:spcPts val="0"/>
              </a:spcAft>
              <a:buNone/>
            </a:pPr>
            <a:r>
              <a:rPr lang="en" sz="1000">
                <a:latin typeface="Lato"/>
                <a:ea typeface="Lato"/>
                <a:cs typeface="Lato"/>
                <a:sym typeface="Lato"/>
              </a:rPr>
              <a:t>sklearn.model_selection import GridSearchCV: to find optimized values for hyper parameter</a:t>
            </a:r>
            <a:endParaRPr sz="1000">
              <a:latin typeface="Lato"/>
              <a:ea typeface="Lato"/>
              <a:cs typeface="Lato"/>
              <a:sym typeface="Lato"/>
            </a:endParaRPr>
          </a:p>
          <a:p>
            <a:pPr indent="0" lvl="0" marL="0" rtl="0" algn="just">
              <a:spcBef>
                <a:spcPts val="0"/>
              </a:spcBef>
              <a:spcAft>
                <a:spcPts val="0"/>
              </a:spcAft>
              <a:buNone/>
            </a:pPr>
            <a:r>
              <a:t/>
            </a:r>
            <a:endParaRPr sz="1000">
              <a:latin typeface="Lato"/>
              <a:ea typeface="Lato"/>
              <a:cs typeface="Lato"/>
              <a:sym typeface="Lato"/>
            </a:endParaRPr>
          </a:p>
          <a:p>
            <a:pPr indent="0" lvl="0" marL="0" rtl="0" algn="just">
              <a:spcBef>
                <a:spcPts val="0"/>
              </a:spcBef>
              <a:spcAft>
                <a:spcPts val="0"/>
              </a:spcAft>
              <a:buNone/>
            </a:pPr>
            <a:r>
              <a:rPr lang="en" sz="1000">
                <a:latin typeface="Lato"/>
                <a:ea typeface="Lato"/>
                <a:cs typeface="Lato"/>
                <a:sym typeface="Lato"/>
              </a:rPr>
              <a:t>Joblib: Dumping and storing the model. joblib is faster in saving/loading large NumPy arrays, whereas pickle is faster with large collections of Python objects</a:t>
            </a:r>
            <a:endParaRPr sz="1000">
              <a:latin typeface="Lato"/>
              <a:ea typeface="Lato"/>
              <a:cs typeface="Lato"/>
              <a:sym typeface="Lato"/>
            </a:endParaRPr>
          </a:p>
          <a:p>
            <a:pPr indent="0" lvl="0" marL="0" rtl="0" algn="just">
              <a:spcBef>
                <a:spcPts val="0"/>
              </a:spcBef>
              <a:spcAft>
                <a:spcPts val="0"/>
              </a:spcAft>
              <a:buNone/>
            </a:pPr>
            <a:r>
              <a:t/>
            </a:r>
            <a:endParaRPr sz="1000">
              <a:latin typeface="Lato"/>
              <a:ea typeface="Lato"/>
              <a:cs typeface="Lato"/>
              <a:sym typeface="Lato"/>
            </a:endParaRPr>
          </a:p>
          <a:p>
            <a:pPr indent="0" lvl="0" marL="0" rtl="0" algn="just">
              <a:spcBef>
                <a:spcPts val="0"/>
              </a:spcBef>
              <a:spcAft>
                <a:spcPts val="0"/>
              </a:spcAft>
              <a:buNone/>
            </a:pPr>
            <a:r>
              <a:rPr lang="en" sz="1000">
                <a:latin typeface="Lato"/>
                <a:ea typeface="Lato"/>
                <a:cs typeface="Lato"/>
                <a:sym typeface="Lato"/>
              </a:rPr>
              <a:t>Flask: model deployment</a:t>
            </a:r>
            <a:endParaRPr sz="1000">
              <a:latin typeface="Lato"/>
              <a:ea typeface="Lato"/>
              <a:cs typeface="Lato"/>
              <a:sym typeface="Lato"/>
            </a:endParaRPr>
          </a:p>
          <a:p>
            <a:pPr indent="0" lvl="0" marL="0" rtl="0" algn="just">
              <a:spcBef>
                <a:spcPts val="0"/>
              </a:spcBef>
              <a:spcAft>
                <a:spcPts val="0"/>
              </a:spcAft>
              <a:buNone/>
            </a:pPr>
            <a:r>
              <a:t/>
            </a:r>
            <a:endParaRPr sz="1000">
              <a:latin typeface="Lato"/>
              <a:ea typeface="Lato"/>
              <a:cs typeface="Lato"/>
              <a:sym typeface="Lato"/>
            </a:endParaRPr>
          </a:p>
          <a:p>
            <a:pPr indent="0" lvl="0" marL="0" rtl="0" algn="just">
              <a:spcBef>
                <a:spcPts val="0"/>
              </a:spcBef>
              <a:spcAft>
                <a:spcPts val="0"/>
              </a:spcAft>
              <a:buNone/>
            </a:pPr>
            <a:r>
              <a:rPr lang="en" sz="1000">
                <a:latin typeface="Lato"/>
                <a:ea typeface="Lato"/>
                <a:cs typeface="Lato"/>
                <a:sym typeface="Lato"/>
              </a:rPr>
              <a:t>flask import  render_template: to render index.html web page</a:t>
            </a:r>
            <a:endParaRPr sz="1000">
              <a:latin typeface="Lato"/>
              <a:ea typeface="Lato"/>
              <a:cs typeface="Lato"/>
              <a:sym typeface="Lato"/>
            </a:endParaRPr>
          </a:p>
          <a:p>
            <a:pPr indent="0" lvl="0" marL="0" rtl="0" algn="just">
              <a:spcBef>
                <a:spcPts val="0"/>
              </a:spcBef>
              <a:spcAft>
                <a:spcPts val="0"/>
              </a:spcAft>
              <a:buNone/>
            </a:pPr>
            <a:r>
              <a:t/>
            </a:r>
            <a:endParaRPr sz="1000">
              <a:latin typeface="Lato"/>
              <a:ea typeface="Lato"/>
              <a:cs typeface="Lato"/>
              <a:sym typeface="Lato"/>
            </a:endParaRPr>
          </a:p>
          <a:p>
            <a:pPr indent="0" lvl="0" marL="0" rtl="0" algn="just">
              <a:spcBef>
                <a:spcPts val="0"/>
              </a:spcBef>
              <a:spcAft>
                <a:spcPts val="0"/>
              </a:spcAft>
              <a:buNone/>
            </a:pPr>
            <a:r>
              <a:t/>
            </a:r>
            <a:endParaRPr sz="1000">
              <a:latin typeface="Lato"/>
              <a:ea typeface="Lato"/>
              <a:cs typeface="Lato"/>
              <a:sym typeface="Lato"/>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6" name="Shape 576"/>
        <p:cNvGrpSpPr/>
        <p:nvPr/>
      </p:nvGrpSpPr>
      <p:grpSpPr>
        <a:xfrm>
          <a:off x="0" y="0"/>
          <a:ext cx="0" cy="0"/>
          <a:chOff x="0" y="0"/>
          <a:chExt cx="0" cy="0"/>
        </a:xfrm>
      </p:grpSpPr>
      <p:sp>
        <p:nvSpPr>
          <p:cNvPr id="577" name="Google Shape;577;p63"/>
          <p:cNvSpPr txBox="1"/>
          <p:nvPr>
            <p:ph type="title"/>
          </p:nvPr>
        </p:nvSpPr>
        <p:spPr>
          <a:xfrm>
            <a:off x="720000" y="745000"/>
            <a:ext cx="77040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The Impact: </a:t>
            </a:r>
            <a:r>
              <a:rPr lang="en">
                <a:solidFill>
                  <a:srgbClr val="6AA84F"/>
                </a:solidFill>
              </a:rPr>
              <a:t>A Win for the Business</a:t>
            </a:r>
            <a:endParaRPr>
              <a:solidFill>
                <a:srgbClr val="6AA84F"/>
              </a:solidFill>
            </a:endParaRPr>
          </a:p>
        </p:txBody>
      </p:sp>
      <p:sp>
        <p:nvSpPr>
          <p:cNvPr id="578" name="Google Shape;578;p63"/>
          <p:cNvSpPr txBox="1"/>
          <p:nvPr>
            <p:ph type="title"/>
          </p:nvPr>
        </p:nvSpPr>
        <p:spPr>
          <a:xfrm>
            <a:off x="826700" y="1632825"/>
            <a:ext cx="7221000" cy="3447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300"/>
          </a:p>
          <a:p>
            <a:pPr indent="457200" lvl="0" marL="0" rtl="0" algn="l">
              <a:spcBef>
                <a:spcPts val="0"/>
              </a:spcBef>
              <a:spcAft>
                <a:spcPts val="0"/>
              </a:spcAft>
              <a:buNone/>
            </a:pPr>
            <a:r>
              <a:rPr lang="en" sz="1400"/>
              <a:t>Costs are Reduced: </a:t>
            </a:r>
            <a:r>
              <a:rPr lang="en" sz="1400">
                <a:latin typeface="DM Sans"/>
                <a:ea typeface="DM Sans"/>
                <a:cs typeface="DM Sans"/>
                <a:sym typeface="DM Sans"/>
              </a:rPr>
              <a:t>Preventative actions lower repair and downtime costs.</a:t>
            </a:r>
            <a:endParaRPr sz="1400">
              <a:latin typeface="DM Sans"/>
              <a:ea typeface="DM Sans"/>
              <a:cs typeface="DM Sans"/>
              <a:sym typeface="DM Sans"/>
            </a:endParaRPr>
          </a:p>
          <a:p>
            <a:pPr indent="0" lvl="0" marL="0" rtl="0" algn="l">
              <a:spcBef>
                <a:spcPts val="0"/>
              </a:spcBef>
              <a:spcAft>
                <a:spcPts val="0"/>
              </a:spcAft>
              <a:buNone/>
            </a:pPr>
            <a:r>
              <a:t/>
            </a:r>
            <a:endParaRPr sz="1400"/>
          </a:p>
          <a:p>
            <a:pPr indent="0" lvl="0" marL="0" rtl="0" algn="l">
              <a:spcBef>
                <a:spcPts val="0"/>
              </a:spcBef>
              <a:spcAft>
                <a:spcPts val="0"/>
              </a:spcAft>
              <a:buNone/>
            </a:pPr>
            <a:r>
              <a:rPr lang="en" sz="1400"/>
              <a:t>	Productivity is Maximized: </a:t>
            </a:r>
            <a:r>
              <a:rPr lang="en" sz="1400">
                <a:latin typeface="DM Sans"/>
                <a:ea typeface="DM Sans"/>
                <a:cs typeface="DM Sans"/>
                <a:sym typeface="DM Sans"/>
              </a:rPr>
              <a:t>Machines stay operational longer.</a:t>
            </a:r>
            <a:endParaRPr sz="1400">
              <a:latin typeface="DM Sans"/>
              <a:ea typeface="DM Sans"/>
              <a:cs typeface="DM Sans"/>
              <a:sym typeface="DM Sans"/>
            </a:endParaRPr>
          </a:p>
          <a:p>
            <a:pPr indent="0" lvl="0" marL="0" rtl="0" algn="l">
              <a:spcBef>
                <a:spcPts val="0"/>
              </a:spcBef>
              <a:spcAft>
                <a:spcPts val="0"/>
              </a:spcAft>
              <a:buNone/>
            </a:pPr>
            <a:r>
              <a:t/>
            </a:r>
            <a:endParaRPr sz="1400"/>
          </a:p>
          <a:p>
            <a:pPr indent="0" lvl="0" marL="0" rtl="0" algn="l">
              <a:spcBef>
                <a:spcPts val="0"/>
              </a:spcBef>
              <a:spcAft>
                <a:spcPts val="0"/>
              </a:spcAft>
              <a:buNone/>
            </a:pPr>
            <a:r>
              <a:rPr lang="en" sz="1400"/>
              <a:t>	Customer Satisfaction Increases: </a:t>
            </a:r>
            <a:r>
              <a:rPr lang="en" sz="1400">
                <a:latin typeface="DM Sans"/>
                <a:ea typeface="DM Sans"/>
                <a:cs typeface="DM Sans"/>
                <a:sym typeface="DM Sans"/>
              </a:rPr>
              <a:t>On-time deliveries ensure repeat business.</a:t>
            </a:r>
            <a:endParaRPr sz="1400">
              <a:latin typeface="DM Sans"/>
              <a:ea typeface="DM Sans"/>
              <a:cs typeface="DM Sans"/>
              <a:sym typeface="DM Sans"/>
            </a:endParaRPr>
          </a:p>
          <a:p>
            <a:pPr indent="0" lvl="0" marL="0" rtl="0" algn="l">
              <a:spcBef>
                <a:spcPts val="0"/>
              </a:spcBef>
              <a:spcAft>
                <a:spcPts val="0"/>
              </a:spcAft>
              <a:buNone/>
            </a:pPr>
            <a:r>
              <a:t/>
            </a:r>
            <a:endParaRPr sz="13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28"/>
          <p:cNvSpPr txBox="1"/>
          <p:nvPr>
            <p:ph type="title"/>
          </p:nvPr>
        </p:nvSpPr>
        <p:spPr>
          <a:xfrm>
            <a:off x="908875" y="359100"/>
            <a:ext cx="77040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Predictive Maintenance</a:t>
            </a:r>
            <a:endParaRPr/>
          </a:p>
        </p:txBody>
      </p:sp>
      <p:sp>
        <p:nvSpPr>
          <p:cNvPr id="309" name="Google Shape;309;p28"/>
          <p:cNvSpPr txBox="1"/>
          <p:nvPr>
            <p:ph idx="1" type="subTitle"/>
          </p:nvPr>
        </p:nvSpPr>
        <p:spPr>
          <a:xfrm>
            <a:off x="908875" y="1502200"/>
            <a:ext cx="7021800" cy="3015000"/>
          </a:xfrm>
          <a:prstGeom prst="rect">
            <a:avLst/>
          </a:prstGeom>
          <a:noFill/>
          <a:ln>
            <a:noFill/>
          </a:ln>
        </p:spPr>
        <p:txBody>
          <a:bodyPr anchorCtr="0" anchor="t" bIns="91425" lIns="91425" spcFirstLastPara="1" rIns="91425" wrap="square" tIns="91425">
            <a:noAutofit/>
          </a:bodyPr>
          <a:lstStyle/>
          <a:p>
            <a:pPr indent="0" lvl="0" marL="0" rtl="0" algn="l">
              <a:spcBef>
                <a:spcPts val="1200"/>
              </a:spcBef>
              <a:spcAft>
                <a:spcPts val="0"/>
              </a:spcAft>
              <a:buNone/>
            </a:pPr>
            <a:r>
              <a:rPr lang="en">
                <a:solidFill>
                  <a:srgbClr val="000000"/>
                </a:solidFill>
                <a:latin typeface="Arial"/>
                <a:ea typeface="Arial"/>
                <a:cs typeface="Arial"/>
                <a:sym typeface="Arial"/>
              </a:rPr>
              <a:t>🚀 </a:t>
            </a:r>
            <a:r>
              <a:rPr b="1" lang="en">
                <a:solidFill>
                  <a:srgbClr val="000000"/>
                </a:solidFill>
                <a:latin typeface="Arial"/>
                <a:ea typeface="Arial"/>
                <a:cs typeface="Arial"/>
                <a:sym typeface="Arial"/>
              </a:rPr>
              <a:t>Definition:</a:t>
            </a:r>
            <a:br>
              <a:rPr b="1" lang="en">
                <a:solidFill>
                  <a:srgbClr val="000000"/>
                </a:solidFill>
                <a:latin typeface="Arial"/>
                <a:ea typeface="Arial"/>
                <a:cs typeface="Arial"/>
                <a:sym typeface="Arial"/>
              </a:rPr>
            </a:br>
            <a:r>
              <a:rPr lang="en">
                <a:solidFill>
                  <a:srgbClr val="000000"/>
                </a:solidFill>
                <a:latin typeface="Arial"/>
                <a:ea typeface="Arial"/>
                <a:cs typeface="Arial"/>
                <a:sym typeface="Arial"/>
              </a:rPr>
              <a:t>Predictive Maintenance (PdM) uses </a:t>
            </a:r>
            <a:r>
              <a:rPr b="1" lang="en">
                <a:solidFill>
                  <a:srgbClr val="000000"/>
                </a:solidFill>
                <a:latin typeface="Arial"/>
                <a:ea typeface="Arial"/>
                <a:cs typeface="Arial"/>
                <a:sym typeface="Arial"/>
              </a:rPr>
              <a:t>IoT sensors, AI, and data analytics</a:t>
            </a:r>
            <a:r>
              <a:rPr lang="en">
                <a:solidFill>
                  <a:srgbClr val="000000"/>
                </a:solidFill>
                <a:latin typeface="Arial"/>
                <a:ea typeface="Arial"/>
                <a:cs typeface="Arial"/>
                <a:sym typeface="Arial"/>
              </a:rPr>
              <a:t> to predict equipment failures before they occur, reducing downtime and optimizing efficiency.</a:t>
            </a:r>
            <a:endParaRPr>
              <a:solidFill>
                <a:srgbClr val="000000"/>
              </a:solidFill>
              <a:latin typeface="Arial"/>
              <a:ea typeface="Arial"/>
              <a:cs typeface="Arial"/>
              <a:sym typeface="Arial"/>
            </a:endParaRPr>
          </a:p>
          <a:p>
            <a:pPr indent="0" lvl="0" marL="0" rtl="0" algn="l">
              <a:spcBef>
                <a:spcPts val="1200"/>
              </a:spcBef>
              <a:spcAft>
                <a:spcPts val="0"/>
              </a:spcAft>
              <a:buNone/>
            </a:pPr>
            <a:r>
              <a:t/>
            </a:r>
            <a:endParaRPr>
              <a:solidFill>
                <a:srgbClr val="000000"/>
              </a:solidFill>
              <a:latin typeface="Arial"/>
              <a:ea typeface="Arial"/>
              <a:cs typeface="Arial"/>
              <a:sym typeface="Arial"/>
            </a:endParaRPr>
          </a:p>
          <a:p>
            <a:pPr indent="0" lvl="0" marL="0" rtl="0" algn="l">
              <a:spcBef>
                <a:spcPts val="1200"/>
              </a:spcBef>
              <a:spcAft>
                <a:spcPts val="0"/>
              </a:spcAft>
              <a:buNone/>
            </a:pPr>
            <a:r>
              <a:rPr lang="en">
                <a:solidFill>
                  <a:srgbClr val="000000"/>
                </a:solidFill>
                <a:latin typeface="Arial"/>
                <a:ea typeface="Arial"/>
                <a:cs typeface="Arial"/>
                <a:sym typeface="Arial"/>
              </a:rPr>
              <a:t>🛠️ </a:t>
            </a:r>
            <a:r>
              <a:rPr b="1" lang="en">
                <a:solidFill>
                  <a:srgbClr val="000000"/>
                </a:solidFill>
                <a:latin typeface="Arial"/>
                <a:ea typeface="Arial"/>
                <a:cs typeface="Arial"/>
                <a:sym typeface="Arial"/>
              </a:rPr>
              <a:t>How It Works:</a:t>
            </a:r>
            <a:br>
              <a:rPr b="1" lang="en">
                <a:solidFill>
                  <a:srgbClr val="000000"/>
                </a:solidFill>
                <a:latin typeface="Arial"/>
                <a:ea typeface="Arial"/>
                <a:cs typeface="Arial"/>
                <a:sym typeface="Arial"/>
              </a:rPr>
            </a:br>
            <a:r>
              <a:rPr lang="en">
                <a:solidFill>
                  <a:srgbClr val="000000"/>
                </a:solidFill>
                <a:latin typeface="Arial"/>
                <a:ea typeface="Arial"/>
                <a:cs typeface="Arial"/>
                <a:sym typeface="Arial"/>
              </a:rPr>
              <a:t>1️⃣ </a:t>
            </a:r>
            <a:r>
              <a:rPr b="1" lang="en">
                <a:solidFill>
                  <a:srgbClr val="000000"/>
                </a:solidFill>
                <a:latin typeface="Arial"/>
                <a:ea typeface="Arial"/>
                <a:cs typeface="Arial"/>
                <a:sym typeface="Arial"/>
              </a:rPr>
              <a:t>Data Collection</a:t>
            </a:r>
            <a:r>
              <a:rPr lang="en">
                <a:solidFill>
                  <a:srgbClr val="000000"/>
                </a:solidFill>
                <a:latin typeface="Arial"/>
                <a:ea typeface="Arial"/>
                <a:cs typeface="Arial"/>
                <a:sym typeface="Arial"/>
              </a:rPr>
              <a:t> – Sensors track vibration, temperature, pressure, etc.</a:t>
            </a:r>
            <a:br>
              <a:rPr lang="en">
                <a:solidFill>
                  <a:srgbClr val="000000"/>
                </a:solidFill>
                <a:latin typeface="Arial"/>
                <a:ea typeface="Arial"/>
                <a:cs typeface="Arial"/>
                <a:sym typeface="Arial"/>
              </a:rPr>
            </a:br>
            <a:r>
              <a:rPr lang="en">
                <a:solidFill>
                  <a:srgbClr val="000000"/>
                </a:solidFill>
                <a:latin typeface="Arial"/>
                <a:ea typeface="Arial"/>
                <a:cs typeface="Arial"/>
                <a:sym typeface="Arial"/>
              </a:rPr>
              <a:t>2️⃣ </a:t>
            </a:r>
            <a:r>
              <a:rPr b="1" lang="en">
                <a:solidFill>
                  <a:srgbClr val="000000"/>
                </a:solidFill>
                <a:latin typeface="Arial"/>
                <a:ea typeface="Arial"/>
                <a:cs typeface="Arial"/>
                <a:sym typeface="Arial"/>
              </a:rPr>
              <a:t>Data Analysis</a:t>
            </a:r>
            <a:r>
              <a:rPr lang="en">
                <a:solidFill>
                  <a:srgbClr val="000000"/>
                </a:solidFill>
                <a:latin typeface="Arial"/>
                <a:ea typeface="Arial"/>
                <a:cs typeface="Arial"/>
                <a:sym typeface="Arial"/>
              </a:rPr>
              <a:t> – AI/ML models detect anomalies and failure patterns.</a:t>
            </a:r>
            <a:br>
              <a:rPr lang="en">
                <a:solidFill>
                  <a:srgbClr val="000000"/>
                </a:solidFill>
                <a:latin typeface="Arial"/>
                <a:ea typeface="Arial"/>
                <a:cs typeface="Arial"/>
                <a:sym typeface="Arial"/>
              </a:rPr>
            </a:br>
            <a:r>
              <a:rPr lang="en">
                <a:solidFill>
                  <a:srgbClr val="000000"/>
                </a:solidFill>
                <a:latin typeface="Arial"/>
                <a:ea typeface="Arial"/>
                <a:cs typeface="Arial"/>
                <a:sym typeface="Arial"/>
              </a:rPr>
              <a:t>3️⃣ </a:t>
            </a:r>
            <a:r>
              <a:rPr b="1" lang="en">
                <a:solidFill>
                  <a:srgbClr val="000000"/>
                </a:solidFill>
                <a:latin typeface="Arial"/>
                <a:ea typeface="Arial"/>
                <a:cs typeface="Arial"/>
                <a:sym typeface="Arial"/>
              </a:rPr>
              <a:t>Failure Prediction</a:t>
            </a:r>
            <a:r>
              <a:rPr lang="en">
                <a:solidFill>
                  <a:srgbClr val="000000"/>
                </a:solidFill>
                <a:latin typeface="Arial"/>
                <a:ea typeface="Arial"/>
                <a:cs typeface="Arial"/>
                <a:sym typeface="Arial"/>
              </a:rPr>
              <a:t> – Alerts generated before breakdowns.</a:t>
            </a:r>
            <a:br>
              <a:rPr lang="en">
                <a:solidFill>
                  <a:srgbClr val="000000"/>
                </a:solidFill>
                <a:latin typeface="Arial"/>
                <a:ea typeface="Arial"/>
                <a:cs typeface="Arial"/>
                <a:sym typeface="Arial"/>
              </a:rPr>
            </a:br>
            <a:r>
              <a:rPr lang="en">
                <a:solidFill>
                  <a:srgbClr val="000000"/>
                </a:solidFill>
                <a:latin typeface="Arial"/>
                <a:ea typeface="Arial"/>
                <a:cs typeface="Arial"/>
                <a:sym typeface="Arial"/>
              </a:rPr>
              <a:t>4️⃣ </a:t>
            </a:r>
            <a:r>
              <a:rPr b="1" lang="en">
                <a:solidFill>
                  <a:srgbClr val="000000"/>
                </a:solidFill>
                <a:latin typeface="Arial"/>
                <a:ea typeface="Arial"/>
                <a:cs typeface="Arial"/>
                <a:sym typeface="Arial"/>
              </a:rPr>
              <a:t>Actionable Insights</a:t>
            </a:r>
            <a:r>
              <a:rPr lang="en">
                <a:solidFill>
                  <a:srgbClr val="000000"/>
                </a:solidFill>
                <a:latin typeface="Arial"/>
                <a:ea typeface="Arial"/>
                <a:cs typeface="Arial"/>
                <a:sym typeface="Arial"/>
              </a:rPr>
              <a:t> – Enables proactive maintenance decisions.</a:t>
            </a:r>
            <a:endParaRPr>
              <a:solidFill>
                <a:srgbClr val="000000"/>
              </a:solidFill>
              <a:latin typeface="Arial"/>
              <a:ea typeface="Arial"/>
              <a:cs typeface="Arial"/>
              <a:sym typeface="Arial"/>
            </a:endParaRPr>
          </a:p>
          <a:p>
            <a:pPr indent="0" lvl="0" marL="0" rtl="0" algn="l">
              <a:spcBef>
                <a:spcPts val="1200"/>
              </a:spcBef>
              <a:spcAft>
                <a:spcPts val="0"/>
              </a:spcAft>
              <a:buNone/>
            </a:pPr>
            <a:r>
              <a:t/>
            </a:r>
            <a:endParaRPr>
              <a:solidFill>
                <a:srgbClr val="000000"/>
              </a:solidFill>
              <a:latin typeface="Arial"/>
              <a:ea typeface="Arial"/>
              <a:cs typeface="Arial"/>
              <a:sym typeface="Arial"/>
            </a:endParaRPr>
          </a:p>
          <a:p>
            <a:pPr indent="0" lvl="0" marL="0" rtl="0" algn="just">
              <a:lnSpc>
                <a:spcPct val="115000"/>
              </a:lnSpc>
              <a:spcBef>
                <a:spcPts val="1200"/>
              </a:spcBef>
              <a:spcAft>
                <a:spcPts val="0"/>
              </a:spcAft>
              <a:buSzPts val="1400"/>
              <a:buNone/>
            </a:pPr>
            <a:r>
              <a:t/>
            </a:r>
            <a:endParaRPr sz="1700"/>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2" name="Shape 582"/>
        <p:cNvGrpSpPr/>
        <p:nvPr/>
      </p:nvGrpSpPr>
      <p:grpSpPr>
        <a:xfrm>
          <a:off x="0" y="0"/>
          <a:ext cx="0" cy="0"/>
          <a:chOff x="0" y="0"/>
          <a:chExt cx="0" cy="0"/>
        </a:xfrm>
      </p:grpSpPr>
      <p:pic>
        <p:nvPicPr>
          <p:cNvPr id="583" name="Google Shape;583;p64"/>
          <p:cNvPicPr preferRelativeResize="0"/>
          <p:nvPr/>
        </p:nvPicPr>
        <p:blipFill rotWithShape="1">
          <a:blip r:embed="rId3">
            <a:alphaModFix/>
          </a:blip>
          <a:srcRect b="-70846" l="-130640" r="130639" t="88236"/>
          <a:stretch/>
        </p:blipFill>
        <p:spPr>
          <a:xfrm>
            <a:off x="152400" y="3038250"/>
            <a:ext cx="2364000" cy="1952849"/>
          </a:xfrm>
          <a:prstGeom prst="rect">
            <a:avLst/>
          </a:prstGeom>
          <a:noFill/>
          <a:ln>
            <a:noFill/>
          </a:ln>
        </p:spPr>
      </p:pic>
      <p:pic>
        <p:nvPicPr>
          <p:cNvPr id="584" name="Google Shape;584;p64"/>
          <p:cNvPicPr preferRelativeResize="0"/>
          <p:nvPr/>
        </p:nvPicPr>
        <p:blipFill>
          <a:blip r:embed="rId4">
            <a:alphaModFix/>
          </a:blip>
          <a:stretch>
            <a:fillRect/>
          </a:stretch>
        </p:blipFill>
        <p:spPr>
          <a:xfrm>
            <a:off x="2396375" y="80475"/>
            <a:ext cx="4534550" cy="45345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29"/>
          <p:cNvSpPr txBox="1"/>
          <p:nvPr>
            <p:ph type="title"/>
          </p:nvPr>
        </p:nvSpPr>
        <p:spPr>
          <a:xfrm>
            <a:off x="720000" y="2452275"/>
            <a:ext cx="5067600" cy="841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Problem Statement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30"/>
          <p:cNvSpPr txBox="1"/>
          <p:nvPr>
            <p:ph type="title"/>
          </p:nvPr>
        </p:nvSpPr>
        <p:spPr>
          <a:xfrm>
            <a:off x="720000" y="1283225"/>
            <a:ext cx="77040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Problem statement</a:t>
            </a:r>
            <a:endParaRPr/>
          </a:p>
        </p:txBody>
      </p:sp>
      <p:sp>
        <p:nvSpPr>
          <p:cNvPr id="320" name="Google Shape;320;p30"/>
          <p:cNvSpPr txBox="1"/>
          <p:nvPr>
            <p:ph idx="1" type="subTitle"/>
          </p:nvPr>
        </p:nvSpPr>
        <p:spPr>
          <a:xfrm>
            <a:off x="720025" y="2013250"/>
            <a:ext cx="7021800" cy="1906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SzPts val="1400"/>
              <a:buNone/>
            </a:pPr>
            <a:r>
              <a:rPr lang="en"/>
              <a:t>In the era of digitalization, optimizing maintenance schedules is critical for enhancing production efficiency. This project aims to leverage predictive maintenance techniques to analyze machine data and accurately predict the likelihood of machine failures, enabling smarter, data-driven decision-making for a more efficient and digital facility.</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31"/>
          <p:cNvSpPr/>
          <p:nvPr/>
        </p:nvSpPr>
        <p:spPr>
          <a:xfrm rot="5400000">
            <a:off x="7857762" y="-2187993"/>
            <a:ext cx="2720976" cy="4967292"/>
          </a:xfrm>
          <a:custGeom>
            <a:rect b="b" l="l" r="r" t="t"/>
            <a:pathLst>
              <a:path extrusionOk="0" h="4183" w="2292">
                <a:moveTo>
                  <a:pt x="1146" y="4183"/>
                </a:moveTo>
                <a:cubicBezTo>
                  <a:pt x="840" y="4183"/>
                  <a:pt x="552" y="4064"/>
                  <a:pt x="336" y="3847"/>
                </a:cubicBezTo>
                <a:cubicBezTo>
                  <a:pt x="119" y="3631"/>
                  <a:pt x="0" y="3343"/>
                  <a:pt x="0" y="3037"/>
                </a:cubicBezTo>
                <a:cubicBezTo>
                  <a:pt x="0" y="1145"/>
                  <a:pt x="0" y="1145"/>
                  <a:pt x="0" y="1145"/>
                </a:cubicBezTo>
                <a:cubicBezTo>
                  <a:pt x="0" y="839"/>
                  <a:pt x="119" y="552"/>
                  <a:pt x="336" y="335"/>
                </a:cubicBezTo>
                <a:cubicBezTo>
                  <a:pt x="552" y="119"/>
                  <a:pt x="840" y="0"/>
                  <a:pt x="1146" y="0"/>
                </a:cubicBezTo>
                <a:cubicBezTo>
                  <a:pt x="1452" y="0"/>
                  <a:pt x="1740" y="119"/>
                  <a:pt x="1956" y="335"/>
                </a:cubicBezTo>
                <a:cubicBezTo>
                  <a:pt x="2173" y="552"/>
                  <a:pt x="2292" y="839"/>
                  <a:pt x="2292" y="1145"/>
                </a:cubicBezTo>
                <a:cubicBezTo>
                  <a:pt x="2292" y="3037"/>
                  <a:pt x="2292" y="3037"/>
                  <a:pt x="2292" y="3037"/>
                </a:cubicBezTo>
                <a:cubicBezTo>
                  <a:pt x="2292" y="3343"/>
                  <a:pt x="2173" y="3631"/>
                  <a:pt x="1956" y="3847"/>
                </a:cubicBezTo>
                <a:cubicBezTo>
                  <a:pt x="1740" y="4064"/>
                  <a:pt x="1452" y="4183"/>
                  <a:pt x="1146" y="4183"/>
                </a:cubicBezTo>
                <a:close/>
                <a:moveTo>
                  <a:pt x="1146" y="12"/>
                </a:moveTo>
                <a:cubicBezTo>
                  <a:pt x="521" y="12"/>
                  <a:pt x="12" y="520"/>
                  <a:pt x="12" y="1145"/>
                </a:cubicBezTo>
                <a:cubicBezTo>
                  <a:pt x="12" y="3037"/>
                  <a:pt x="12" y="3037"/>
                  <a:pt x="12" y="3037"/>
                </a:cubicBezTo>
                <a:cubicBezTo>
                  <a:pt x="12" y="3662"/>
                  <a:pt x="521" y="4171"/>
                  <a:pt x="1146" y="4171"/>
                </a:cubicBezTo>
                <a:cubicBezTo>
                  <a:pt x="1146" y="4171"/>
                  <a:pt x="1146" y="4171"/>
                  <a:pt x="1146" y="4171"/>
                </a:cubicBezTo>
                <a:cubicBezTo>
                  <a:pt x="1771" y="4171"/>
                  <a:pt x="2280" y="3662"/>
                  <a:pt x="2280" y="3037"/>
                </a:cubicBezTo>
                <a:cubicBezTo>
                  <a:pt x="2280" y="1145"/>
                  <a:pt x="2280" y="1145"/>
                  <a:pt x="2280" y="1145"/>
                </a:cubicBezTo>
                <a:cubicBezTo>
                  <a:pt x="2280" y="520"/>
                  <a:pt x="1771" y="12"/>
                  <a:pt x="1146" y="12"/>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26" name="Google Shape;326;p31"/>
          <p:cNvSpPr txBox="1"/>
          <p:nvPr>
            <p:ph type="title"/>
          </p:nvPr>
        </p:nvSpPr>
        <p:spPr>
          <a:xfrm>
            <a:off x="872400" y="2071275"/>
            <a:ext cx="5067600" cy="841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sz="4600">
                <a:solidFill>
                  <a:schemeClr val="dk1"/>
                </a:solidFill>
              </a:rPr>
              <a:t>Complete Workflow</a:t>
            </a:r>
            <a:endParaRPr sz="4600">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32"/>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Complete Workflow</a:t>
            </a:r>
            <a:endParaRPr/>
          </a:p>
        </p:txBody>
      </p:sp>
      <p:sp>
        <p:nvSpPr>
          <p:cNvPr id="332" name="Google Shape;332;p32"/>
          <p:cNvSpPr txBox="1"/>
          <p:nvPr>
            <p:ph idx="5" type="title"/>
          </p:nvPr>
        </p:nvSpPr>
        <p:spPr>
          <a:xfrm>
            <a:off x="1415375" y="1191725"/>
            <a:ext cx="901200" cy="6168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SzPts val="3000"/>
              <a:buNone/>
            </a:pPr>
            <a:r>
              <a:rPr lang="en"/>
              <a:t>01</a:t>
            </a:r>
            <a:endParaRPr/>
          </a:p>
        </p:txBody>
      </p:sp>
      <p:sp>
        <p:nvSpPr>
          <p:cNvPr id="333" name="Google Shape;333;p32"/>
          <p:cNvSpPr txBox="1"/>
          <p:nvPr>
            <p:ph idx="6" type="title"/>
          </p:nvPr>
        </p:nvSpPr>
        <p:spPr>
          <a:xfrm>
            <a:off x="4121400" y="2738100"/>
            <a:ext cx="901200" cy="6168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SzPts val="3000"/>
              <a:buNone/>
            </a:pPr>
            <a:r>
              <a:rPr lang="en"/>
              <a:t>05</a:t>
            </a:r>
            <a:endParaRPr/>
          </a:p>
        </p:txBody>
      </p:sp>
      <p:sp>
        <p:nvSpPr>
          <p:cNvPr id="334" name="Google Shape;334;p32"/>
          <p:cNvSpPr txBox="1"/>
          <p:nvPr>
            <p:ph idx="7" type="title"/>
          </p:nvPr>
        </p:nvSpPr>
        <p:spPr>
          <a:xfrm>
            <a:off x="1415375" y="2738100"/>
            <a:ext cx="901200" cy="6168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SzPts val="3000"/>
              <a:buNone/>
            </a:pPr>
            <a:r>
              <a:rPr lang="en"/>
              <a:t>04</a:t>
            </a:r>
            <a:endParaRPr/>
          </a:p>
        </p:txBody>
      </p:sp>
      <p:sp>
        <p:nvSpPr>
          <p:cNvPr id="335" name="Google Shape;335;p32"/>
          <p:cNvSpPr txBox="1"/>
          <p:nvPr>
            <p:ph idx="8" type="title"/>
          </p:nvPr>
        </p:nvSpPr>
        <p:spPr>
          <a:xfrm>
            <a:off x="4121400" y="1191725"/>
            <a:ext cx="901200" cy="6168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SzPts val="3000"/>
              <a:buNone/>
            </a:pPr>
            <a:r>
              <a:rPr lang="en"/>
              <a:t>02</a:t>
            </a:r>
            <a:endParaRPr/>
          </a:p>
        </p:txBody>
      </p:sp>
      <p:sp>
        <p:nvSpPr>
          <p:cNvPr id="336" name="Google Shape;336;p32"/>
          <p:cNvSpPr txBox="1"/>
          <p:nvPr>
            <p:ph idx="14" type="title"/>
          </p:nvPr>
        </p:nvSpPr>
        <p:spPr>
          <a:xfrm>
            <a:off x="6827425" y="2738100"/>
            <a:ext cx="901200" cy="6168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SzPts val="3000"/>
              <a:buNone/>
            </a:pPr>
            <a:r>
              <a:rPr lang="en"/>
              <a:t>06</a:t>
            </a:r>
            <a:endParaRPr/>
          </a:p>
        </p:txBody>
      </p:sp>
      <p:sp>
        <p:nvSpPr>
          <p:cNvPr id="337" name="Google Shape;337;p32"/>
          <p:cNvSpPr txBox="1"/>
          <p:nvPr>
            <p:ph idx="15" type="title"/>
          </p:nvPr>
        </p:nvSpPr>
        <p:spPr>
          <a:xfrm>
            <a:off x="6827425" y="1191725"/>
            <a:ext cx="901200" cy="6168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SzPts val="3000"/>
              <a:buNone/>
            </a:pPr>
            <a:r>
              <a:rPr lang="en"/>
              <a:t>03</a:t>
            </a:r>
            <a:endParaRPr/>
          </a:p>
        </p:txBody>
      </p:sp>
      <p:sp>
        <p:nvSpPr>
          <p:cNvPr id="338" name="Google Shape;338;p32"/>
          <p:cNvSpPr txBox="1"/>
          <p:nvPr>
            <p:ph idx="16" type="subTitle"/>
          </p:nvPr>
        </p:nvSpPr>
        <p:spPr>
          <a:xfrm>
            <a:off x="713225" y="1788025"/>
            <a:ext cx="2305500" cy="7539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SzPts val="2400"/>
              <a:buNone/>
            </a:pPr>
            <a:r>
              <a:rPr lang="en"/>
              <a:t>Describe the Dataset</a:t>
            </a:r>
            <a:endParaRPr/>
          </a:p>
        </p:txBody>
      </p:sp>
      <p:sp>
        <p:nvSpPr>
          <p:cNvPr id="339" name="Google Shape;339;p32"/>
          <p:cNvSpPr txBox="1"/>
          <p:nvPr>
            <p:ph idx="17" type="subTitle"/>
          </p:nvPr>
        </p:nvSpPr>
        <p:spPr>
          <a:xfrm>
            <a:off x="713225" y="3702898"/>
            <a:ext cx="2305500" cy="3852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SzPts val="2400"/>
              <a:buNone/>
            </a:pPr>
            <a:r>
              <a:rPr lang="en"/>
              <a:t>Detect the Outliers</a:t>
            </a:r>
            <a:endParaRPr/>
          </a:p>
        </p:txBody>
      </p:sp>
      <p:sp>
        <p:nvSpPr>
          <p:cNvPr id="340" name="Google Shape;340;p32"/>
          <p:cNvSpPr txBox="1"/>
          <p:nvPr>
            <p:ph idx="18" type="subTitle"/>
          </p:nvPr>
        </p:nvSpPr>
        <p:spPr>
          <a:xfrm>
            <a:off x="3419250" y="3702898"/>
            <a:ext cx="2305500" cy="3852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SzPts val="2400"/>
              <a:buNone/>
            </a:pPr>
            <a:r>
              <a:rPr lang="en"/>
              <a:t>Data Visualization</a:t>
            </a:r>
            <a:endParaRPr/>
          </a:p>
        </p:txBody>
      </p:sp>
      <p:sp>
        <p:nvSpPr>
          <p:cNvPr id="341" name="Google Shape;341;p32"/>
          <p:cNvSpPr txBox="1"/>
          <p:nvPr>
            <p:ph idx="19" type="subTitle"/>
          </p:nvPr>
        </p:nvSpPr>
        <p:spPr>
          <a:xfrm>
            <a:off x="3419250" y="2156675"/>
            <a:ext cx="2305500" cy="3852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SzPts val="2400"/>
              <a:buNone/>
            </a:pPr>
            <a:r>
              <a:rPr lang="en"/>
              <a:t>Cleaning the Data</a:t>
            </a:r>
            <a:endParaRPr/>
          </a:p>
        </p:txBody>
      </p:sp>
      <p:sp>
        <p:nvSpPr>
          <p:cNvPr id="342" name="Google Shape;342;p32"/>
          <p:cNvSpPr txBox="1"/>
          <p:nvPr>
            <p:ph idx="20" type="subTitle"/>
          </p:nvPr>
        </p:nvSpPr>
        <p:spPr>
          <a:xfrm>
            <a:off x="6125275" y="3244350"/>
            <a:ext cx="2305500" cy="8439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SzPts val="2400"/>
              <a:buNone/>
            </a:pPr>
            <a:r>
              <a:rPr lang="en"/>
              <a:t>Model Building and Deployment</a:t>
            </a:r>
            <a:endParaRPr/>
          </a:p>
        </p:txBody>
      </p:sp>
      <p:sp>
        <p:nvSpPr>
          <p:cNvPr id="343" name="Google Shape;343;p32"/>
          <p:cNvSpPr txBox="1"/>
          <p:nvPr>
            <p:ph idx="21" type="subTitle"/>
          </p:nvPr>
        </p:nvSpPr>
        <p:spPr>
          <a:xfrm>
            <a:off x="6125275" y="2156675"/>
            <a:ext cx="2305500" cy="3852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SzPts val="2400"/>
              <a:buNone/>
            </a:pPr>
            <a:r>
              <a:rPr lang="en"/>
              <a:t>Checking Invalid records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33"/>
          <p:cNvSpPr txBox="1"/>
          <p:nvPr>
            <p:ph type="title"/>
          </p:nvPr>
        </p:nvSpPr>
        <p:spPr>
          <a:xfrm>
            <a:off x="710075" y="1828575"/>
            <a:ext cx="5067600" cy="841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sz="4600"/>
              <a:t>Describing the Dataset</a:t>
            </a:r>
            <a:endParaRPr sz="4600"/>
          </a:p>
        </p:txBody>
      </p:sp>
    </p:spTree>
  </p:cSld>
  <p:clrMapOvr>
    <a:masterClrMapping/>
  </p:clrMapOvr>
</p:sld>
</file>

<file path=ppt/theme/theme1.xml><?xml version="1.0" encoding="utf-8"?>
<a:theme xmlns:a="http://schemas.openxmlformats.org/drawingml/2006/main" xmlns:r="http://schemas.openxmlformats.org/officeDocument/2006/relationships" name="Dissertation Defense - Doctor of Philosophy (Ph.D.) in History by Slidesgo">
  <a:themeElements>
    <a:clrScheme name="Simple Light">
      <a:dk1>
        <a:srgbClr val="4B4739"/>
      </a:dk1>
      <a:lt1>
        <a:srgbClr val="745D28"/>
      </a:lt1>
      <a:dk2>
        <a:srgbClr val="FDF9ED"/>
      </a:dk2>
      <a:lt2>
        <a:srgbClr val="EEDFB8"/>
      </a:lt2>
      <a:accent1>
        <a:srgbClr val="D39306"/>
      </a:accent1>
      <a:accent2>
        <a:srgbClr val="B19951"/>
      </a:accent2>
      <a:accent3>
        <a:srgbClr val="BBAE88"/>
      </a:accent3>
      <a:accent4>
        <a:srgbClr val="FFFFFF"/>
      </a:accent4>
      <a:accent5>
        <a:srgbClr val="FFFFFF"/>
      </a:accent5>
      <a:accent6>
        <a:srgbClr val="FFFFFF"/>
      </a:accent6>
      <a:hlink>
        <a:srgbClr val="55492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