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262" r:id="rId6"/>
    <p:sldId id="263" r:id="rId7"/>
    <p:sldId id="264" r:id="rId8"/>
    <p:sldId id="265" r:id="rId9"/>
    <p:sldId id="266" r:id="rId10"/>
    <p:sldId id="268" r:id="rId11"/>
    <p:sldId id="267" r:id="rId12"/>
    <p:sldId id="269" r:id="rId13"/>
    <p:sldId id="270" r:id="rId14"/>
    <p:sldId id="271" r:id="rId15"/>
    <p:sldId id="272" r:id="rId16"/>
    <p:sldId id="273" r:id="rId17"/>
    <p:sldId id="274" r:id="rId18"/>
    <p:sldId id="276"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34F1A5-D618-42C1-9D55-E53EA127E461}" v="14" dt="2024-09-18T13:05:58.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ika Jonnala" userId="d0c912939e01749a" providerId="LiveId" clId="{E834F1A5-D618-42C1-9D55-E53EA127E461}"/>
    <pc:docChg chg="custSel addSld modSld sldOrd">
      <pc:chgData name="Niharika Jonnala" userId="d0c912939e01749a" providerId="LiveId" clId="{E834F1A5-D618-42C1-9D55-E53EA127E461}" dt="2024-09-18T13:22:42.287" v="788" actId="20577"/>
      <pc:docMkLst>
        <pc:docMk/>
      </pc:docMkLst>
      <pc:sldChg chg="addSp modSp mod">
        <pc:chgData name="Niharika Jonnala" userId="d0c912939e01749a" providerId="LiveId" clId="{E834F1A5-D618-42C1-9D55-E53EA127E461}" dt="2024-09-18T13:22:42.287" v="788" actId="20577"/>
        <pc:sldMkLst>
          <pc:docMk/>
          <pc:sldMk cId="3549750676" sldId="256"/>
        </pc:sldMkLst>
        <pc:spChg chg="add mod">
          <ac:chgData name="Niharika Jonnala" userId="d0c912939e01749a" providerId="LiveId" clId="{E834F1A5-D618-42C1-9D55-E53EA127E461}" dt="2024-09-18T13:22:42.287" v="788" actId="20577"/>
          <ac:spMkLst>
            <pc:docMk/>
            <pc:sldMk cId="3549750676" sldId="256"/>
            <ac:spMk id="9" creationId="{21AAC652-2FE4-A468-50BD-B064D861E6D4}"/>
          </ac:spMkLst>
        </pc:spChg>
        <pc:spChg chg="add mod">
          <ac:chgData name="Niharika Jonnala" userId="d0c912939e01749a" providerId="LiveId" clId="{E834F1A5-D618-42C1-9D55-E53EA127E461}" dt="2024-09-18T06:32:24.693" v="182" actId="20577"/>
          <ac:spMkLst>
            <pc:docMk/>
            <pc:sldMk cId="3549750676" sldId="256"/>
            <ac:spMk id="11" creationId="{A51CCAFB-8F35-E500-383B-64AB5E641EA5}"/>
          </ac:spMkLst>
        </pc:spChg>
        <pc:picChg chg="add mod">
          <ac:chgData name="Niharika Jonnala" userId="d0c912939e01749a" providerId="LiveId" clId="{E834F1A5-D618-42C1-9D55-E53EA127E461}" dt="2024-09-18T06:30:11.656" v="55" actId="1076"/>
          <ac:picMkLst>
            <pc:docMk/>
            <pc:sldMk cId="3549750676" sldId="256"/>
            <ac:picMk id="10" creationId="{9196E2B2-06DA-9C58-7973-34E5B2C28A79}"/>
          </ac:picMkLst>
        </pc:picChg>
      </pc:sldChg>
      <pc:sldChg chg="modSp mod">
        <pc:chgData name="Niharika Jonnala" userId="d0c912939e01749a" providerId="LiveId" clId="{E834F1A5-D618-42C1-9D55-E53EA127E461}" dt="2024-09-18T11:26:33.669" v="215" actId="207"/>
        <pc:sldMkLst>
          <pc:docMk/>
          <pc:sldMk cId="2692957611" sldId="262"/>
        </pc:sldMkLst>
        <pc:spChg chg="mod">
          <ac:chgData name="Niharika Jonnala" userId="d0c912939e01749a" providerId="LiveId" clId="{E834F1A5-D618-42C1-9D55-E53EA127E461}" dt="2024-09-18T11:26:33.669" v="215" actId="207"/>
          <ac:spMkLst>
            <pc:docMk/>
            <pc:sldMk cId="2692957611" sldId="262"/>
            <ac:spMk id="5" creationId="{D6820CDB-265C-28D3-E7DD-8BAE00A80A22}"/>
          </ac:spMkLst>
        </pc:spChg>
      </pc:sldChg>
      <pc:sldChg chg="modSp new mod">
        <pc:chgData name="Niharika Jonnala" userId="d0c912939e01749a" providerId="LiveId" clId="{E834F1A5-D618-42C1-9D55-E53EA127E461}" dt="2024-09-18T11:29:08.241" v="250" actId="1076"/>
        <pc:sldMkLst>
          <pc:docMk/>
          <pc:sldMk cId="3295955786" sldId="263"/>
        </pc:sldMkLst>
        <pc:spChg chg="mod">
          <ac:chgData name="Niharika Jonnala" userId="d0c912939e01749a" providerId="LiveId" clId="{E834F1A5-D618-42C1-9D55-E53EA127E461}" dt="2024-09-18T11:28:44.641" v="244" actId="14100"/>
          <ac:spMkLst>
            <pc:docMk/>
            <pc:sldMk cId="3295955786" sldId="263"/>
            <ac:spMk id="2" creationId="{AF9DD50E-C8BF-8331-2C5A-6D3F16092960}"/>
          </ac:spMkLst>
        </pc:spChg>
        <pc:spChg chg="mod">
          <ac:chgData name="Niharika Jonnala" userId="d0c912939e01749a" providerId="LiveId" clId="{E834F1A5-D618-42C1-9D55-E53EA127E461}" dt="2024-09-18T11:29:08.241" v="250" actId="1076"/>
          <ac:spMkLst>
            <pc:docMk/>
            <pc:sldMk cId="3295955786" sldId="263"/>
            <ac:spMk id="3" creationId="{0ECEB76C-4400-C6BA-045A-6BF87F4C8537}"/>
          </ac:spMkLst>
        </pc:spChg>
      </pc:sldChg>
      <pc:sldChg chg="modSp new mod">
        <pc:chgData name="Niharika Jonnala" userId="d0c912939e01749a" providerId="LiveId" clId="{E834F1A5-D618-42C1-9D55-E53EA127E461}" dt="2024-09-18T11:34:58.383" v="281" actId="27636"/>
        <pc:sldMkLst>
          <pc:docMk/>
          <pc:sldMk cId="1792165660" sldId="264"/>
        </pc:sldMkLst>
        <pc:spChg chg="mod">
          <ac:chgData name="Niharika Jonnala" userId="d0c912939e01749a" providerId="LiveId" clId="{E834F1A5-D618-42C1-9D55-E53EA127E461}" dt="2024-09-18T11:30:13.883" v="270" actId="207"/>
          <ac:spMkLst>
            <pc:docMk/>
            <pc:sldMk cId="1792165660" sldId="264"/>
            <ac:spMk id="2" creationId="{6EBA93D6-6A62-B15A-DEB9-87F6AF6E7102}"/>
          </ac:spMkLst>
        </pc:spChg>
        <pc:spChg chg="mod">
          <ac:chgData name="Niharika Jonnala" userId="d0c912939e01749a" providerId="LiveId" clId="{E834F1A5-D618-42C1-9D55-E53EA127E461}" dt="2024-09-18T11:34:58.383" v="281" actId="27636"/>
          <ac:spMkLst>
            <pc:docMk/>
            <pc:sldMk cId="1792165660" sldId="264"/>
            <ac:spMk id="3" creationId="{0C126041-6BBE-271F-721E-2FA7CB6F434E}"/>
          </ac:spMkLst>
        </pc:spChg>
      </pc:sldChg>
      <pc:sldChg chg="modSp new mod">
        <pc:chgData name="Niharika Jonnala" userId="d0c912939e01749a" providerId="LiveId" clId="{E834F1A5-D618-42C1-9D55-E53EA127E461}" dt="2024-09-18T11:38:24.417" v="354" actId="207"/>
        <pc:sldMkLst>
          <pc:docMk/>
          <pc:sldMk cId="2178729351" sldId="265"/>
        </pc:sldMkLst>
        <pc:spChg chg="mod">
          <ac:chgData name="Niharika Jonnala" userId="d0c912939e01749a" providerId="LiveId" clId="{E834F1A5-D618-42C1-9D55-E53EA127E461}" dt="2024-09-18T11:38:24.417" v="354" actId="207"/>
          <ac:spMkLst>
            <pc:docMk/>
            <pc:sldMk cId="2178729351" sldId="265"/>
            <ac:spMk id="2" creationId="{469BDB1B-6FD5-39AD-CE15-C44F297138AF}"/>
          </ac:spMkLst>
        </pc:spChg>
        <pc:spChg chg="mod">
          <ac:chgData name="Niharika Jonnala" userId="d0c912939e01749a" providerId="LiveId" clId="{E834F1A5-D618-42C1-9D55-E53EA127E461}" dt="2024-09-18T11:37:22.072" v="333" actId="1076"/>
          <ac:spMkLst>
            <pc:docMk/>
            <pc:sldMk cId="2178729351" sldId="265"/>
            <ac:spMk id="3" creationId="{46CF101A-D638-8D5E-FFB6-7BE4CDEFF5EB}"/>
          </ac:spMkLst>
        </pc:spChg>
      </pc:sldChg>
      <pc:sldChg chg="delSp modSp new mod">
        <pc:chgData name="Niharika Jonnala" userId="d0c912939e01749a" providerId="LiveId" clId="{E834F1A5-D618-42C1-9D55-E53EA127E461}" dt="2024-09-18T11:39:37.616" v="368" actId="1076"/>
        <pc:sldMkLst>
          <pc:docMk/>
          <pc:sldMk cId="4003805289" sldId="266"/>
        </pc:sldMkLst>
        <pc:spChg chg="del">
          <ac:chgData name="Niharika Jonnala" userId="d0c912939e01749a" providerId="LiveId" clId="{E834F1A5-D618-42C1-9D55-E53EA127E461}" dt="2024-09-18T11:38:38.807" v="356" actId="21"/>
          <ac:spMkLst>
            <pc:docMk/>
            <pc:sldMk cId="4003805289" sldId="266"/>
            <ac:spMk id="2" creationId="{CCDC91E5-80F5-10E2-2AFB-BA095DCF59F7}"/>
          </ac:spMkLst>
        </pc:spChg>
        <pc:spChg chg="mod">
          <ac:chgData name="Niharika Jonnala" userId="d0c912939e01749a" providerId="LiveId" clId="{E834F1A5-D618-42C1-9D55-E53EA127E461}" dt="2024-09-18T11:39:37.616" v="368" actId="1076"/>
          <ac:spMkLst>
            <pc:docMk/>
            <pc:sldMk cId="4003805289" sldId="266"/>
            <ac:spMk id="3" creationId="{1BC86EFE-4551-6B15-43E7-B9770611C7FF}"/>
          </ac:spMkLst>
        </pc:spChg>
      </pc:sldChg>
      <pc:sldChg chg="addSp delSp modSp new mod">
        <pc:chgData name="Niharika Jonnala" userId="d0c912939e01749a" providerId="LiveId" clId="{E834F1A5-D618-42C1-9D55-E53EA127E461}" dt="2024-09-18T12:27:02.306" v="408" actId="14100"/>
        <pc:sldMkLst>
          <pc:docMk/>
          <pc:sldMk cId="1539565969" sldId="267"/>
        </pc:sldMkLst>
        <pc:spChg chg="mod">
          <ac:chgData name="Niharika Jonnala" userId="d0c912939e01749a" providerId="LiveId" clId="{E834F1A5-D618-42C1-9D55-E53EA127E461}" dt="2024-09-18T12:26:56.509" v="407" actId="1076"/>
          <ac:spMkLst>
            <pc:docMk/>
            <pc:sldMk cId="1539565969" sldId="267"/>
            <ac:spMk id="2" creationId="{31275F68-C67B-B2AE-F638-A592D2EE87E2}"/>
          </ac:spMkLst>
        </pc:spChg>
        <pc:spChg chg="del">
          <ac:chgData name="Niharika Jonnala" userId="d0c912939e01749a" providerId="LiveId" clId="{E834F1A5-D618-42C1-9D55-E53EA127E461}" dt="2024-09-18T12:26:37.289" v="403"/>
          <ac:spMkLst>
            <pc:docMk/>
            <pc:sldMk cId="1539565969" sldId="267"/>
            <ac:spMk id="3" creationId="{E4A70C14-331B-15AB-18DC-8BE07B694C76}"/>
          </ac:spMkLst>
        </pc:spChg>
        <pc:picChg chg="add mod">
          <ac:chgData name="Niharika Jonnala" userId="d0c912939e01749a" providerId="LiveId" clId="{E834F1A5-D618-42C1-9D55-E53EA127E461}" dt="2024-09-18T12:27:02.306" v="408" actId="14100"/>
          <ac:picMkLst>
            <pc:docMk/>
            <pc:sldMk cId="1539565969" sldId="267"/>
            <ac:picMk id="4" creationId="{032D964D-F504-9B33-71FE-A40AF4DFFE80}"/>
          </ac:picMkLst>
        </pc:picChg>
      </pc:sldChg>
      <pc:sldChg chg="addSp delSp modSp new mod ord">
        <pc:chgData name="Niharika Jonnala" userId="d0c912939e01749a" providerId="LiveId" clId="{E834F1A5-D618-42C1-9D55-E53EA127E461}" dt="2024-09-18T12:33:16.466" v="452"/>
        <pc:sldMkLst>
          <pc:docMk/>
          <pc:sldMk cId="648872775" sldId="268"/>
        </pc:sldMkLst>
        <pc:spChg chg="mod">
          <ac:chgData name="Niharika Jonnala" userId="d0c912939e01749a" providerId="LiveId" clId="{E834F1A5-D618-42C1-9D55-E53EA127E461}" dt="2024-09-18T12:33:08.016" v="450" actId="207"/>
          <ac:spMkLst>
            <pc:docMk/>
            <pc:sldMk cId="648872775" sldId="268"/>
            <ac:spMk id="2" creationId="{1C068C70-CB2B-E548-D6EA-DF9071BA3AC3}"/>
          </ac:spMkLst>
        </pc:spChg>
        <pc:spChg chg="del">
          <ac:chgData name="Niharika Jonnala" userId="d0c912939e01749a" providerId="LiveId" clId="{E834F1A5-D618-42C1-9D55-E53EA127E461}" dt="2024-09-18T12:31:53.981" v="416"/>
          <ac:spMkLst>
            <pc:docMk/>
            <pc:sldMk cId="648872775" sldId="268"/>
            <ac:spMk id="3" creationId="{346DCAF9-5204-6DCA-D128-4DDF5186EA68}"/>
          </ac:spMkLst>
        </pc:spChg>
        <pc:picChg chg="add mod">
          <ac:chgData name="Niharika Jonnala" userId="d0c912939e01749a" providerId="LiveId" clId="{E834F1A5-D618-42C1-9D55-E53EA127E461}" dt="2024-09-18T12:32:42.424" v="426" actId="14100"/>
          <ac:picMkLst>
            <pc:docMk/>
            <pc:sldMk cId="648872775" sldId="268"/>
            <ac:picMk id="4" creationId="{809B042F-0A6F-2A5F-9BE4-E75F02691145}"/>
          </ac:picMkLst>
        </pc:picChg>
      </pc:sldChg>
      <pc:sldChg chg="addSp delSp modSp new mod">
        <pc:chgData name="Niharika Jonnala" userId="d0c912939e01749a" providerId="LiveId" clId="{E834F1A5-D618-42C1-9D55-E53EA127E461}" dt="2024-09-18T12:35:00.504" v="469" actId="1076"/>
        <pc:sldMkLst>
          <pc:docMk/>
          <pc:sldMk cId="2403207476" sldId="269"/>
        </pc:sldMkLst>
        <pc:spChg chg="mod">
          <ac:chgData name="Niharika Jonnala" userId="d0c912939e01749a" providerId="LiveId" clId="{E834F1A5-D618-42C1-9D55-E53EA127E461}" dt="2024-09-18T12:34:17.969" v="466" actId="207"/>
          <ac:spMkLst>
            <pc:docMk/>
            <pc:sldMk cId="2403207476" sldId="269"/>
            <ac:spMk id="2" creationId="{D802232A-05C8-989E-776F-B546D38A263F}"/>
          </ac:spMkLst>
        </pc:spChg>
        <pc:spChg chg="del">
          <ac:chgData name="Niharika Jonnala" userId="d0c912939e01749a" providerId="LiveId" clId="{E834F1A5-D618-42C1-9D55-E53EA127E461}" dt="2024-09-18T12:34:56.215" v="467"/>
          <ac:spMkLst>
            <pc:docMk/>
            <pc:sldMk cId="2403207476" sldId="269"/>
            <ac:spMk id="3" creationId="{F161474B-0DE3-F720-F0EF-777E279225EF}"/>
          </ac:spMkLst>
        </pc:spChg>
        <pc:picChg chg="add mod">
          <ac:chgData name="Niharika Jonnala" userId="d0c912939e01749a" providerId="LiveId" clId="{E834F1A5-D618-42C1-9D55-E53EA127E461}" dt="2024-09-18T12:35:00.504" v="469" actId="1076"/>
          <ac:picMkLst>
            <pc:docMk/>
            <pc:sldMk cId="2403207476" sldId="269"/>
            <ac:picMk id="4" creationId="{4168C9CE-367A-21E5-B4EA-CFC10BB13BD1}"/>
          </ac:picMkLst>
        </pc:picChg>
      </pc:sldChg>
      <pc:sldChg chg="addSp modSp new mod">
        <pc:chgData name="Niharika Jonnala" userId="d0c912939e01749a" providerId="LiveId" clId="{E834F1A5-D618-42C1-9D55-E53EA127E461}" dt="2024-09-18T12:38:35.059" v="499" actId="1076"/>
        <pc:sldMkLst>
          <pc:docMk/>
          <pc:sldMk cId="2052931870" sldId="270"/>
        </pc:sldMkLst>
        <pc:spChg chg="mod">
          <ac:chgData name="Niharika Jonnala" userId="d0c912939e01749a" providerId="LiveId" clId="{E834F1A5-D618-42C1-9D55-E53EA127E461}" dt="2024-09-18T12:37:38.067" v="493" actId="207"/>
          <ac:spMkLst>
            <pc:docMk/>
            <pc:sldMk cId="2052931870" sldId="270"/>
            <ac:spMk id="2" creationId="{2848338A-6AB4-DBB9-E125-55ECFD94E73F}"/>
          </ac:spMkLst>
        </pc:spChg>
        <pc:spChg chg="mod">
          <ac:chgData name="Niharika Jonnala" userId="d0c912939e01749a" providerId="LiveId" clId="{E834F1A5-D618-42C1-9D55-E53EA127E461}" dt="2024-09-18T12:37:08.606" v="477" actId="1076"/>
          <ac:spMkLst>
            <pc:docMk/>
            <pc:sldMk cId="2052931870" sldId="270"/>
            <ac:spMk id="3" creationId="{71345ED6-EB90-B3B0-D66B-E94749EA9CBB}"/>
          </ac:spMkLst>
        </pc:spChg>
        <pc:picChg chg="add mod">
          <ac:chgData name="Niharika Jonnala" userId="d0c912939e01749a" providerId="LiveId" clId="{E834F1A5-D618-42C1-9D55-E53EA127E461}" dt="2024-09-18T12:38:35.059" v="499" actId="1076"/>
          <ac:picMkLst>
            <pc:docMk/>
            <pc:sldMk cId="2052931870" sldId="270"/>
            <ac:picMk id="4" creationId="{BF3BD0F6-0C8C-909D-BC07-6973C6FBB35B}"/>
          </ac:picMkLst>
        </pc:picChg>
      </pc:sldChg>
      <pc:sldChg chg="addSp delSp modSp new mod">
        <pc:chgData name="Niharika Jonnala" userId="d0c912939e01749a" providerId="LiveId" clId="{E834F1A5-D618-42C1-9D55-E53EA127E461}" dt="2024-09-18T12:52:49.603" v="536" actId="1076"/>
        <pc:sldMkLst>
          <pc:docMk/>
          <pc:sldMk cId="944857685" sldId="271"/>
        </pc:sldMkLst>
        <pc:spChg chg="del">
          <ac:chgData name="Niharika Jonnala" userId="d0c912939e01749a" providerId="LiveId" clId="{E834F1A5-D618-42C1-9D55-E53EA127E461}" dt="2024-09-18T12:41:22.480" v="505" actId="21"/>
          <ac:spMkLst>
            <pc:docMk/>
            <pc:sldMk cId="944857685" sldId="271"/>
            <ac:spMk id="2" creationId="{A2DF2AF6-DF18-2F2F-A067-E20596ADCED2}"/>
          </ac:spMkLst>
        </pc:spChg>
        <pc:spChg chg="del">
          <ac:chgData name="Niharika Jonnala" userId="d0c912939e01749a" providerId="LiveId" clId="{E834F1A5-D618-42C1-9D55-E53EA127E461}" dt="2024-09-18T12:39:18.818" v="501"/>
          <ac:spMkLst>
            <pc:docMk/>
            <pc:sldMk cId="944857685" sldId="271"/>
            <ac:spMk id="3" creationId="{3D7FF404-998F-3AAD-7811-35E959B6A75E}"/>
          </ac:spMkLst>
        </pc:spChg>
        <pc:spChg chg="add del mod">
          <ac:chgData name="Niharika Jonnala" userId="d0c912939e01749a" providerId="LiveId" clId="{E834F1A5-D618-42C1-9D55-E53EA127E461}" dt="2024-09-18T12:41:12.865" v="503"/>
          <ac:spMkLst>
            <pc:docMk/>
            <pc:sldMk cId="944857685" sldId="271"/>
            <ac:spMk id="6" creationId="{6CEEF71C-9EA4-418D-1A36-714F4F4E1B8F}"/>
          </ac:spMkLst>
        </pc:spChg>
        <pc:spChg chg="add del mod">
          <ac:chgData name="Niharika Jonnala" userId="d0c912939e01749a" providerId="LiveId" clId="{E834F1A5-D618-42C1-9D55-E53EA127E461}" dt="2024-09-18T12:42:29.273" v="515"/>
          <ac:spMkLst>
            <pc:docMk/>
            <pc:sldMk cId="944857685" sldId="271"/>
            <ac:spMk id="8" creationId="{67E7B651-C61B-49E0-D859-C20F41561D59}"/>
          </ac:spMkLst>
        </pc:spChg>
        <pc:spChg chg="add del mod">
          <ac:chgData name="Niharika Jonnala" userId="d0c912939e01749a" providerId="LiveId" clId="{E834F1A5-D618-42C1-9D55-E53EA127E461}" dt="2024-09-18T12:42:32.413" v="516"/>
          <ac:spMkLst>
            <pc:docMk/>
            <pc:sldMk cId="944857685" sldId="271"/>
            <ac:spMk id="10" creationId="{4391AE3F-6753-A713-7C75-8FED49842B96}"/>
          </ac:spMkLst>
        </pc:spChg>
        <pc:spChg chg="add del mod">
          <ac:chgData name="Niharika Jonnala" userId="d0c912939e01749a" providerId="LiveId" clId="{E834F1A5-D618-42C1-9D55-E53EA127E461}" dt="2024-09-18T12:42:39.715" v="518"/>
          <ac:spMkLst>
            <pc:docMk/>
            <pc:sldMk cId="944857685" sldId="271"/>
            <ac:spMk id="13" creationId="{6A1D8787-3D02-8122-50AF-57419656A469}"/>
          </ac:spMkLst>
        </pc:spChg>
        <pc:spChg chg="add mod">
          <ac:chgData name="Niharika Jonnala" userId="d0c912939e01749a" providerId="LiveId" clId="{E834F1A5-D618-42C1-9D55-E53EA127E461}" dt="2024-09-18T12:44:00.111" v="529" actId="14100"/>
          <ac:spMkLst>
            <pc:docMk/>
            <pc:sldMk cId="944857685" sldId="271"/>
            <ac:spMk id="16" creationId="{786F3B23-C8C0-1942-522D-F8CA8A63774B}"/>
          </ac:spMkLst>
        </pc:spChg>
        <pc:picChg chg="add del mod">
          <ac:chgData name="Niharika Jonnala" userId="d0c912939e01749a" providerId="LiveId" clId="{E834F1A5-D618-42C1-9D55-E53EA127E461}" dt="2024-09-18T12:40:54.081" v="502" actId="21"/>
          <ac:picMkLst>
            <pc:docMk/>
            <pc:sldMk cId="944857685" sldId="271"/>
            <ac:picMk id="4" creationId="{2BF4C833-A29B-2805-9FF5-DF785DA791D8}"/>
          </ac:picMkLst>
        </pc:picChg>
        <pc:picChg chg="add del mod">
          <ac:chgData name="Niharika Jonnala" userId="d0c912939e01749a" providerId="LiveId" clId="{E834F1A5-D618-42C1-9D55-E53EA127E461}" dt="2024-09-18T12:42:29.265" v="513" actId="21"/>
          <ac:picMkLst>
            <pc:docMk/>
            <pc:sldMk cId="944857685" sldId="271"/>
            <ac:picMk id="7" creationId="{655EA861-EAA5-6D1B-5857-019EF4AE6734}"/>
          </ac:picMkLst>
        </pc:picChg>
        <pc:picChg chg="add del mod">
          <ac:chgData name="Niharika Jonnala" userId="d0c912939e01749a" providerId="LiveId" clId="{E834F1A5-D618-42C1-9D55-E53EA127E461}" dt="2024-09-18T12:42:34.196" v="517" actId="21"/>
          <ac:picMkLst>
            <pc:docMk/>
            <pc:sldMk cId="944857685" sldId="271"/>
            <ac:picMk id="11" creationId="{655EA861-EAA5-6D1B-5857-019EF4AE6734}"/>
          </ac:picMkLst>
        </pc:picChg>
        <pc:picChg chg="add del mod">
          <ac:chgData name="Niharika Jonnala" userId="d0c912939e01749a" providerId="LiveId" clId="{E834F1A5-D618-42C1-9D55-E53EA127E461}" dt="2024-09-18T12:42:43.741" v="519" actId="21"/>
          <ac:picMkLst>
            <pc:docMk/>
            <pc:sldMk cId="944857685" sldId="271"/>
            <ac:picMk id="14" creationId="{655EA861-EAA5-6D1B-5857-019EF4AE6734}"/>
          </ac:picMkLst>
        </pc:picChg>
        <pc:picChg chg="add mod">
          <ac:chgData name="Niharika Jonnala" userId="d0c912939e01749a" providerId="LiveId" clId="{E834F1A5-D618-42C1-9D55-E53EA127E461}" dt="2024-09-18T12:52:49.603" v="536" actId="1076"/>
          <ac:picMkLst>
            <pc:docMk/>
            <pc:sldMk cId="944857685" sldId="271"/>
            <ac:picMk id="17" creationId="{D2678101-D811-493F-1043-F6715990966A}"/>
          </ac:picMkLst>
        </pc:picChg>
      </pc:sldChg>
      <pc:sldChg chg="modSp new mod">
        <pc:chgData name="Niharika Jonnala" userId="d0c912939e01749a" providerId="LiveId" clId="{E834F1A5-D618-42C1-9D55-E53EA127E461}" dt="2024-09-18T13:00:57.240" v="576" actId="20577"/>
        <pc:sldMkLst>
          <pc:docMk/>
          <pc:sldMk cId="3613366752" sldId="272"/>
        </pc:sldMkLst>
        <pc:spChg chg="mod">
          <ac:chgData name="Niharika Jonnala" userId="d0c912939e01749a" providerId="LiveId" clId="{E834F1A5-D618-42C1-9D55-E53EA127E461}" dt="2024-09-18T12:59:49.272" v="557" actId="207"/>
          <ac:spMkLst>
            <pc:docMk/>
            <pc:sldMk cId="3613366752" sldId="272"/>
            <ac:spMk id="2" creationId="{6174CB15-F589-D8DF-1F0A-908109D9C008}"/>
          </ac:spMkLst>
        </pc:spChg>
        <pc:spChg chg="mod">
          <ac:chgData name="Niharika Jonnala" userId="d0c912939e01749a" providerId="LiveId" clId="{E834F1A5-D618-42C1-9D55-E53EA127E461}" dt="2024-09-18T13:00:57.240" v="576" actId="20577"/>
          <ac:spMkLst>
            <pc:docMk/>
            <pc:sldMk cId="3613366752" sldId="272"/>
            <ac:spMk id="3" creationId="{B536E1AB-AE23-6D68-F1DE-5291D217BFEC}"/>
          </ac:spMkLst>
        </pc:spChg>
      </pc:sldChg>
      <pc:sldChg chg="addSp delSp modSp new mod">
        <pc:chgData name="Niharika Jonnala" userId="d0c912939e01749a" providerId="LiveId" clId="{E834F1A5-D618-42C1-9D55-E53EA127E461}" dt="2024-09-18T13:06:16.317" v="614" actId="14100"/>
        <pc:sldMkLst>
          <pc:docMk/>
          <pc:sldMk cId="185148441" sldId="273"/>
        </pc:sldMkLst>
        <pc:spChg chg="mod">
          <ac:chgData name="Niharika Jonnala" userId="d0c912939e01749a" providerId="LiveId" clId="{E834F1A5-D618-42C1-9D55-E53EA127E461}" dt="2024-09-18T13:03:54.788" v="609" actId="207"/>
          <ac:spMkLst>
            <pc:docMk/>
            <pc:sldMk cId="185148441" sldId="273"/>
            <ac:spMk id="2" creationId="{C5FF029C-8295-37D9-8F48-11BEF6E3496C}"/>
          </ac:spMkLst>
        </pc:spChg>
        <pc:spChg chg="del">
          <ac:chgData name="Niharika Jonnala" userId="d0c912939e01749a" providerId="LiveId" clId="{E834F1A5-D618-42C1-9D55-E53EA127E461}" dt="2024-09-18T13:05:58.729" v="610"/>
          <ac:spMkLst>
            <pc:docMk/>
            <pc:sldMk cId="185148441" sldId="273"/>
            <ac:spMk id="3" creationId="{41E22F63-5DC7-4D6A-EB60-A8A2F0555A5A}"/>
          </ac:spMkLst>
        </pc:spChg>
        <pc:picChg chg="add mod">
          <ac:chgData name="Niharika Jonnala" userId="d0c912939e01749a" providerId="LiveId" clId="{E834F1A5-D618-42C1-9D55-E53EA127E461}" dt="2024-09-18T13:06:16.317" v="614" actId="14100"/>
          <ac:picMkLst>
            <pc:docMk/>
            <pc:sldMk cId="185148441" sldId="273"/>
            <ac:picMk id="4" creationId="{521C6052-AA63-25FA-0254-CED7CA624E92}"/>
          </ac:picMkLst>
        </pc:picChg>
      </pc:sldChg>
      <pc:sldChg chg="modSp new mod">
        <pc:chgData name="Niharika Jonnala" userId="d0c912939e01749a" providerId="LiveId" clId="{E834F1A5-D618-42C1-9D55-E53EA127E461}" dt="2024-09-18T13:08:05.819" v="657" actId="1076"/>
        <pc:sldMkLst>
          <pc:docMk/>
          <pc:sldMk cId="1893388488" sldId="274"/>
        </pc:sldMkLst>
        <pc:spChg chg="mod">
          <ac:chgData name="Niharika Jonnala" userId="d0c912939e01749a" providerId="LiveId" clId="{E834F1A5-D618-42C1-9D55-E53EA127E461}" dt="2024-09-18T13:07:24.760" v="647" actId="113"/>
          <ac:spMkLst>
            <pc:docMk/>
            <pc:sldMk cId="1893388488" sldId="274"/>
            <ac:spMk id="2" creationId="{CE7652F5-D60B-0287-617B-7CAB15808DF4}"/>
          </ac:spMkLst>
        </pc:spChg>
        <pc:spChg chg="mod">
          <ac:chgData name="Niharika Jonnala" userId="d0c912939e01749a" providerId="LiveId" clId="{E834F1A5-D618-42C1-9D55-E53EA127E461}" dt="2024-09-18T13:08:05.819" v="657" actId="1076"/>
          <ac:spMkLst>
            <pc:docMk/>
            <pc:sldMk cId="1893388488" sldId="274"/>
            <ac:spMk id="3" creationId="{84E75BB0-6E99-C88E-8D2B-E1635C33CAE0}"/>
          </ac:spMkLst>
        </pc:spChg>
      </pc:sldChg>
      <pc:sldChg chg="modSp new mod">
        <pc:chgData name="Niharika Jonnala" userId="d0c912939e01749a" providerId="LiveId" clId="{E834F1A5-D618-42C1-9D55-E53EA127E461}" dt="2024-09-18T13:09:54.372" v="696" actId="20577"/>
        <pc:sldMkLst>
          <pc:docMk/>
          <pc:sldMk cId="1765004245" sldId="275"/>
        </pc:sldMkLst>
        <pc:spChg chg="mod">
          <ac:chgData name="Niharika Jonnala" userId="d0c912939e01749a" providerId="LiveId" clId="{E834F1A5-D618-42C1-9D55-E53EA127E461}" dt="2024-09-18T13:09:54.372" v="696" actId="20577"/>
          <ac:spMkLst>
            <pc:docMk/>
            <pc:sldMk cId="1765004245" sldId="275"/>
            <ac:spMk id="2" creationId="{DEBC3EB6-0CA3-E3C4-C5AC-1B8B106339DD}"/>
          </ac:spMkLst>
        </pc:spChg>
        <pc:spChg chg="mod">
          <ac:chgData name="Niharika Jonnala" userId="d0c912939e01749a" providerId="LiveId" clId="{E834F1A5-D618-42C1-9D55-E53EA127E461}" dt="2024-09-18T13:09:15.947" v="677" actId="20577"/>
          <ac:spMkLst>
            <pc:docMk/>
            <pc:sldMk cId="1765004245" sldId="275"/>
            <ac:spMk id="3" creationId="{A82626E9-0AA2-A5D2-7358-6D694B665585}"/>
          </ac:spMkLst>
        </pc:spChg>
      </pc:sldChg>
      <pc:sldChg chg="modSp new mod ord">
        <pc:chgData name="Niharika Jonnala" userId="d0c912939e01749a" providerId="LiveId" clId="{E834F1A5-D618-42C1-9D55-E53EA127E461}" dt="2024-09-18T13:10:41.089" v="722" actId="1076"/>
        <pc:sldMkLst>
          <pc:docMk/>
          <pc:sldMk cId="1776161737" sldId="276"/>
        </pc:sldMkLst>
        <pc:spChg chg="mod">
          <ac:chgData name="Niharika Jonnala" userId="d0c912939e01749a" providerId="LiveId" clId="{E834F1A5-D618-42C1-9D55-E53EA127E461}" dt="2024-09-18T13:10:17" v="715" actId="113"/>
          <ac:spMkLst>
            <pc:docMk/>
            <pc:sldMk cId="1776161737" sldId="276"/>
            <ac:spMk id="2" creationId="{A266B921-2628-487B-3D17-0DAD079A7D4D}"/>
          </ac:spMkLst>
        </pc:spChg>
        <pc:spChg chg="mod">
          <ac:chgData name="Niharika Jonnala" userId="d0c912939e01749a" providerId="LiveId" clId="{E834F1A5-D618-42C1-9D55-E53EA127E461}" dt="2024-09-18T13:10:41.089" v="722" actId="1076"/>
          <ac:spMkLst>
            <pc:docMk/>
            <pc:sldMk cId="1776161737" sldId="276"/>
            <ac:spMk id="3" creationId="{1FB25469-41AF-7966-7F7C-C196CCDA2CD0}"/>
          </ac:spMkLst>
        </pc:spChg>
      </pc:sldChg>
      <pc:sldChg chg="delSp modSp new mod">
        <pc:chgData name="Niharika Jonnala" userId="d0c912939e01749a" providerId="LiveId" clId="{E834F1A5-D618-42C1-9D55-E53EA127E461}" dt="2024-09-18T13:12:02.693" v="748" actId="255"/>
        <pc:sldMkLst>
          <pc:docMk/>
          <pc:sldMk cId="2893987836" sldId="277"/>
        </pc:sldMkLst>
        <pc:spChg chg="del">
          <ac:chgData name="Niharika Jonnala" userId="d0c912939e01749a" providerId="LiveId" clId="{E834F1A5-D618-42C1-9D55-E53EA127E461}" dt="2024-09-18T13:10:51.333" v="724" actId="21"/>
          <ac:spMkLst>
            <pc:docMk/>
            <pc:sldMk cId="2893987836" sldId="277"/>
            <ac:spMk id="2" creationId="{05A3CAB5-236C-0455-51DA-A23BBBDA2A7B}"/>
          </ac:spMkLst>
        </pc:spChg>
        <pc:spChg chg="mod">
          <ac:chgData name="Niharika Jonnala" userId="d0c912939e01749a" providerId="LiveId" clId="{E834F1A5-D618-42C1-9D55-E53EA127E461}" dt="2024-09-18T13:12:02.693" v="748" actId="255"/>
          <ac:spMkLst>
            <pc:docMk/>
            <pc:sldMk cId="2893987836" sldId="277"/>
            <ac:spMk id="3" creationId="{82F20533-4B05-BB5E-206F-A7DF2A3C80D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F336B-76B7-431F-9F5E-75CE23B83157}" type="doc">
      <dgm:prSet loTypeId="urn:microsoft.com/office/officeart/2016/7/layout/HexagonTimeline" loCatId="process" qsTypeId="urn:microsoft.com/office/officeart/2005/8/quickstyle/simple4" qsCatId="simple" csTypeId="urn:microsoft.com/office/officeart/2005/8/colors/accent1_2" csCatId="accent1" phldr="1"/>
      <dgm:spPr/>
      <dgm:t>
        <a:bodyPr/>
        <a:lstStyle/>
        <a:p>
          <a:endParaRPr lang="en-US"/>
        </a:p>
      </dgm:t>
    </dgm:pt>
    <dgm:pt modelId="{F50CB951-182F-4C09-833F-77274651E850}" type="pres">
      <dgm:prSet presAssocID="{319F336B-76B7-431F-9F5E-75CE23B83157}" presName="Name0" presStyleCnt="0">
        <dgm:presLayoutVars>
          <dgm:chMax/>
          <dgm:chPref/>
          <dgm:animLvl val="lvl"/>
        </dgm:presLayoutVars>
      </dgm:prSet>
      <dgm:spPr/>
    </dgm:pt>
  </dgm:ptLst>
  <dgm:cxnLst>
    <dgm:cxn modelId="{B3417D35-E4B2-433C-8142-F4400431E9F3}" type="presOf" srcId="{319F336B-76B7-431F-9F5E-75CE23B83157}" destId="{F50CB951-182F-4C09-833F-77274651E850}"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6E302-901B-4EC5-8063-F4475DEAA8C8}" type="datetimeFigureOut">
              <a:rPr lang="en-US" smtClean="0"/>
              <a:t>9/18/2024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B3765-1535-41FB-A927-AAD2D1E85382}" type="slidenum">
              <a:rPr lang="en-US" smtClean="0"/>
              <a:t>‹#›</a:t>
            </a:fld>
            <a:endParaRPr lang="en-US" dirty="0"/>
          </a:p>
        </p:txBody>
      </p:sp>
    </p:spTree>
    <p:extLst>
      <p:ext uri="{BB962C8B-B14F-4D97-AF65-F5344CB8AC3E}">
        <p14:creationId xmlns:p14="http://schemas.microsoft.com/office/powerpoint/2010/main" val="31701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6B3765-1535-41FB-A927-AAD2D1E85382}" type="slidenum">
              <a:rPr lang="en-US" smtClean="0"/>
              <a:t>8</a:t>
            </a:fld>
            <a:endParaRPr lang="en-US" dirty="0"/>
          </a:p>
        </p:txBody>
      </p:sp>
    </p:spTree>
    <p:extLst>
      <p:ext uri="{BB962C8B-B14F-4D97-AF65-F5344CB8AC3E}">
        <p14:creationId xmlns:p14="http://schemas.microsoft.com/office/powerpoint/2010/main" val="406832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CAFE9EF-BFD3-43EA-A868-783EE64D3026}" type="datetime1">
              <a:rPr lang="en-US" smtClean="0"/>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715DF4-6503-424C-B89D-B31483AF0BFD}"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BEE408-CEE3-4069-B613-CB32C19D6587}"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4680C5-3949-48B3-AAD0-C6AC4D6634A8}"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451F9A-4BC0-4BDC-9C0A-439930D3F628}"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C190EB-8738-400A-AFF7-6D1DEC6B76AF}"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A0F0B9-B198-4467-8481-337D4552AC07}"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A7E8C0-DCD6-4618-824E-E5B47E37F774}"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6133B-A04A-40C7-999B-6B964B69F57E}"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466FB9-D28B-49B1-96AA-2DC4A0B82672}"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763742-95DB-4727-9E2D-E67133874C57}"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4C757-AC18-4BD4-B58D-C09C7F56266E}"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A06CBA-D419-41FA-8B3E-D17E24A5F335}" type="datetime1">
              <a:rPr lang="en-US" smtClean="0"/>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24B8EF-695A-4D91-86E6-BD3ABF986DC6}"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9A1DA-1075-4AB6-9AFC-9045E23C9F15}" type="datetime1">
              <a:rPr lang="en-US" smtClean="0"/>
              <a:t>9/18/2024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3360-0F07-4AD4-AAF8-61579BDE5A02}"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5D3E4-AEF6-4C0D-955F-4975ADE12833}"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096B060-2D6F-430E-A017-FCCC5AF2AC19}" type="datetime1">
              <a:rPr lang="en-US" smtClean="0"/>
              <a:t>9/18/2024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1AAC652-2FE4-A468-50BD-B064D861E6D4}"/>
              </a:ext>
            </a:extLst>
          </p:cNvPr>
          <p:cNvSpPr txBox="1"/>
          <p:nvPr/>
        </p:nvSpPr>
        <p:spPr>
          <a:xfrm>
            <a:off x="1622322" y="953729"/>
            <a:ext cx="9222659" cy="707886"/>
          </a:xfrm>
          <a:prstGeom prst="rect">
            <a:avLst/>
          </a:prstGeom>
          <a:noFill/>
        </p:spPr>
        <p:txBody>
          <a:bodyPr wrap="square" rtlCol="0">
            <a:spAutoFit/>
          </a:bodyPr>
          <a:lstStyle/>
          <a:p>
            <a:r>
              <a:rPr lang="en-IN" sz="4000" b="1" dirty="0">
                <a:solidFill>
                  <a:schemeClr val="accent3"/>
                </a:solidFill>
                <a:latin typeface="ADLaM Display" panose="02010000000000000000" pitchFamily="2" charset="0"/>
                <a:ea typeface="ADLaM Display" panose="02010000000000000000" pitchFamily="2" charset="0"/>
                <a:cs typeface="ADLaM Display" panose="02010000000000000000" pitchFamily="2" charset="0"/>
              </a:rPr>
              <a:t> Bike sharing demand prediction</a:t>
            </a:r>
          </a:p>
        </p:txBody>
      </p:sp>
      <p:pic>
        <p:nvPicPr>
          <p:cNvPr id="10" name="Picture 9">
            <a:extLst>
              <a:ext uri="{FF2B5EF4-FFF2-40B4-BE49-F238E27FC236}">
                <a16:creationId xmlns:a16="http://schemas.microsoft.com/office/drawing/2014/main" id="{9196E2B2-06DA-9C58-7973-34E5B2C28A79}"/>
              </a:ext>
            </a:extLst>
          </p:cNvPr>
          <p:cNvPicPr>
            <a:picLocks noChangeAspect="1"/>
          </p:cNvPicPr>
          <p:nvPr/>
        </p:nvPicPr>
        <p:blipFill>
          <a:blip r:embed="rId3"/>
          <a:stretch>
            <a:fillRect/>
          </a:stretch>
        </p:blipFill>
        <p:spPr>
          <a:xfrm>
            <a:off x="9434666" y="78658"/>
            <a:ext cx="2688508" cy="875071"/>
          </a:xfrm>
          <a:prstGeom prst="rect">
            <a:avLst/>
          </a:prstGeom>
        </p:spPr>
      </p:pic>
      <p:sp>
        <p:nvSpPr>
          <p:cNvPr id="11" name="TextBox 10">
            <a:extLst>
              <a:ext uri="{FF2B5EF4-FFF2-40B4-BE49-F238E27FC236}">
                <a16:creationId xmlns:a16="http://schemas.microsoft.com/office/drawing/2014/main" id="{A51CCAFB-8F35-E500-383B-64AB5E641EA5}"/>
              </a:ext>
            </a:extLst>
          </p:cNvPr>
          <p:cNvSpPr txBox="1"/>
          <p:nvPr/>
        </p:nvSpPr>
        <p:spPr>
          <a:xfrm>
            <a:off x="2900515" y="3048000"/>
            <a:ext cx="5850194" cy="2246769"/>
          </a:xfrm>
          <a:prstGeom prst="rect">
            <a:avLst/>
          </a:prstGeom>
          <a:noFill/>
        </p:spPr>
        <p:txBody>
          <a:bodyPr wrap="square" rtlCol="0">
            <a:spAutoFit/>
          </a:bodyPr>
          <a:lstStyle/>
          <a:p>
            <a:r>
              <a:rPr lang="en-IN" sz="2800" dirty="0">
                <a:solidFill>
                  <a:schemeClr val="bg1">
                    <a:lumMod val="95000"/>
                    <a:lumOff val="5000"/>
                  </a:schemeClr>
                </a:solidFill>
                <a:latin typeface="Amasis MT Pro Black" panose="02040A04050005020304" pitchFamily="18" charset="0"/>
              </a:rPr>
              <a:t>Name     :    </a:t>
            </a:r>
            <a:r>
              <a:rPr lang="en-IN" sz="2800" dirty="0" err="1">
                <a:solidFill>
                  <a:schemeClr val="bg1">
                    <a:lumMod val="95000"/>
                    <a:lumOff val="5000"/>
                  </a:schemeClr>
                </a:solidFill>
                <a:latin typeface="Amasis MT Pro Black" panose="02040A04050005020304" pitchFamily="18" charset="0"/>
              </a:rPr>
              <a:t>j.Niharika</a:t>
            </a:r>
            <a:endParaRPr lang="en-IN" sz="2800" dirty="0">
              <a:solidFill>
                <a:schemeClr val="bg1">
                  <a:lumMod val="95000"/>
                  <a:lumOff val="5000"/>
                </a:schemeClr>
              </a:solidFill>
              <a:latin typeface="Amasis MT Pro Black" panose="02040A04050005020304" pitchFamily="18" charset="0"/>
            </a:endParaRPr>
          </a:p>
          <a:p>
            <a:endParaRPr lang="en-IN" sz="2800" dirty="0">
              <a:solidFill>
                <a:schemeClr val="bg1">
                  <a:lumMod val="95000"/>
                  <a:lumOff val="5000"/>
                </a:schemeClr>
              </a:solidFill>
              <a:latin typeface="Amasis MT Pro Black" panose="02040A04050005020304" pitchFamily="18" charset="0"/>
            </a:endParaRPr>
          </a:p>
          <a:p>
            <a:r>
              <a:rPr lang="en-IN" sz="2800" dirty="0">
                <a:solidFill>
                  <a:schemeClr val="bg1">
                    <a:lumMod val="95000"/>
                    <a:lumOff val="5000"/>
                  </a:schemeClr>
                </a:solidFill>
                <a:latin typeface="Amasis MT Pro Black" panose="02040A04050005020304" pitchFamily="18" charset="0"/>
              </a:rPr>
              <a:t>Reg.no   :  221fa14019</a:t>
            </a:r>
          </a:p>
          <a:p>
            <a:endParaRPr lang="en-IN" sz="2800" dirty="0">
              <a:solidFill>
                <a:schemeClr val="bg1">
                  <a:lumMod val="95000"/>
                  <a:lumOff val="5000"/>
                </a:schemeClr>
              </a:solidFill>
              <a:latin typeface="Amasis MT Pro Black" panose="02040A04050005020304" pitchFamily="18" charset="0"/>
            </a:endParaRPr>
          </a:p>
          <a:p>
            <a:r>
              <a:rPr lang="en-IN" sz="2800" dirty="0">
                <a:solidFill>
                  <a:schemeClr val="bg1">
                    <a:lumMod val="95000"/>
                    <a:lumOff val="5000"/>
                  </a:schemeClr>
                </a:solidFill>
                <a:latin typeface="Amasis MT Pro Black" panose="02040A04050005020304" pitchFamily="18" charset="0"/>
              </a:rPr>
              <a:t>   Bioinformatics -3A</a:t>
            </a:r>
          </a:p>
        </p:txBody>
      </p:sp>
    </p:spTree>
    <p:extLst>
      <p:ext uri="{BB962C8B-B14F-4D97-AF65-F5344CB8AC3E}">
        <p14:creationId xmlns:p14="http://schemas.microsoft.com/office/powerpoint/2010/main" val="354975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338A-6AB4-DBB9-E125-55ECFD94E73F}"/>
              </a:ext>
            </a:extLst>
          </p:cNvPr>
          <p:cNvSpPr>
            <a:spLocks noGrp="1"/>
          </p:cNvSpPr>
          <p:nvPr>
            <p:ph type="title"/>
          </p:nvPr>
        </p:nvSpPr>
        <p:spPr/>
        <p:txBody>
          <a:bodyPr/>
          <a:lstStyle/>
          <a:p>
            <a:r>
              <a:rPr lang="en-IN"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EDA(contd..)</a:t>
            </a:r>
          </a:p>
        </p:txBody>
      </p:sp>
      <p:sp>
        <p:nvSpPr>
          <p:cNvPr id="3" name="Content Placeholder 2">
            <a:extLst>
              <a:ext uri="{FF2B5EF4-FFF2-40B4-BE49-F238E27FC236}">
                <a16:creationId xmlns:a16="http://schemas.microsoft.com/office/drawing/2014/main" id="{71345ED6-EB90-B3B0-D66B-E94749EA9CBB}"/>
              </a:ext>
            </a:extLst>
          </p:cNvPr>
          <p:cNvSpPr>
            <a:spLocks noGrp="1"/>
          </p:cNvSpPr>
          <p:nvPr>
            <p:ph idx="1"/>
          </p:nvPr>
        </p:nvSpPr>
        <p:spPr>
          <a:xfrm>
            <a:off x="670821" y="5366753"/>
            <a:ext cx="10233800" cy="1126122"/>
          </a:xfrm>
        </p:spPr>
        <p:txBody>
          <a:bodyPr>
            <a:normAutofit fontScale="77500" lnSpcReduction="20000"/>
          </a:bodyPr>
          <a:lstStyle/>
          <a:p>
            <a:r>
              <a:rPr lang="en-US" dirty="0"/>
              <a:t>Less demand on winter seasons </a:t>
            </a:r>
          </a:p>
          <a:p>
            <a:pPr marL="0" indent="0">
              <a:buNone/>
            </a:pPr>
            <a:r>
              <a:rPr lang="en-US" dirty="0"/>
              <a:t>• Slightly Higher demand during Non holidays </a:t>
            </a:r>
          </a:p>
          <a:p>
            <a:pPr marL="0" indent="0">
              <a:buNone/>
            </a:pPr>
            <a:r>
              <a:rPr lang="en-US" dirty="0"/>
              <a:t>• Almost no demand on non functioning day</a:t>
            </a:r>
            <a:endParaRPr lang="en-IN" dirty="0"/>
          </a:p>
        </p:txBody>
      </p:sp>
      <p:pic>
        <p:nvPicPr>
          <p:cNvPr id="4" name="Picture 3">
            <a:extLst>
              <a:ext uri="{FF2B5EF4-FFF2-40B4-BE49-F238E27FC236}">
                <a16:creationId xmlns:a16="http://schemas.microsoft.com/office/drawing/2014/main" id="{BF3BD0F6-0C8C-909D-BC07-6973C6FBB35B}"/>
              </a:ext>
            </a:extLst>
          </p:cNvPr>
          <p:cNvPicPr>
            <a:picLocks noChangeAspect="1"/>
          </p:cNvPicPr>
          <p:nvPr/>
        </p:nvPicPr>
        <p:blipFill>
          <a:blip r:embed="rId2"/>
          <a:stretch>
            <a:fillRect/>
          </a:stretch>
        </p:blipFill>
        <p:spPr>
          <a:xfrm>
            <a:off x="376925" y="1690688"/>
            <a:ext cx="10527696" cy="3449054"/>
          </a:xfrm>
          <a:prstGeom prst="rect">
            <a:avLst/>
          </a:prstGeom>
        </p:spPr>
      </p:pic>
    </p:spTree>
    <p:extLst>
      <p:ext uri="{BB962C8B-B14F-4D97-AF65-F5344CB8AC3E}">
        <p14:creationId xmlns:p14="http://schemas.microsoft.com/office/powerpoint/2010/main" val="205293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786F3B23-C8C0-1942-522D-F8CA8A63774B}"/>
              </a:ext>
            </a:extLst>
          </p:cNvPr>
          <p:cNvSpPr>
            <a:spLocks noGrp="1"/>
          </p:cNvSpPr>
          <p:nvPr>
            <p:ph idx="1"/>
          </p:nvPr>
        </p:nvSpPr>
        <p:spPr>
          <a:xfrm>
            <a:off x="6962274" y="449179"/>
            <a:ext cx="4600073" cy="5155490"/>
          </a:xfrm>
        </p:spPr>
        <p:txBody>
          <a:bodyPr/>
          <a:lstStyle/>
          <a:p>
            <a:r>
              <a:rPr lang="en-US" dirty="0"/>
              <a:t>We can see that there less demand of Rented bike in the month of December, January, February i.e. during winter seasons </a:t>
            </a:r>
          </a:p>
          <a:p>
            <a:pPr marL="0" indent="0">
              <a:buNone/>
            </a:pPr>
            <a:endParaRPr lang="en-US" dirty="0"/>
          </a:p>
          <a:p>
            <a:pPr marL="0" indent="0">
              <a:buNone/>
            </a:pPr>
            <a:r>
              <a:rPr lang="en-US" dirty="0"/>
              <a:t>• Also demand of bike is maximum during May, June, July </a:t>
            </a:r>
            <a:r>
              <a:rPr lang="en-US" dirty="0" err="1"/>
              <a:t>i.e</a:t>
            </a:r>
            <a:r>
              <a:rPr lang="en-US" dirty="0"/>
              <a:t> Summer seasons.</a:t>
            </a:r>
            <a:endParaRPr lang="en-IN" dirty="0"/>
          </a:p>
        </p:txBody>
      </p:sp>
      <p:pic>
        <p:nvPicPr>
          <p:cNvPr id="17" name="Picture 16">
            <a:extLst>
              <a:ext uri="{FF2B5EF4-FFF2-40B4-BE49-F238E27FC236}">
                <a16:creationId xmlns:a16="http://schemas.microsoft.com/office/drawing/2014/main" id="{D2678101-D811-493F-1043-F6715990966A}"/>
              </a:ext>
            </a:extLst>
          </p:cNvPr>
          <p:cNvPicPr>
            <a:picLocks noChangeAspect="1"/>
          </p:cNvPicPr>
          <p:nvPr/>
        </p:nvPicPr>
        <p:blipFill>
          <a:blip r:embed="rId2"/>
          <a:stretch>
            <a:fillRect/>
          </a:stretch>
        </p:blipFill>
        <p:spPr>
          <a:xfrm>
            <a:off x="176980" y="576716"/>
            <a:ext cx="6578816" cy="5155490"/>
          </a:xfrm>
          <a:prstGeom prst="rect">
            <a:avLst/>
          </a:prstGeom>
        </p:spPr>
      </p:pic>
    </p:spTree>
    <p:extLst>
      <p:ext uri="{BB962C8B-B14F-4D97-AF65-F5344CB8AC3E}">
        <p14:creationId xmlns:p14="http://schemas.microsoft.com/office/powerpoint/2010/main" val="94485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B15-F589-D8DF-1F0A-908109D9C008}"/>
              </a:ext>
            </a:extLst>
          </p:cNvPr>
          <p:cNvSpPr>
            <a:spLocks noGrp="1"/>
          </p:cNvSpPr>
          <p:nvPr>
            <p:ph type="title"/>
          </p:nvPr>
        </p:nvSpPr>
        <p:spPr/>
        <p:txBody>
          <a:bodyPr/>
          <a:lstStyle/>
          <a:p>
            <a:r>
              <a:rPr lang="en-IN"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Models performed</a:t>
            </a:r>
          </a:p>
        </p:txBody>
      </p:sp>
      <p:sp>
        <p:nvSpPr>
          <p:cNvPr id="3" name="Content Placeholder 2">
            <a:extLst>
              <a:ext uri="{FF2B5EF4-FFF2-40B4-BE49-F238E27FC236}">
                <a16:creationId xmlns:a16="http://schemas.microsoft.com/office/drawing/2014/main" id="{B536E1AB-AE23-6D68-F1DE-5291D217BFEC}"/>
              </a:ext>
            </a:extLst>
          </p:cNvPr>
          <p:cNvSpPr>
            <a:spLocks noGrp="1"/>
          </p:cNvSpPr>
          <p:nvPr>
            <p:ph idx="1"/>
          </p:nvPr>
        </p:nvSpPr>
        <p:spPr/>
        <p:txBody>
          <a:bodyPr>
            <a:normAutofit lnSpcReduction="10000"/>
          </a:bodyPr>
          <a:lstStyle/>
          <a:p>
            <a:r>
              <a:rPr lang="en-IN" dirty="0"/>
              <a:t>Linear Regression with regularizations </a:t>
            </a:r>
          </a:p>
          <a:p>
            <a:r>
              <a:rPr lang="en-IN" dirty="0"/>
              <a:t> Polynomial Regression</a:t>
            </a:r>
          </a:p>
          <a:p>
            <a:r>
              <a:rPr lang="en-IN" dirty="0"/>
              <a:t> K nearest neighbours </a:t>
            </a:r>
          </a:p>
          <a:p>
            <a:r>
              <a:rPr lang="en-IN" dirty="0"/>
              <a:t> Decision tree </a:t>
            </a:r>
          </a:p>
          <a:p>
            <a:r>
              <a:rPr lang="en-IN" dirty="0"/>
              <a:t> Random forest </a:t>
            </a:r>
          </a:p>
          <a:p>
            <a:r>
              <a:rPr lang="en-IN" dirty="0"/>
              <a:t> Gradient Boost </a:t>
            </a:r>
          </a:p>
          <a:p>
            <a:r>
              <a:rPr lang="en-IN" dirty="0"/>
              <a:t> </a:t>
            </a:r>
            <a:r>
              <a:rPr lang="en-IN" dirty="0" err="1"/>
              <a:t>eXtreme</a:t>
            </a:r>
            <a:r>
              <a:rPr lang="en-IN" dirty="0"/>
              <a:t> Gradient Boost</a:t>
            </a:r>
          </a:p>
          <a:p>
            <a:r>
              <a:rPr lang="en-IN" dirty="0"/>
              <a:t>  </a:t>
            </a:r>
            <a:r>
              <a:rPr lang="en-IN" dirty="0" err="1"/>
              <a:t>lightGBM</a:t>
            </a:r>
            <a:r>
              <a:rPr lang="en-IN" dirty="0"/>
              <a:t> </a:t>
            </a:r>
          </a:p>
          <a:p>
            <a:r>
              <a:rPr lang="en-IN" dirty="0"/>
              <a:t> </a:t>
            </a:r>
            <a:r>
              <a:rPr lang="en-IN" dirty="0" err="1"/>
              <a:t>CatBoost</a:t>
            </a:r>
            <a:r>
              <a:rPr lang="en-IN" dirty="0"/>
              <a:t> </a:t>
            </a:r>
          </a:p>
        </p:txBody>
      </p:sp>
    </p:spTree>
    <p:extLst>
      <p:ext uri="{BB962C8B-B14F-4D97-AF65-F5344CB8AC3E}">
        <p14:creationId xmlns:p14="http://schemas.microsoft.com/office/powerpoint/2010/main" val="361336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029C-8295-37D9-8F48-11BEF6E3496C}"/>
              </a:ext>
            </a:extLst>
          </p:cNvPr>
          <p:cNvSpPr>
            <a:spLocks noGrp="1"/>
          </p:cNvSpPr>
          <p:nvPr>
            <p:ph type="title"/>
          </p:nvPr>
        </p:nvSpPr>
        <p:spPr/>
        <p:txBody>
          <a:bodyPr/>
          <a:lstStyle/>
          <a:p>
            <a:r>
              <a:rPr lang="en-IN" b="1"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Models evaluation matrices</a:t>
            </a:r>
          </a:p>
        </p:txBody>
      </p:sp>
      <p:pic>
        <p:nvPicPr>
          <p:cNvPr id="4" name="Content Placeholder 3">
            <a:extLst>
              <a:ext uri="{FF2B5EF4-FFF2-40B4-BE49-F238E27FC236}">
                <a16:creationId xmlns:a16="http://schemas.microsoft.com/office/drawing/2014/main" id="{521C6052-AA63-25FA-0254-CED7CA624E92}"/>
              </a:ext>
            </a:extLst>
          </p:cNvPr>
          <p:cNvPicPr>
            <a:picLocks noGrp="1" noChangeAspect="1"/>
          </p:cNvPicPr>
          <p:nvPr>
            <p:ph idx="1"/>
          </p:nvPr>
        </p:nvPicPr>
        <p:blipFill>
          <a:blip r:embed="rId2"/>
          <a:stretch>
            <a:fillRect/>
          </a:stretch>
        </p:blipFill>
        <p:spPr>
          <a:xfrm>
            <a:off x="599768" y="1825624"/>
            <a:ext cx="10515600" cy="5032375"/>
          </a:xfrm>
          <a:prstGeom prst="rect">
            <a:avLst/>
          </a:prstGeom>
        </p:spPr>
      </p:pic>
    </p:spTree>
    <p:extLst>
      <p:ext uri="{BB962C8B-B14F-4D97-AF65-F5344CB8AC3E}">
        <p14:creationId xmlns:p14="http://schemas.microsoft.com/office/powerpoint/2010/main" val="18514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52F5-D60B-0287-617B-7CAB15808DF4}"/>
              </a:ext>
            </a:extLst>
          </p:cNvPr>
          <p:cNvSpPr>
            <a:spLocks noGrp="1"/>
          </p:cNvSpPr>
          <p:nvPr>
            <p:ph type="title"/>
          </p:nvPr>
        </p:nvSpPr>
        <p:spPr/>
        <p:txBody>
          <a:bodyPr/>
          <a:lstStyle/>
          <a:p>
            <a:r>
              <a:rPr lang="en-IN" b="1"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Model validation &amp; selection</a:t>
            </a:r>
          </a:p>
        </p:txBody>
      </p:sp>
      <p:sp>
        <p:nvSpPr>
          <p:cNvPr id="3" name="Content Placeholder 2">
            <a:extLst>
              <a:ext uri="{FF2B5EF4-FFF2-40B4-BE49-F238E27FC236}">
                <a16:creationId xmlns:a16="http://schemas.microsoft.com/office/drawing/2014/main" id="{84E75BB0-6E99-C88E-8D2B-E1635C33CAE0}"/>
              </a:ext>
            </a:extLst>
          </p:cNvPr>
          <p:cNvSpPr>
            <a:spLocks noGrp="1"/>
          </p:cNvSpPr>
          <p:nvPr>
            <p:ph idx="1"/>
          </p:nvPr>
        </p:nvSpPr>
        <p:spPr>
          <a:xfrm>
            <a:off x="979100" y="2032102"/>
            <a:ext cx="10233800" cy="4351338"/>
          </a:xfrm>
        </p:spPr>
        <p:txBody>
          <a:bodyPr/>
          <a:lstStyle/>
          <a:p>
            <a:r>
              <a:rPr lang="en-US" dirty="0"/>
              <a:t>Observation 1: As seen in the Model Evaluation Matrices table, Linear Regression, KNN is not giving great results. </a:t>
            </a:r>
          </a:p>
          <a:p>
            <a:pPr marL="0" indent="0">
              <a:buNone/>
            </a:pPr>
            <a:endParaRPr lang="en-US" dirty="0"/>
          </a:p>
          <a:p>
            <a:r>
              <a:rPr lang="en-US" dirty="0"/>
              <a:t> Observation 2: Random forest &amp; GBR have performed equally good in terms of adjusted r2. </a:t>
            </a:r>
          </a:p>
          <a:p>
            <a:pPr marL="0" indent="0">
              <a:buNone/>
            </a:pPr>
            <a:endParaRPr lang="en-US" dirty="0"/>
          </a:p>
          <a:p>
            <a:r>
              <a:rPr lang="en-US" dirty="0"/>
              <a:t> Observation 3: We are getting the best results from </a:t>
            </a:r>
            <a:r>
              <a:rPr lang="en-US" dirty="0" err="1"/>
              <a:t>lightGBM</a:t>
            </a:r>
            <a:r>
              <a:rPr lang="en-US" dirty="0"/>
              <a:t> and </a:t>
            </a:r>
            <a:r>
              <a:rPr lang="en-US" dirty="0" err="1"/>
              <a:t>CatBoost</a:t>
            </a:r>
            <a:r>
              <a:rPr lang="en-US" dirty="0"/>
              <a:t>. </a:t>
            </a:r>
            <a:endParaRPr lang="en-IN" dirty="0"/>
          </a:p>
        </p:txBody>
      </p:sp>
    </p:spTree>
    <p:extLst>
      <p:ext uri="{BB962C8B-B14F-4D97-AF65-F5344CB8AC3E}">
        <p14:creationId xmlns:p14="http://schemas.microsoft.com/office/powerpoint/2010/main" val="189338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B921-2628-487B-3D17-0DAD079A7D4D}"/>
              </a:ext>
            </a:extLst>
          </p:cNvPr>
          <p:cNvSpPr>
            <a:spLocks noGrp="1"/>
          </p:cNvSpPr>
          <p:nvPr>
            <p:ph type="title"/>
          </p:nvPr>
        </p:nvSpPr>
        <p:spPr/>
        <p:txBody>
          <a:bodyPr/>
          <a:lstStyle/>
          <a:p>
            <a:r>
              <a:rPr lang="en-IN" b="1"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Challenges </a:t>
            </a:r>
          </a:p>
        </p:txBody>
      </p:sp>
      <p:sp>
        <p:nvSpPr>
          <p:cNvPr id="3" name="Content Placeholder 2">
            <a:extLst>
              <a:ext uri="{FF2B5EF4-FFF2-40B4-BE49-F238E27FC236}">
                <a16:creationId xmlns:a16="http://schemas.microsoft.com/office/drawing/2014/main" id="{1FB25469-41AF-7966-7F7C-C196CCDA2CD0}"/>
              </a:ext>
            </a:extLst>
          </p:cNvPr>
          <p:cNvSpPr>
            <a:spLocks noGrp="1"/>
          </p:cNvSpPr>
          <p:nvPr>
            <p:ph idx="1"/>
          </p:nvPr>
        </p:nvSpPr>
        <p:spPr>
          <a:xfrm>
            <a:off x="838200" y="2386064"/>
            <a:ext cx="10233800" cy="4351338"/>
          </a:xfrm>
        </p:spPr>
        <p:txBody>
          <a:bodyPr/>
          <a:lstStyle/>
          <a:p>
            <a:r>
              <a:rPr lang="en-US" dirty="0"/>
              <a:t>A huge amount of data needed to be dealt while doing the project which is quite an important task and also even small inferences need to be kept in mind. </a:t>
            </a:r>
          </a:p>
          <a:p>
            <a:endParaRPr lang="en-US" dirty="0"/>
          </a:p>
          <a:p>
            <a:pPr marL="0" indent="0">
              <a:buNone/>
            </a:pPr>
            <a:endParaRPr lang="en-US" dirty="0"/>
          </a:p>
          <a:p>
            <a:r>
              <a:rPr lang="en-US" dirty="0"/>
              <a:t> As dataset was quite big enough which led more computation time</a:t>
            </a:r>
            <a:endParaRPr lang="en-IN" dirty="0"/>
          </a:p>
        </p:txBody>
      </p:sp>
    </p:spTree>
    <p:extLst>
      <p:ext uri="{BB962C8B-B14F-4D97-AF65-F5344CB8AC3E}">
        <p14:creationId xmlns:p14="http://schemas.microsoft.com/office/powerpoint/2010/main" val="177616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3EB6-0CA3-E3C4-C5AC-1B8B106339DD}"/>
              </a:ext>
            </a:extLst>
          </p:cNvPr>
          <p:cNvSpPr>
            <a:spLocks noGrp="1"/>
          </p:cNvSpPr>
          <p:nvPr>
            <p:ph type="title"/>
          </p:nvPr>
        </p:nvSpPr>
        <p:spPr/>
        <p:txBody>
          <a:bodyPr/>
          <a:lstStyle/>
          <a:p>
            <a:r>
              <a:rPr lang="en-IN" b="1"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Conclusion </a:t>
            </a:r>
          </a:p>
        </p:txBody>
      </p:sp>
      <p:sp>
        <p:nvSpPr>
          <p:cNvPr id="3" name="Content Placeholder 2">
            <a:extLst>
              <a:ext uri="{FF2B5EF4-FFF2-40B4-BE49-F238E27FC236}">
                <a16:creationId xmlns:a16="http://schemas.microsoft.com/office/drawing/2014/main" id="{A82626E9-0AA2-A5D2-7358-6D694B665585}"/>
              </a:ext>
            </a:extLst>
          </p:cNvPr>
          <p:cNvSpPr>
            <a:spLocks noGrp="1"/>
          </p:cNvSpPr>
          <p:nvPr>
            <p:ph idx="1"/>
          </p:nvPr>
        </p:nvSpPr>
        <p:spPr/>
        <p:txBody>
          <a:bodyPr/>
          <a:lstStyle/>
          <a:p>
            <a:r>
              <a:rPr lang="en-US" dirty="0"/>
              <a:t>It is quite evident from the results that </a:t>
            </a:r>
            <a:r>
              <a:rPr lang="en-US" dirty="0" err="1"/>
              <a:t>lightGBM</a:t>
            </a:r>
            <a:r>
              <a:rPr lang="en-US" dirty="0"/>
              <a:t> and </a:t>
            </a:r>
            <a:r>
              <a:rPr lang="en-US" dirty="0" err="1"/>
              <a:t>Catboost</a:t>
            </a:r>
            <a:r>
              <a:rPr lang="en-US" dirty="0"/>
              <a:t> is the best model that can be used for the Bike Sharing Demand Prediction since the performance metrics (</a:t>
            </a:r>
            <a:r>
              <a:rPr lang="en-US" dirty="0" err="1"/>
              <a:t>mse,rmse</a:t>
            </a:r>
            <a:r>
              <a:rPr lang="en-US" dirty="0"/>
              <a:t>) shows lower and (r2,adjusted_r2) show a higher value for the </a:t>
            </a:r>
            <a:r>
              <a:rPr lang="en-US" dirty="0" err="1"/>
              <a:t>lightGBM</a:t>
            </a:r>
            <a:r>
              <a:rPr lang="en-US" dirty="0"/>
              <a:t> and </a:t>
            </a:r>
            <a:r>
              <a:rPr lang="en-US" dirty="0" err="1"/>
              <a:t>Catboost</a:t>
            </a:r>
            <a:r>
              <a:rPr lang="en-US" dirty="0"/>
              <a:t> models. </a:t>
            </a:r>
          </a:p>
          <a:p>
            <a:endParaRPr lang="en-US" dirty="0"/>
          </a:p>
          <a:p>
            <a:r>
              <a:rPr lang="en-US" dirty="0"/>
              <a:t> So, we can use either </a:t>
            </a:r>
            <a:r>
              <a:rPr lang="en-US" dirty="0" err="1"/>
              <a:t>lightGBM</a:t>
            </a:r>
            <a:r>
              <a:rPr lang="en-US" dirty="0"/>
              <a:t> or </a:t>
            </a:r>
            <a:r>
              <a:rPr lang="en-US" dirty="0" err="1"/>
              <a:t>catboost</a:t>
            </a:r>
            <a:r>
              <a:rPr lang="en-US" dirty="0"/>
              <a:t> model for the above problem </a:t>
            </a:r>
            <a:endParaRPr lang="en-IN" dirty="0"/>
          </a:p>
        </p:txBody>
      </p:sp>
    </p:spTree>
    <p:extLst>
      <p:ext uri="{BB962C8B-B14F-4D97-AF65-F5344CB8AC3E}">
        <p14:creationId xmlns:p14="http://schemas.microsoft.com/office/powerpoint/2010/main" val="1765004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20533-4B05-BB5E-206F-A7DF2A3C80DA}"/>
              </a:ext>
            </a:extLst>
          </p:cNvPr>
          <p:cNvSpPr>
            <a:spLocks noGrp="1"/>
          </p:cNvSpPr>
          <p:nvPr>
            <p:ph idx="1"/>
          </p:nvPr>
        </p:nvSpPr>
        <p:spPr>
          <a:xfrm>
            <a:off x="3332258" y="2464722"/>
            <a:ext cx="6657316" cy="1546839"/>
          </a:xfrm>
        </p:spPr>
        <p:txBody>
          <a:bodyPr>
            <a:normAutofit/>
          </a:bodyPr>
          <a:lstStyle/>
          <a:p>
            <a:pPr marL="0" indent="0">
              <a:buNone/>
            </a:pPr>
            <a:r>
              <a:rPr lang="en-IN" sz="9600" b="1" dirty="0">
                <a:solidFill>
                  <a:schemeClr val="accent3"/>
                </a:solidFill>
                <a:latin typeface="ADLaM Display" panose="02010000000000000000" pitchFamily="2" charset="0"/>
                <a:ea typeface="ADLaM Display" panose="02010000000000000000" pitchFamily="2" charset="0"/>
                <a:cs typeface="ADLaM Display" panose="02010000000000000000" pitchFamily="2" charset="0"/>
              </a:rPr>
              <a:t>Thank you </a:t>
            </a:r>
          </a:p>
        </p:txBody>
      </p:sp>
    </p:spTree>
    <p:extLst>
      <p:ext uri="{BB962C8B-B14F-4D97-AF65-F5344CB8AC3E}">
        <p14:creationId xmlns:p14="http://schemas.microsoft.com/office/powerpoint/2010/main" val="289398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9" name="Content Placeholder 4" descr="hexagon timeline SmartArt&#10;">
            <a:extLst>
              <a:ext uri="{FF2B5EF4-FFF2-40B4-BE49-F238E27FC236}">
                <a16:creationId xmlns:a16="http://schemas.microsoft.com/office/drawing/2014/main" id="{CDAA796B-5E0C-4784-AC0C-18E4FB5F19E6}"/>
              </a:ext>
            </a:extLst>
          </p:cNvPr>
          <p:cNvGraphicFramePr>
            <a:graphicFrameLocks noGrp="1"/>
          </p:cNvGraphicFramePr>
          <p:nvPr>
            <p:ph idx="1"/>
            <p:extLst>
              <p:ext uri="{D42A27DB-BD31-4B8C-83A1-F6EECF244321}">
                <p14:modId xmlns:p14="http://schemas.microsoft.com/office/powerpoint/2010/main" val="2376483058"/>
              </p:ext>
            </p:extLst>
          </p:nvPr>
        </p:nvGraphicFramePr>
        <p:xfrm>
          <a:off x="1120000" y="1825625"/>
          <a:ext cx="102338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D6820CDB-265C-28D3-E7DD-8BAE00A80A22}"/>
              </a:ext>
            </a:extLst>
          </p:cNvPr>
          <p:cNvSpPr>
            <a:spLocks noGrp="1"/>
          </p:cNvSpPr>
          <p:nvPr>
            <p:ph type="title"/>
          </p:nvPr>
        </p:nvSpPr>
        <p:spPr>
          <a:xfrm>
            <a:off x="556400" y="530941"/>
            <a:ext cx="10515600" cy="5646022"/>
          </a:xfrm>
        </p:spPr>
        <p:txBody>
          <a:bodyPr>
            <a:noAutofit/>
          </a:bodyPr>
          <a:lstStyle/>
          <a:p>
            <a:r>
              <a:rPr lang="en-US" sz="2400" b="1" i="1" dirty="0">
                <a:effectLst/>
                <a:latin typeface="Amasis MT Pro Black" panose="02040A04050005020304" pitchFamily="18" charset="0"/>
              </a:rPr>
              <a:t>Bike Sharing Demand</a:t>
            </a:r>
            <a:br>
              <a:rPr lang="en-US" sz="2400" b="1" i="0" dirty="0">
                <a:effectLst/>
                <a:latin typeface="system-ui"/>
              </a:rPr>
            </a:br>
            <a:br>
              <a:rPr lang="en-US" sz="2400" b="1" i="0" dirty="0">
                <a:effectLst/>
                <a:latin typeface="system-ui"/>
              </a:rPr>
            </a:br>
            <a:br>
              <a:rPr lang="en-US" sz="2400" b="1" i="0" dirty="0">
                <a:effectLst/>
                <a:latin typeface="system-ui"/>
              </a:rPr>
            </a:br>
            <a:r>
              <a:rPr lang="en-US" sz="2400" b="1" i="0" dirty="0">
                <a:solidFill>
                  <a:schemeClr val="tx2">
                    <a:lumMod val="75000"/>
                  </a:schemeClr>
                </a:solidFill>
                <a:effectLst/>
                <a:latin typeface="system-ui"/>
              </a:rPr>
              <a:t>Problem Statement:</a:t>
            </a:r>
            <a:br>
              <a:rPr lang="en-US" sz="2400" b="1" i="0" dirty="0">
                <a:effectLst/>
                <a:latin typeface="system-ui"/>
              </a:rPr>
            </a:br>
            <a:br>
              <a:rPr lang="en-US" sz="2400" b="1" i="0" dirty="0">
                <a:effectLst/>
                <a:latin typeface="system-ui"/>
              </a:rPr>
            </a:br>
            <a:br>
              <a:rPr lang="en-US" sz="2400" b="1" i="0" dirty="0">
                <a:effectLst/>
                <a:latin typeface="system-ui"/>
              </a:rPr>
            </a:br>
            <a:r>
              <a:rPr lang="en-US" sz="2400" dirty="0"/>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a:t>
            </a:r>
            <a:endParaRPr lang="en-IN" sz="2400" dirty="0"/>
          </a:p>
        </p:txBody>
      </p:sp>
    </p:spTree>
    <p:extLst>
      <p:ext uri="{BB962C8B-B14F-4D97-AF65-F5344CB8AC3E}">
        <p14:creationId xmlns:p14="http://schemas.microsoft.com/office/powerpoint/2010/main" val="269295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D50E-C8BF-8331-2C5A-6D3F16092960}"/>
              </a:ext>
            </a:extLst>
          </p:cNvPr>
          <p:cNvSpPr>
            <a:spLocks noGrp="1"/>
          </p:cNvSpPr>
          <p:nvPr>
            <p:ph type="title"/>
          </p:nvPr>
        </p:nvSpPr>
        <p:spPr>
          <a:xfrm>
            <a:off x="838200" y="73742"/>
            <a:ext cx="3999271" cy="1096297"/>
          </a:xfrm>
        </p:spPr>
        <p:txBody>
          <a:bodyPr/>
          <a:lstStyle/>
          <a:p>
            <a:r>
              <a:rPr lang="en-IN" b="1" dirty="0">
                <a:solidFill>
                  <a:schemeClr val="tx2">
                    <a:lumMod val="75000"/>
                  </a:schemeClr>
                </a:solidFill>
                <a:latin typeface="ADLaM Display" panose="02010000000000000000" pitchFamily="2" charset="0"/>
                <a:ea typeface="ADLaM Display" panose="02010000000000000000" pitchFamily="2" charset="0"/>
                <a:cs typeface="ADLaM Display" panose="02010000000000000000" pitchFamily="2" charset="0"/>
              </a:rPr>
              <a:t>content</a:t>
            </a:r>
          </a:p>
        </p:txBody>
      </p:sp>
      <p:sp>
        <p:nvSpPr>
          <p:cNvPr id="3" name="Content Placeholder 2">
            <a:extLst>
              <a:ext uri="{FF2B5EF4-FFF2-40B4-BE49-F238E27FC236}">
                <a16:creationId xmlns:a16="http://schemas.microsoft.com/office/drawing/2014/main" id="{0ECEB76C-4400-C6BA-045A-6BF87F4C8537}"/>
              </a:ext>
            </a:extLst>
          </p:cNvPr>
          <p:cNvSpPr>
            <a:spLocks noGrp="1"/>
          </p:cNvSpPr>
          <p:nvPr>
            <p:ph idx="1"/>
          </p:nvPr>
        </p:nvSpPr>
        <p:spPr>
          <a:xfrm>
            <a:off x="710380" y="1569986"/>
            <a:ext cx="10233800" cy="4978298"/>
          </a:xfrm>
        </p:spPr>
        <p:txBody>
          <a:bodyPr>
            <a:normAutofit/>
          </a:bodyPr>
          <a:lstStyle/>
          <a:p>
            <a:pPr marL="0" indent="0">
              <a:buNone/>
            </a:pPr>
            <a:r>
              <a:rPr lang="en-IN" dirty="0"/>
              <a:t>❑ Data Pipeline</a:t>
            </a:r>
          </a:p>
          <a:p>
            <a:pPr marL="0" indent="0">
              <a:buNone/>
            </a:pPr>
            <a:r>
              <a:rPr lang="en-IN" dirty="0"/>
              <a:t>❑ Data Description </a:t>
            </a:r>
          </a:p>
          <a:p>
            <a:pPr marL="0" indent="0">
              <a:buNone/>
            </a:pPr>
            <a:r>
              <a:rPr lang="en-IN" dirty="0"/>
              <a:t>❑ Exploratory Data Analysis </a:t>
            </a:r>
          </a:p>
          <a:p>
            <a:pPr marL="0" indent="0">
              <a:buNone/>
            </a:pPr>
            <a:r>
              <a:rPr lang="en-IN" dirty="0"/>
              <a:t>❑ Models performed </a:t>
            </a:r>
          </a:p>
          <a:p>
            <a:pPr marL="0" indent="0">
              <a:buNone/>
            </a:pPr>
            <a:r>
              <a:rPr lang="en-IN" dirty="0"/>
              <a:t>❑ Model Validation &amp; Selection </a:t>
            </a:r>
          </a:p>
          <a:p>
            <a:pPr marL="0" indent="0">
              <a:buNone/>
            </a:pPr>
            <a:r>
              <a:rPr lang="en-IN" dirty="0"/>
              <a:t>❑ Evaluation Matrix of All the models </a:t>
            </a:r>
          </a:p>
          <a:p>
            <a:pPr marL="0" indent="0">
              <a:buNone/>
            </a:pPr>
            <a:r>
              <a:rPr lang="en-IN" dirty="0"/>
              <a:t>❑ Model Explainability - SHAP </a:t>
            </a:r>
          </a:p>
          <a:p>
            <a:pPr marL="0" indent="0">
              <a:buNone/>
            </a:pPr>
            <a:r>
              <a:rPr lang="en-IN" dirty="0"/>
              <a:t>❑ Challenges </a:t>
            </a:r>
          </a:p>
          <a:p>
            <a:pPr marL="0" indent="0">
              <a:buNone/>
            </a:pPr>
            <a:r>
              <a:rPr lang="en-IN" dirty="0"/>
              <a:t>❑ Conclusion</a:t>
            </a:r>
          </a:p>
        </p:txBody>
      </p:sp>
    </p:spTree>
    <p:extLst>
      <p:ext uri="{BB962C8B-B14F-4D97-AF65-F5344CB8AC3E}">
        <p14:creationId xmlns:p14="http://schemas.microsoft.com/office/powerpoint/2010/main" val="329595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93D6-6A62-B15A-DEB9-87F6AF6E7102}"/>
              </a:ext>
            </a:extLst>
          </p:cNvPr>
          <p:cNvSpPr>
            <a:spLocks noGrp="1"/>
          </p:cNvSpPr>
          <p:nvPr>
            <p:ph type="title"/>
          </p:nvPr>
        </p:nvSpPr>
        <p:spPr/>
        <p:txBody>
          <a:bodyPr/>
          <a:lstStyle/>
          <a:p>
            <a:r>
              <a:rPr lang="en-IN" b="1" dirty="0">
                <a:solidFill>
                  <a:schemeClr val="tx2">
                    <a:lumMod val="75000"/>
                  </a:schemeClr>
                </a:solidFill>
                <a:latin typeface="ADLaM Display" panose="02010000000000000000" pitchFamily="2" charset="0"/>
                <a:ea typeface="ADLaM Display" panose="02010000000000000000" pitchFamily="2" charset="0"/>
                <a:cs typeface="ADLaM Display" panose="02010000000000000000" pitchFamily="2" charset="0"/>
              </a:rPr>
              <a:t>Data pipeline</a:t>
            </a:r>
          </a:p>
        </p:txBody>
      </p:sp>
      <p:sp>
        <p:nvSpPr>
          <p:cNvPr id="3" name="Content Placeholder 2">
            <a:extLst>
              <a:ext uri="{FF2B5EF4-FFF2-40B4-BE49-F238E27FC236}">
                <a16:creationId xmlns:a16="http://schemas.microsoft.com/office/drawing/2014/main" id="{0C126041-6BBE-271F-721E-2FA7CB6F434E}"/>
              </a:ext>
            </a:extLst>
          </p:cNvPr>
          <p:cNvSpPr>
            <a:spLocks noGrp="1"/>
          </p:cNvSpPr>
          <p:nvPr>
            <p:ph idx="1"/>
          </p:nvPr>
        </p:nvSpPr>
        <p:spPr/>
        <p:txBody>
          <a:bodyPr>
            <a:normAutofit/>
          </a:bodyPr>
          <a:lstStyle/>
          <a:p>
            <a:pPr marL="0" indent="0">
              <a:buNone/>
            </a:pPr>
            <a:r>
              <a:rPr lang="en-US" i="1" dirty="0">
                <a:latin typeface="+mj-lt"/>
              </a:rPr>
              <a:t>Exploratory Data Analysis (EDA): In this part we have done some EDA on the features to see the trend. </a:t>
            </a:r>
          </a:p>
          <a:p>
            <a:pPr marL="0" indent="0">
              <a:buNone/>
            </a:pPr>
            <a:endParaRPr lang="en-US" i="1" dirty="0">
              <a:latin typeface="+mj-lt"/>
            </a:endParaRPr>
          </a:p>
          <a:p>
            <a:pPr marL="0" indent="0">
              <a:buNone/>
            </a:pPr>
            <a:r>
              <a:rPr lang="en-US" i="1" dirty="0">
                <a:latin typeface="+mj-lt"/>
              </a:rPr>
              <a:t>● Data Processing: In this part we went through each attributes and encoded the categorical features. </a:t>
            </a:r>
          </a:p>
          <a:p>
            <a:pPr marL="0" indent="0">
              <a:buNone/>
            </a:pPr>
            <a:endParaRPr lang="en-US" i="1" dirty="0">
              <a:latin typeface="+mj-lt"/>
            </a:endParaRPr>
          </a:p>
          <a:p>
            <a:pPr marL="0" indent="0">
              <a:buNone/>
            </a:pPr>
            <a:r>
              <a:rPr lang="en-US" i="1" dirty="0">
                <a:latin typeface="+mj-lt"/>
              </a:rPr>
              <a:t>● Model Creation: Finally in this part we created the various models. These various models are being </a:t>
            </a:r>
            <a:r>
              <a:rPr lang="en-US" i="1" dirty="0" err="1">
                <a:latin typeface="+mj-lt"/>
              </a:rPr>
              <a:t>analysed</a:t>
            </a:r>
            <a:r>
              <a:rPr lang="en-US" i="1" dirty="0">
                <a:latin typeface="+mj-lt"/>
              </a:rPr>
              <a:t> and we tried to study various models so as to get the best performing model for our project. </a:t>
            </a:r>
            <a:endParaRPr lang="en-IN" i="1" dirty="0">
              <a:latin typeface="+mj-lt"/>
            </a:endParaRPr>
          </a:p>
        </p:txBody>
      </p:sp>
    </p:spTree>
    <p:extLst>
      <p:ext uri="{BB962C8B-B14F-4D97-AF65-F5344CB8AC3E}">
        <p14:creationId xmlns:p14="http://schemas.microsoft.com/office/powerpoint/2010/main" val="179216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DB1B-6FD5-39AD-CE15-C44F297138AF}"/>
              </a:ext>
            </a:extLst>
          </p:cNvPr>
          <p:cNvSpPr>
            <a:spLocks noGrp="1"/>
          </p:cNvSpPr>
          <p:nvPr>
            <p:ph type="title"/>
          </p:nvPr>
        </p:nvSpPr>
        <p:spPr>
          <a:xfrm>
            <a:off x="690716" y="256970"/>
            <a:ext cx="10515600" cy="1325563"/>
          </a:xfrm>
        </p:spPr>
        <p:txBody>
          <a:bodyPr/>
          <a:lstStyle/>
          <a:p>
            <a:r>
              <a:rPr lang="en-IN" b="1" dirty="0">
                <a:solidFill>
                  <a:srgbClr val="92D050"/>
                </a:solidFill>
                <a:latin typeface="ADLaM Display" panose="02010000000000000000" pitchFamily="2" charset="0"/>
                <a:ea typeface="ADLaM Display" panose="02010000000000000000" pitchFamily="2" charset="0"/>
                <a:cs typeface="ADLaM Display" panose="02010000000000000000" pitchFamily="2" charset="0"/>
              </a:rPr>
              <a:t>Data description</a:t>
            </a:r>
          </a:p>
        </p:txBody>
      </p:sp>
      <p:sp>
        <p:nvSpPr>
          <p:cNvPr id="3" name="Content Placeholder 2">
            <a:extLst>
              <a:ext uri="{FF2B5EF4-FFF2-40B4-BE49-F238E27FC236}">
                <a16:creationId xmlns:a16="http://schemas.microsoft.com/office/drawing/2014/main" id="{46CF101A-D638-8D5E-FFB6-7BE4CDEFF5EB}"/>
              </a:ext>
            </a:extLst>
          </p:cNvPr>
          <p:cNvSpPr>
            <a:spLocks noGrp="1"/>
          </p:cNvSpPr>
          <p:nvPr>
            <p:ph idx="1"/>
          </p:nvPr>
        </p:nvSpPr>
        <p:spPr>
          <a:xfrm>
            <a:off x="831616" y="1825625"/>
            <a:ext cx="10233800" cy="5032375"/>
          </a:xfrm>
        </p:spPr>
        <p:txBody>
          <a:bodyPr>
            <a:normAutofit lnSpcReduction="10000"/>
          </a:bodyPr>
          <a:lstStyle/>
          <a:p>
            <a:r>
              <a:rPr lang="en-US" dirty="0"/>
              <a:t>Dependent variable: </a:t>
            </a:r>
          </a:p>
          <a:p>
            <a:pPr marL="0" indent="0">
              <a:buNone/>
            </a:pPr>
            <a:r>
              <a:rPr lang="en-US" dirty="0"/>
              <a:t>• Rented Bike count - Count of bikes rented at each hour </a:t>
            </a:r>
          </a:p>
          <a:p>
            <a:pPr marL="0" indent="0">
              <a:buNone/>
            </a:pPr>
            <a:r>
              <a:rPr lang="en-US" dirty="0"/>
              <a:t>Independent variables: </a:t>
            </a:r>
          </a:p>
          <a:p>
            <a:pPr marL="0" indent="0">
              <a:buNone/>
            </a:pPr>
            <a:r>
              <a:rPr lang="en-US" dirty="0"/>
              <a:t>• Date : year-month-day </a:t>
            </a:r>
          </a:p>
          <a:p>
            <a:pPr marL="0" indent="0">
              <a:buNone/>
            </a:pPr>
            <a:r>
              <a:rPr lang="en-US" dirty="0"/>
              <a:t>• Hour - Hour of he day </a:t>
            </a:r>
          </a:p>
          <a:p>
            <a:pPr marL="0" indent="0">
              <a:buNone/>
            </a:pPr>
            <a:r>
              <a:rPr lang="en-US" dirty="0"/>
              <a:t>• Temperature-Temperature in Celsius </a:t>
            </a:r>
          </a:p>
          <a:p>
            <a:pPr marL="0" indent="0">
              <a:buNone/>
            </a:pPr>
            <a:r>
              <a:rPr lang="en-US" dirty="0"/>
              <a:t>• Humidity - % </a:t>
            </a:r>
          </a:p>
          <a:p>
            <a:pPr marL="0" indent="0">
              <a:buNone/>
            </a:pPr>
            <a:r>
              <a:rPr lang="en-US" dirty="0"/>
              <a:t>• Windspeed - m/s </a:t>
            </a:r>
          </a:p>
          <a:p>
            <a:pPr marL="0" indent="0">
              <a:buNone/>
            </a:pPr>
            <a:r>
              <a:rPr lang="en-US" dirty="0"/>
              <a:t>• Visibility - 10 m</a:t>
            </a:r>
          </a:p>
          <a:p>
            <a:pPr marL="0" indent="0">
              <a:buNone/>
            </a:pPr>
            <a:r>
              <a:rPr lang="en-US" dirty="0"/>
              <a:t>• Dew point temperature - Celsius</a:t>
            </a:r>
            <a:endParaRPr lang="en-IN" dirty="0"/>
          </a:p>
        </p:txBody>
      </p:sp>
    </p:spTree>
    <p:extLst>
      <p:ext uri="{BB962C8B-B14F-4D97-AF65-F5344CB8AC3E}">
        <p14:creationId xmlns:p14="http://schemas.microsoft.com/office/powerpoint/2010/main" val="217872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86EFE-4551-6B15-43E7-B9770611C7FF}"/>
              </a:ext>
            </a:extLst>
          </p:cNvPr>
          <p:cNvSpPr>
            <a:spLocks noGrp="1"/>
          </p:cNvSpPr>
          <p:nvPr>
            <p:ph idx="1"/>
          </p:nvPr>
        </p:nvSpPr>
        <p:spPr>
          <a:xfrm>
            <a:off x="523373" y="1987151"/>
            <a:ext cx="11145253" cy="3577907"/>
          </a:xfrm>
        </p:spPr>
        <p:txBody>
          <a:bodyPr/>
          <a:lstStyle/>
          <a:p>
            <a:r>
              <a:rPr lang="en-US" dirty="0"/>
              <a:t>Solar radiation - MJ/m2 </a:t>
            </a:r>
          </a:p>
          <a:p>
            <a:pPr marL="0" indent="0">
              <a:buNone/>
            </a:pPr>
            <a:r>
              <a:rPr lang="en-US" dirty="0"/>
              <a:t>• Rainfall - mm </a:t>
            </a:r>
          </a:p>
          <a:p>
            <a:pPr marL="0" indent="0">
              <a:buNone/>
            </a:pPr>
            <a:r>
              <a:rPr lang="en-US" dirty="0"/>
              <a:t>• Snowfall - cm </a:t>
            </a:r>
          </a:p>
          <a:p>
            <a:pPr marL="0" indent="0">
              <a:buNone/>
            </a:pPr>
            <a:r>
              <a:rPr lang="en-US" dirty="0"/>
              <a:t>• Seasons - Winter, Spring, Summer, Autumn </a:t>
            </a:r>
          </a:p>
          <a:p>
            <a:pPr marL="0" indent="0">
              <a:buNone/>
            </a:pPr>
            <a:r>
              <a:rPr lang="en-US" dirty="0"/>
              <a:t>• Holiday - Holiday/No holiday </a:t>
            </a:r>
          </a:p>
          <a:p>
            <a:pPr marL="0" indent="0">
              <a:buNone/>
            </a:pPr>
            <a:r>
              <a:rPr lang="en-US" dirty="0"/>
              <a:t>• Functional Day - </a:t>
            </a:r>
            <a:r>
              <a:rPr lang="en-US" dirty="0" err="1"/>
              <a:t>NoFunc</a:t>
            </a:r>
            <a:r>
              <a:rPr lang="en-US" dirty="0"/>
              <a:t>(Non Functional Hours), Fun(Functional hours)</a:t>
            </a:r>
            <a:endParaRPr lang="en-IN" dirty="0"/>
          </a:p>
        </p:txBody>
      </p:sp>
    </p:spTree>
    <p:extLst>
      <p:ext uri="{BB962C8B-B14F-4D97-AF65-F5344CB8AC3E}">
        <p14:creationId xmlns:p14="http://schemas.microsoft.com/office/powerpoint/2010/main" val="400380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8C70-CB2B-E548-D6EA-DF9071BA3AC3}"/>
              </a:ext>
            </a:extLst>
          </p:cNvPr>
          <p:cNvSpPr>
            <a:spLocks noGrp="1"/>
          </p:cNvSpPr>
          <p:nvPr>
            <p:ph type="title"/>
          </p:nvPr>
        </p:nvSpPr>
        <p:spPr>
          <a:xfrm>
            <a:off x="739877" y="168480"/>
            <a:ext cx="10515600" cy="1080217"/>
          </a:xfrm>
        </p:spPr>
        <p:txBody>
          <a:bodyPr>
            <a:normAutofit/>
          </a:bodyPr>
          <a:lstStyle/>
          <a:p>
            <a:r>
              <a:rPr lang="en-IN" sz="4400" dirty="0">
                <a:solidFill>
                  <a:srgbClr val="92D050"/>
                </a:solidFill>
                <a:latin typeface="ADLaM Display" panose="02010000000000000000" pitchFamily="2" charset="0"/>
                <a:ea typeface="ADLaM Display" panose="02010000000000000000" pitchFamily="2" charset="0"/>
                <a:cs typeface="ADLaM Display" panose="02010000000000000000" pitchFamily="2" charset="0"/>
              </a:rPr>
              <a:t>Visualizing the data</a:t>
            </a:r>
          </a:p>
        </p:txBody>
      </p:sp>
      <p:pic>
        <p:nvPicPr>
          <p:cNvPr id="4" name="Content Placeholder 3">
            <a:extLst>
              <a:ext uri="{FF2B5EF4-FFF2-40B4-BE49-F238E27FC236}">
                <a16:creationId xmlns:a16="http://schemas.microsoft.com/office/drawing/2014/main" id="{809B042F-0A6F-2A5F-9BE4-E75F02691145}"/>
              </a:ext>
            </a:extLst>
          </p:cNvPr>
          <p:cNvPicPr>
            <a:picLocks noGrp="1" noChangeAspect="1"/>
          </p:cNvPicPr>
          <p:nvPr>
            <p:ph idx="1"/>
          </p:nvPr>
        </p:nvPicPr>
        <p:blipFill>
          <a:blip r:embed="rId2"/>
          <a:stretch>
            <a:fillRect/>
          </a:stretch>
        </p:blipFill>
        <p:spPr>
          <a:xfrm>
            <a:off x="240632" y="1248698"/>
            <a:ext cx="11405936" cy="5609302"/>
          </a:xfrm>
          <a:prstGeom prst="rect">
            <a:avLst/>
          </a:prstGeom>
        </p:spPr>
      </p:pic>
    </p:spTree>
    <p:extLst>
      <p:ext uri="{BB962C8B-B14F-4D97-AF65-F5344CB8AC3E}">
        <p14:creationId xmlns:p14="http://schemas.microsoft.com/office/powerpoint/2010/main" val="64887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5F68-C67B-B2AE-F638-A592D2EE87E2}"/>
              </a:ext>
            </a:extLst>
          </p:cNvPr>
          <p:cNvSpPr>
            <a:spLocks noGrp="1"/>
          </p:cNvSpPr>
          <p:nvPr>
            <p:ph type="title"/>
          </p:nvPr>
        </p:nvSpPr>
        <p:spPr>
          <a:xfrm>
            <a:off x="385916" y="103239"/>
            <a:ext cx="10515600" cy="1325563"/>
          </a:xfrm>
        </p:spPr>
        <p:txBody>
          <a:bodyPr/>
          <a:lstStyle/>
          <a:p>
            <a:r>
              <a:rPr lang="en-IN" b="1" dirty="0">
                <a:solidFill>
                  <a:srgbClr val="92D050"/>
                </a:solidFill>
                <a:latin typeface="ADLaM Display" panose="02010000000000000000" pitchFamily="2" charset="0"/>
                <a:ea typeface="ADLaM Display" panose="02010000000000000000" pitchFamily="2" charset="0"/>
                <a:cs typeface="ADLaM Display" panose="02010000000000000000" pitchFamily="2" charset="0"/>
              </a:rPr>
              <a:t>EDA feature correlation</a:t>
            </a:r>
          </a:p>
        </p:txBody>
      </p:sp>
      <p:pic>
        <p:nvPicPr>
          <p:cNvPr id="4" name="Content Placeholder 3">
            <a:extLst>
              <a:ext uri="{FF2B5EF4-FFF2-40B4-BE49-F238E27FC236}">
                <a16:creationId xmlns:a16="http://schemas.microsoft.com/office/drawing/2014/main" id="{032D964D-F504-9B33-71FE-A40AF4DFFE80}"/>
              </a:ext>
            </a:extLst>
          </p:cNvPr>
          <p:cNvPicPr>
            <a:picLocks noGrp="1" noChangeAspect="1"/>
          </p:cNvPicPr>
          <p:nvPr>
            <p:ph idx="1"/>
          </p:nvPr>
        </p:nvPicPr>
        <p:blipFill>
          <a:blip r:embed="rId3"/>
          <a:stretch>
            <a:fillRect/>
          </a:stretch>
        </p:blipFill>
        <p:spPr>
          <a:xfrm>
            <a:off x="838200" y="1428802"/>
            <a:ext cx="10311581" cy="5325959"/>
          </a:xfrm>
          <a:prstGeom prst="rect">
            <a:avLst/>
          </a:prstGeom>
        </p:spPr>
      </p:pic>
    </p:spTree>
    <p:extLst>
      <p:ext uri="{BB962C8B-B14F-4D97-AF65-F5344CB8AC3E}">
        <p14:creationId xmlns:p14="http://schemas.microsoft.com/office/powerpoint/2010/main" val="153956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232A-05C8-989E-776F-B546D38A263F}"/>
              </a:ext>
            </a:extLst>
          </p:cNvPr>
          <p:cNvSpPr>
            <a:spLocks noGrp="1"/>
          </p:cNvSpPr>
          <p:nvPr>
            <p:ph type="title"/>
          </p:nvPr>
        </p:nvSpPr>
        <p:spPr/>
        <p:txBody>
          <a:bodyPr/>
          <a:lstStyle/>
          <a:p>
            <a:r>
              <a:rPr lang="en-IN"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EDA(</a:t>
            </a:r>
            <a:r>
              <a:rPr lang="en-IN" b="1" dirty="0" err="1">
                <a:solidFill>
                  <a:srgbClr val="C00000"/>
                </a:solidFill>
                <a:latin typeface="ADLaM Display" panose="02010000000000000000" pitchFamily="2" charset="0"/>
                <a:ea typeface="ADLaM Display" panose="02010000000000000000" pitchFamily="2" charset="0"/>
                <a:cs typeface="ADLaM Display" panose="02010000000000000000" pitchFamily="2" charset="0"/>
              </a:rPr>
              <a:t>contd</a:t>
            </a:r>
            <a:r>
              <a:rPr lang="en-IN"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a:t>
            </a:r>
          </a:p>
        </p:txBody>
      </p:sp>
      <p:pic>
        <p:nvPicPr>
          <p:cNvPr id="4" name="Content Placeholder 3">
            <a:extLst>
              <a:ext uri="{FF2B5EF4-FFF2-40B4-BE49-F238E27FC236}">
                <a16:creationId xmlns:a16="http://schemas.microsoft.com/office/drawing/2014/main" id="{4168C9CE-367A-21E5-B4EA-CFC10BB13BD1}"/>
              </a:ext>
            </a:extLst>
          </p:cNvPr>
          <p:cNvPicPr>
            <a:picLocks noGrp="1" noChangeAspect="1"/>
          </p:cNvPicPr>
          <p:nvPr>
            <p:ph idx="1"/>
          </p:nvPr>
        </p:nvPicPr>
        <p:blipFill>
          <a:blip r:embed="rId2"/>
          <a:stretch>
            <a:fillRect/>
          </a:stretch>
        </p:blipFill>
        <p:spPr>
          <a:xfrm>
            <a:off x="838200" y="1291388"/>
            <a:ext cx="6552615" cy="5353093"/>
          </a:xfrm>
          <a:prstGeom prst="rect">
            <a:avLst/>
          </a:prstGeom>
        </p:spPr>
      </p:pic>
    </p:spTree>
    <p:extLst>
      <p:ext uri="{BB962C8B-B14F-4D97-AF65-F5344CB8AC3E}">
        <p14:creationId xmlns:p14="http://schemas.microsoft.com/office/powerpoint/2010/main" val="240320747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C083022-B7D0-4DE3-9976-6A91422D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6CE1C2-24FF-4125-B61C-AD39973FCD09}">
  <ds:schemaRefs>
    <ds:schemaRef ds:uri="http://schemas.microsoft.com/sharepoint/v3/contenttype/forms"/>
  </ds:schemaRefs>
</ds:datastoreItem>
</file>

<file path=customXml/itemProps3.xml><?xml version="1.0" encoding="utf-8"?>
<ds:datastoreItem xmlns:ds="http://schemas.openxmlformats.org/officeDocument/2006/customXml" ds:itemID="{5AF23494-F630-4E01-81EA-AA2F2975971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Depth design</Template>
  <TotalTime>131</TotalTime>
  <Words>617</Words>
  <Application>Microsoft Office PowerPoint</Application>
  <PresentationFormat>Widescreen</PresentationFormat>
  <Paragraphs>78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ADLaM Display</vt:lpstr>
      <vt:lpstr>Amasis MT Pro Black</vt:lpstr>
      <vt:lpstr>Arial</vt:lpstr>
      <vt:lpstr>Calibri</vt:lpstr>
      <vt:lpstr>Corbel</vt:lpstr>
      <vt:lpstr>system-ui</vt:lpstr>
      <vt:lpstr>Depth</vt:lpstr>
      <vt:lpstr>PowerPoint Presentation</vt:lpstr>
      <vt:lpstr>Bike Sharing Demand   Problem Statement: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vt:lpstr>
      <vt:lpstr>content</vt:lpstr>
      <vt:lpstr>Data pipeline</vt:lpstr>
      <vt:lpstr>Data description</vt:lpstr>
      <vt:lpstr>PowerPoint Presentation</vt:lpstr>
      <vt:lpstr>Visualizing the data</vt:lpstr>
      <vt:lpstr>EDA feature correlation</vt:lpstr>
      <vt:lpstr>EDA(contd)</vt:lpstr>
      <vt:lpstr>EDA(contd..)</vt:lpstr>
      <vt:lpstr>PowerPoint Presentation</vt:lpstr>
      <vt:lpstr>Models performed</vt:lpstr>
      <vt:lpstr>Models evaluation matrices</vt:lpstr>
      <vt:lpstr>Model validation &amp; selection</vt:lpstr>
      <vt:lpstr>Challenges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Niharika Jonnala</dc:creator>
  <cp:lastModifiedBy>Niharika Jonnala</cp:lastModifiedBy>
  <cp:revision>1</cp:revision>
  <dcterms:created xsi:type="dcterms:W3CDTF">2024-09-18T06:24:34Z</dcterms:created>
  <dcterms:modified xsi:type="dcterms:W3CDTF">2024-09-18T13:22:45Z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