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7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352" r:id="rId3"/>
    <p:sldId id="258" r:id="rId4"/>
    <p:sldId id="293" r:id="rId5"/>
    <p:sldId id="295" r:id="rId6"/>
    <p:sldId id="294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</a:p>
          <a:p>
            <a:pPr>
              <a:defRPr/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1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object 7"/>
          <p:cNvSpPr txBox="1">
            <a:spLocks noGrp="1"/>
          </p:cNvSpPr>
          <p:nvPr/>
        </p:nvSpPr>
        <p:spPr>
          <a:xfrm>
            <a:off x="136760" y="662033"/>
            <a:ext cx="10456326" cy="1001556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0" sz="32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727" name="TextBox 13"/>
          <p:cNvSpPr txBox="1"/>
          <p:nvPr/>
        </p:nvSpPr>
        <p:spPr>
          <a:xfrm rot="32482">
            <a:off x="983601" y="1481274"/>
            <a:ext cx="8762645" cy="22250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lang="en-US">
                <a:latin typeface="Arial"/>
              </a:rPr>
              <a:t>STUDENT NAME:</a:t>
            </a:r>
            <a:r>
              <a:rPr altLang="en-US" sz="2400" lang="en-IN">
                <a:latin typeface="Calibri"/>
              </a:rPr>
              <a:t> </a:t>
            </a:r>
            <a:r>
              <a:rPr altLang="en-US" sz="2400" lang="en-US">
                <a:latin typeface="Arial"/>
              </a:rPr>
              <a:t>N</a:t>
            </a:r>
            <a:r>
              <a:rPr altLang="en-US" sz="2400" lang="en-US">
                <a:latin typeface="Arial"/>
              </a:rPr>
              <a:t>I</a:t>
            </a:r>
            <a:r>
              <a:rPr altLang="en-US" sz="2400" lang="en-US">
                <a:latin typeface="Arial"/>
              </a:rPr>
              <a:t>H</a:t>
            </a:r>
            <a:r>
              <a:rPr altLang="en-US" sz="2400" lang="en-US">
                <a:latin typeface="Arial"/>
              </a:rPr>
              <a:t>A</a:t>
            </a:r>
            <a:r>
              <a:rPr altLang="en-US" sz="2400" lang="en-US">
                <a:latin typeface="Arial"/>
              </a:rPr>
              <a:t>R</a:t>
            </a:r>
            <a:r>
              <a:rPr altLang="en-US" sz="2400" lang="en-US">
                <a:latin typeface="Arial"/>
              </a:rPr>
              <a:t>IKA</a:t>
            </a:r>
            <a:r>
              <a:rPr altLang="en-US" sz="2400" lang="en-US">
                <a:latin typeface="Arial"/>
              </a:rPr>
              <a:t>.</a:t>
            </a:r>
            <a:r>
              <a:rPr altLang="en-US" sz="2400" lang="en-US">
                <a:latin typeface="Arial"/>
              </a:rPr>
              <a:t>S</a:t>
            </a:r>
            <a:endParaRPr dirty="0" sz="2400" lang="en-US"/>
          </a:p>
          <a:p>
            <a:r>
              <a:rPr dirty="0" sz="2400" lang="en-US">
                <a:latin typeface="Arial"/>
              </a:rPr>
              <a:t>REGISTER NO:</a:t>
            </a:r>
            <a:r>
              <a:rPr altLang="en-US" dirty="0" sz="2400" lang="en-IN">
                <a:latin typeface="Calibri"/>
              </a:rPr>
              <a:t> </a:t>
            </a:r>
            <a:r>
              <a:rPr altLang="en-US" dirty="0" sz="2400" lang="en-US">
                <a:latin typeface="Arial"/>
              </a:rPr>
              <a:t> </a:t>
            </a:r>
            <a:r>
              <a:rPr altLang="en-US" dirty="0" sz="2400" lang="en-US">
                <a:latin typeface="Arial"/>
              </a:rPr>
              <a:t>4</a:t>
            </a:r>
            <a:r>
              <a:rPr altLang="en-US" dirty="0" sz="2400" lang="en-US">
                <a:latin typeface="Arial"/>
              </a:rPr>
              <a:t>2</a:t>
            </a:r>
            <a:r>
              <a:rPr altLang="en-US" dirty="0" sz="2400" lang="en-US">
                <a:latin typeface="Arial"/>
              </a:rPr>
              <a:t>2</a:t>
            </a:r>
            <a:r>
              <a:rPr altLang="en-US" dirty="0" sz="2400" lang="en-US">
                <a:latin typeface="Arial"/>
              </a:rPr>
              <a:t>2</a:t>
            </a:r>
            <a:r>
              <a:rPr altLang="en-US" dirty="0" sz="2400" lang="en-US">
                <a:latin typeface="Arial"/>
              </a:rPr>
              <a:t>0</a:t>
            </a:r>
            <a:r>
              <a:rPr altLang="en-US" dirty="0" sz="2400" lang="en-US">
                <a:latin typeface="Arial"/>
              </a:rPr>
              <a:t>0</a:t>
            </a:r>
            <a:r>
              <a:rPr altLang="en-US" dirty="0" sz="2400" lang="en-US">
                <a:latin typeface="Arial"/>
              </a:rPr>
              <a:t>7</a:t>
            </a:r>
            <a:r>
              <a:rPr altLang="en-US" dirty="0" sz="2400" lang="en-US">
                <a:latin typeface="Arial"/>
              </a:rPr>
              <a:t>6</a:t>
            </a:r>
            <a:r>
              <a:rPr altLang="en-US" dirty="0" sz="2400" lang="en-US">
                <a:latin typeface="Arial"/>
              </a:rPr>
              <a:t>5</a:t>
            </a:r>
            <a:r>
              <a:rPr altLang="en-US" dirty="0" sz="2400" lang="en-US">
                <a:latin typeface="Arial"/>
              </a:rPr>
              <a:t> </a:t>
            </a:r>
            <a:r>
              <a:rPr altLang="en-US" dirty="0" sz="2400" lang="en-US">
                <a:latin typeface="Arial"/>
              </a:rPr>
              <a:t>[</a:t>
            </a:r>
            <a:r>
              <a:rPr altLang="en-US" dirty="0" sz="2400" lang="en-US">
                <a:latin typeface="Arial"/>
              </a:rPr>
              <a:t>U</a:t>
            </a:r>
            <a:r>
              <a:rPr altLang="en-US" dirty="0" sz="2400" lang="en-US">
                <a:latin typeface="Arial"/>
              </a:rPr>
              <a:t>n</a:t>
            </a:r>
            <a:r>
              <a:rPr altLang="en-US" dirty="0" sz="2400" lang="en-US">
                <a:latin typeface="Arial"/>
              </a:rPr>
              <a:t>m</a:t>
            </a:r>
            <a:r>
              <a:rPr altLang="en-US" dirty="0" sz="2400" lang="en-US">
                <a:latin typeface="Arial"/>
              </a:rPr>
              <a:t>1</a:t>
            </a:r>
            <a:r>
              <a:rPr altLang="en-US" dirty="0" sz="2400" lang="en-US">
                <a:latin typeface="Arial"/>
              </a:rPr>
              <a:t>4</a:t>
            </a:r>
            <a:r>
              <a:rPr altLang="en-US" dirty="0" sz="2400" lang="en-US">
                <a:latin typeface="Arial"/>
              </a:rPr>
              <a:t>5</a:t>
            </a:r>
            <a:r>
              <a:rPr altLang="en-US" dirty="0" sz="2400" lang="en-US">
                <a:latin typeface="Arial"/>
              </a:rPr>
              <a:t>2</a:t>
            </a:r>
            <a:r>
              <a:rPr altLang="en-US" dirty="0" sz="2400" lang="en-US">
                <a:latin typeface="Arial"/>
              </a:rPr>
              <a:t> </a:t>
            </a:r>
            <a:r>
              <a:rPr altLang="en-US" dirty="0" sz="2400" lang="en-US">
                <a:latin typeface="Arial"/>
              </a:rPr>
              <a:t>e</a:t>
            </a:r>
            <a:r>
              <a:rPr altLang="en-US" dirty="0" sz="2400" lang="en-US">
                <a:latin typeface="Arial"/>
              </a:rPr>
              <a:t>v</a:t>
            </a:r>
            <a:r>
              <a:rPr altLang="en-US" dirty="0" sz="2400" lang="en-US">
                <a:latin typeface="Arial"/>
              </a:rPr>
              <a:t>2</a:t>
            </a:r>
            <a:r>
              <a:rPr altLang="en-US" dirty="0" sz="2400" lang="en-US">
                <a:latin typeface="Arial"/>
              </a:rPr>
              <a:t>2</a:t>
            </a:r>
            <a:r>
              <a:rPr altLang="en-US" dirty="0" sz="2400" lang="en-US">
                <a:latin typeface="Arial"/>
              </a:rPr>
              <a:t>1</a:t>
            </a:r>
            <a:r>
              <a:rPr altLang="en-US" dirty="0" sz="2400" lang="en-US">
                <a:latin typeface="Arial"/>
              </a:rPr>
              <a:t>0</a:t>
            </a:r>
            <a:r>
              <a:rPr altLang="en-US" dirty="0" sz="2400" lang="en-US">
                <a:latin typeface="Arial"/>
              </a:rPr>
              <a:t>]</a:t>
            </a:r>
            <a:endParaRPr dirty="0" sz="2400" lang="en-US"/>
          </a:p>
          <a:p>
            <a:r>
              <a:rPr dirty="0" sz="2400" lang="en-US">
                <a:latin typeface="Arial"/>
              </a:rPr>
              <a:t>DEPARTMENT:</a:t>
            </a:r>
            <a:r>
              <a:rPr altLang="en-US" dirty="0" sz="2400" lang="en-IN">
                <a:latin typeface="Calibri"/>
              </a:rPr>
              <a:t> B.COM</a:t>
            </a:r>
            <a:r>
              <a:rPr altLang="en-US" dirty="0" sz="2400" lang="en-US">
                <a:latin typeface="Arial"/>
              </a:rPr>
              <a:t> </a:t>
            </a:r>
            <a:r>
              <a:rPr altLang="en-US" dirty="0" sz="2400" lang="en-US">
                <a:latin typeface="Arial"/>
              </a:rPr>
              <a:t>[</a:t>
            </a:r>
            <a:r>
              <a:rPr altLang="en-US" dirty="0" sz="2400" lang="en-US">
                <a:latin typeface="Arial"/>
              </a:rPr>
              <a:t> </a:t>
            </a:r>
            <a:r>
              <a:rPr altLang="en-US" dirty="0" sz="2400" lang="en-US">
                <a:latin typeface="Arial"/>
              </a:rPr>
              <a:t>I</a:t>
            </a:r>
            <a:r>
              <a:rPr altLang="en-US" dirty="0" sz="2400" lang="en-US">
                <a:latin typeface="Arial"/>
              </a:rPr>
              <a:t>N</a:t>
            </a:r>
            <a:r>
              <a:rPr altLang="en-US" dirty="0" sz="2400" lang="en-US">
                <a:latin typeface="Arial"/>
              </a:rPr>
              <a:t>FORMATION </a:t>
            </a:r>
            <a:r>
              <a:rPr altLang="en-US" dirty="0" sz="2400" lang="en-US">
                <a:latin typeface="Arial"/>
              </a:rPr>
              <a:t>S</a:t>
            </a:r>
            <a:r>
              <a:rPr altLang="en-US" dirty="0" sz="2400" lang="en-US">
                <a:latin typeface="Arial"/>
              </a:rPr>
              <a:t>Y</a:t>
            </a:r>
            <a:r>
              <a:rPr altLang="en-US" dirty="0" sz="2400" lang="en-US">
                <a:latin typeface="Arial"/>
              </a:rPr>
              <a:t>STEM </a:t>
            </a:r>
            <a:r>
              <a:rPr altLang="en-US" dirty="0" sz="2400" lang="en-US">
                <a:latin typeface="Arial"/>
              </a:rPr>
              <a:t>MANAGEMENT</a:t>
            </a:r>
            <a:r>
              <a:rPr altLang="en-US" dirty="0" sz="2400" lang="en-US">
                <a:latin typeface="Arial"/>
              </a:rPr>
              <a:t>]</a:t>
            </a:r>
            <a:endParaRPr dirty="0" sz="2400" lang="en-US"/>
          </a:p>
          <a:p>
            <a:r>
              <a:rPr dirty="0" sz="2400" lang="en-US">
                <a:latin typeface="Arial"/>
              </a:rPr>
              <a:t>COLLEGE</a:t>
            </a:r>
            <a:r>
              <a:rPr altLang="en-US" dirty="0" sz="2400" lang="en-IN">
                <a:latin typeface="Calibri"/>
              </a:rPr>
              <a:t> : Mahalashmi Women’s College Of Arts And Science</a:t>
            </a:r>
            <a:endParaRPr dirty="0" sz="2400" lang="en-US"/>
          </a:p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3371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10</a:t>
            </a:fld>
            <a:endParaRPr dirty="0" spc="10"/>
          </a:p>
        </p:txBody>
      </p:sp>
      <p:sp>
        <p:nvSpPr>
          <p:cNvPr id="1048665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3371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11</a:t>
            </a:fld>
            <a:endParaRPr dirty="0" spc="10"/>
          </a:p>
        </p:txBody>
      </p:sp>
      <p:sp>
        <p:nvSpPr>
          <p:cNvPr id="1048671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1038824" y="982341"/>
            <a:ext cx="7986511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13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19" name="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extBox 13"/>
          <p:cNvSpPr txBox="1"/>
          <p:nvPr/>
        </p:nvSpPr>
        <p:spPr>
          <a:xfrm rot="32482">
            <a:off x="614452" y="2817075"/>
            <a:ext cx="10109865" cy="1869442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lang="en-US">
                <a:latin typeface="Arial"/>
              </a:rPr>
              <a:t>STUDENT NAME:</a:t>
            </a:r>
            <a:r>
              <a:rPr altLang="en-US" sz="2400" lang="en-IN">
                <a:latin typeface="Calibri"/>
              </a:rPr>
              <a:t> </a:t>
            </a:r>
            <a:r>
              <a:rPr altLang="en-US" sz="2400" lang="en-US">
                <a:latin typeface="Arial"/>
              </a:rPr>
              <a:t>N</a:t>
            </a:r>
            <a:r>
              <a:rPr altLang="en-US" sz="2400" lang="en-US">
                <a:latin typeface="Arial"/>
              </a:rPr>
              <a:t>I</a:t>
            </a:r>
            <a:r>
              <a:rPr altLang="en-US" sz="2400" lang="en-US">
                <a:latin typeface="Arial"/>
              </a:rPr>
              <a:t>H</a:t>
            </a:r>
            <a:r>
              <a:rPr altLang="en-US" sz="2400" lang="en-US">
                <a:latin typeface="Arial"/>
              </a:rPr>
              <a:t>A</a:t>
            </a:r>
            <a:r>
              <a:rPr altLang="en-US" sz="2400" lang="en-US">
                <a:latin typeface="Arial"/>
              </a:rPr>
              <a:t>R</a:t>
            </a:r>
            <a:r>
              <a:rPr altLang="en-US" sz="2400" lang="en-US">
                <a:latin typeface="Arial"/>
              </a:rPr>
              <a:t>IKA</a:t>
            </a:r>
            <a:r>
              <a:rPr altLang="en-US" sz="2400" lang="en-US">
                <a:latin typeface="Arial"/>
              </a:rPr>
              <a:t>.</a:t>
            </a:r>
            <a:r>
              <a:rPr altLang="en-US" sz="2400" lang="en-US">
                <a:latin typeface="Arial"/>
              </a:rPr>
              <a:t>S</a:t>
            </a:r>
            <a:endParaRPr dirty="0" sz="2400" lang="en-US"/>
          </a:p>
          <a:p>
            <a:r>
              <a:rPr dirty="0" sz="2400" lang="en-US">
                <a:latin typeface="Arial"/>
              </a:rPr>
              <a:t>REGISTER NO:</a:t>
            </a:r>
            <a:r>
              <a:rPr altLang="en-US" dirty="0" sz="2400" lang="en-IN">
                <a:latin typeface="Calibri"/>
              </a:rPr>
              <a:t> </a:t>
            </a:r>
            <a:r>
              <a:rPr altLang="en-US" dirty="0" sz="2400" lang="en-US">
                <a:latin typeface="Arial"/>
              </a:rPr>
              <a:t> </a:t>
            </a:r>
            <a:r>
              <a:rPr altLang="en-US" dirty="0" sz="2400" lang="en-US">
                <a:latin typeface="Arial"/>
              </a:rPr>
              <a:t>4</a:t>
            </a:r>
            <a:r>
              <a:rPr altLang="en-US" dirty="0" sz="2400" lang="en-US">
                <a:latin typeface="Arial"/>
              </a:rPr>
              <a:t>2</a:t>
            </a:r>
            <a:r>
              <a:rPr altLang="en-US" dirty="0" sz="2400" lang="en-US">
                <a:latin typeface="Arial"/>
              </a:rPr>
              <a:t>2</a:t>
            </a:r>
            <a:r>
              <a:rPr altLang="en-US" dirty="0" sz="2400" lang="en-US">
                <a:latin typeface="Arial"/>
              </a:rPr>
              <a:t>2</a:t>
            </a:r>
            <a:r>
              <a:rPr altLang="en-US" dirty="0" sz="2400" lang="en-US">
                <a:latin typeface="Arial"/>
              </a:rPr>
              <a:t>0</a:t>
            </a:r>
            <a:r>
              <a:rPr altLang="en-US" dirty="0" sz="2400" lang="en-US">
                <a:latin typeface="Arial"/>
              </a:rPr>
              <a:t>0</a:t>
            </a:r>
            <a:r>
              <a:rPr altLang="en-US" dirty="0" sz="2400" lang="en-US">
                <a:latin typeface="Arial"/>
              </a:rPr>
              <a:t>7</a:t>
            </a:r>
            <a:r>
              <a:rPr altLang="en-US" dirty="0" sz="2400" lang="en-US">
                <a:latin typeface="Arial"/>
              </a:rPr>
              <a:t>6</a:t>
            </a:r>
            <a:r>
              <a:rPr altLang="en-US" dirty="0" sz="2400" lang="en-US">
                <a:latin typeface="Arial"/>
              </a:rPr>
              <a:t>5</a:t>
            </a:r>
            <a:r>
              <a:rPr altLang="en-US" dirty="0" sz="2400" lang="en-US">
                <a:latin typeface="Arial"/>
              </a:rPr>
              <a:t> </a:t>
            </a:r>
            <a:r>
              <a:rPr altLang="en-US" dirty="0" sz="2400" lang="en-US">
                <a:latin typeface="Arial"/>
              </a:rPr>
              <a:t>[</a:t>
            </a:r>
            <a:r>
              <a:rPr altLang="en-US" dirty="0" sz="2400" lang="en-US">
                <a:latin typeface="Arial"/>
              </a:rPr>
              <a:t>U</a:t>
            </a:r>
            <a:r>
              <a:rPr altLang="en-US" dirty="0" sz="2400" lang="en-US">
                <a:latin typeface="Arial"/>
              </a:rPr>
              <a:t>n</a:t>
            </a:r>
            <a:r>
              <a:rPr altLang="en-US" dirty="0" sz="2400" lang="en-US">
                <a:latin typeface="Arial"/>
              </a:rPr>
              <a:t>m</a:t>
            </a:r>
            <a:r>
              <a:rPr altLang="en-US" dirty="0" sz="2400" lang="en-US">
                <a:latin typeface="Arial"/>
              </a:rPr>
              <a:t>1</a:t>
            </a:r>
            <a:r>
              <a:rPr altLang="en-US" dirty="0" sz="2400" lang="en-US">
                <a:latin typeface="Arial"/>
              </a:rPr>
              <a:t>4</a:t>
            </a:r>
            <a:r>
              <a:rPr altLang="en-US" dirty="0" sz="2400" lang="en-US">
                <a:latin typeface="Arial"/>
              </a:rPr>
              <a:t>5</a:t>
            </a:r>
            <a:r>
              <a:rPr altLang="en-US" dirty="0" sz="2400" lang="en-US">
                <a:latin typeface="Arial"/>
              </a:rPr>
              <a:t>2</a:t>
            </a:r>
            <a:r>
              <a:rPr altLang="en-US" dirty="0" sz="2400" lang="en-US">
                <a:latin typeface="Arial"/>
              </a:rPr>
              <a:t> </a:t>
            </a:r>
            <a:r>
              <a:rPr altLang="en-US" dirty="0" sz="2400" lang="en-US">
                <a:latin typeface="Arial"/>
              </a:rPr>
              <a:t>e</a:t>
            </a:r>
            <a:r>
              <a:rPr altLang="en-US" dirty="0" sz="2400" lang="en-US">
                <a:latin typeface="Arial"/>
              </a:rPr>
              <a:t>v</a:t>
            </a:r>
            <a:r>
              <a:rPr altLang="en-US" dirty="0" sz="2400" lang="en-US">
                <a:latin typeface="Arial"/>
              </a:rPr>
              <a:t>2</a:t>
            </a:r>
            <a:r>
              <a:rPr altLang="en-US" dirty="0" sz="2400" lang="en-US">
                <a:latin typeface="Arial"/>
              </a:rPr>
              <a:t>2</a:t>
            </a:r>
            <a:r>
              <a:rPr altLang="en-US" dirty="0" sz="2400" lang="en-US">
                <a:latin typeface="Arial"/>
              </a:rPr>
              <a:t>1</a:t>
            </a:r>
            <a:r>
              <a:rPr altLang="en-US" dirty="0" sz="2400" lang="en-US">
                <a:latin typeface="Arial"/>
              </a:rPr>
              <a:t>0</a:t>
            </a:r>
            <a:r>
              <a:rPr altLang="en-US" dirty="0" sz="2400" lang="en-US">
                <a:latin typeface="Arial"/>
              </a:rPr>
              <a:t>]</a:t>
            </a:r>
            <a:endParaRPr dirty="0" sz="2400" lang="en-US"/>
          </a:p>
          <a:p>
            <a:r>
              <a:rPr dirty="0" sz="2400" lang="en-US">
                <a:latin typeface="Arial"/>
              </a:rPr>
              <a:t>DEPARTMENT:</a:t>
            </a:r>
            <a:r>
              <a:rPr altLang="en-US" dirty="0" sz="2400" lang="en-IN">
                <a:latin typeface="Calibri"/>
              </a:rPr>
              <a:t> B.COM</a:t>
            </a:r>
            <a:r>
              <a:rPr altLang="en-US" dirty="0" sz="2400" lang="en-US">
                <a:latin typeface="Arial"/>
              </a:rPr>
              <a:t> </a:t>
            </a:r>
            <a:r>
              <a:rPr altLang="en-US" dirty="0" sz="2400" lang="en-US">
                <a:latin typeface="Arial"/>
              </a:rPr>
              <a:t>[</a:t>
            </a:r>
            <a:r>
              <a:rPr altLang="en-US" dirty="0" sz="2400" lang="en-US">
                <a:latin typeface="Arial"/>
              </a:rPr>
              <a:t> </a:t>
            </a:r>
            <a:r>
              <a:rPr altLang="en-US" dirty="0" sz="2400" lang="en-US">
                <a:latin typeface="Arial"/>
              </a:rPr>
              <a:t>I</a:t>
            </a:r>
            <a:r>
              <a:rPr altLang="en-US" dirty="0" sz="2400" lang="en-US">
                <a:latin typeface="Arial"/>
              </a:rPr>
              <a:t>N</a:t>
            </a:r>
            <a:r>
              <a:rPr altLang="en-US" dirty="0" sz="2400" lang="en-US">
                <a:latin typeface="Arial"/>
              </a:rPr>
              <a:t>FORMATION </a:t>
            </a:r>
            <a:r>
              <a:rPr altLang="en-US" dirty="0" sz="2400" lang="en-US">
                <a:latin typeface="Arial"/>
              </a:rPr>
              <a:t>S</a:t>
            </a:r>
            <a:r>
              <a:rPr altLang="en-US" dirty="0" sz="2400" lang="en-US">
                <a:latin typeface="Arial"/>
              </a:rPr>
              <a:t>Y</a:t>
            </a:r>
            <a:r>
              <a:rPr altLang="en-US" dirty="0" sz="2400" lang="en-US">
                <a:latin typeface="Arial"/>
              </a:rPr>
              <a:t>STEM </a:t>
            </a:r>
            <a:r>
              <a:rPr altLang="en-US" dirty="0" sz="2400" lang="en-US">
                <a:latin typeface="Arial"/>
              </a:rPr>
              <a:t>MANAGEMENT</a:t>
            </a:r>
            <a:r>
              <a:rPr altLang="en-US" dirty="0" sz="2400" lang="en-US">
                <a:latin typeface="Arial"/>
              </a:rPr>
              <a:t>]</a:t>
            </a:r>
            <a:endParaRPr dirty="0" sz="2400" lang="en-US"/>
          </a:p>
          <a:p>
            <a:r>
              <a:rPr dirty="0" sz="2400" lang="en-US">
                <a:latin typeface="Arial"/>
              </a:rPr>
              <a:t>COLLEGE</a:t>
            </a:r>
            <a:r>
              <a:rPr altLang="en-US" dirty="0" sz="2400" lang="en-IN">
                <a:latin typeface="Calibri"/>
              </a:rPr>
              <a:t> : Mahalashmi Women’s College Of Arts And Science</a:t>
            </a:r>
            <a:endParaRPr dirty="0" sz="2400" lang="en-US"/>
          </a:p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45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51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57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2024-03-28T06:07:00Z</dcterms:created>
  <dcterms:modified xsi:type="dcterms:W3CDTF">2024-08-30T18:05:58Z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e964a6508972485aa4e0aeb68e225463</vt:lpwstr>
  </property>
  <property fmtid="{D5CDD505-2E9C-101B-9397-08002B2CF9AE}" pid="5" name="KSOProductBuildVer">
    <vt:lpwstr>1033-12.2.0.18165</vt:lpwstr>
  </property>
</Properties>
</file>