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0"/>
  </p:notesMasterIdLst>
  <p:sldIdLst>
    <p:sldId id="256" r:id="rId2"/>
    <p:sldId id="257" r:id="rId3"/>
    <p:sldId id="258" r:id="rId4"/>
    <p:sldId id="259" r:id="rId5"/>
    <p:sldId id="260" r:id="rId6"/>
    <p:sldId id="261" r:id="rId7"/>
    <p:sldId id="262" r:id="rId8"/>
    <p:sldId id="268" r:id="rId9"/>
    <p:sldId id="263" r:id="rId10"/>
    <p:sldId id="269" r:id="rId11"/>
    <p:sldId id="279" r:id="rId12"/>
    <p:sldId id="266" r:id="rId13"/>
    <p:sldId id="265" r:id="rId14"/>
    <p:sldId id="267" r:id="rId15"/>
    <p:sldId id="270" r:id="rId16"/>
    <p:sldId id="28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1DCA6-16C2-40FF-B5FA-6EA1FD226FDF}" v="504" dt="2024-05-06T13:12:47.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535" autoAdjust="0"/>
  </p:normalViewPr>
  <p:slideViewPr>
    <p:cSldViewPr snapToGrid="0">
      <p:cViewPr varScale="1">
        <p:scale>
          <a:sx n="58" d="100"/>
          <a:sy n="58" d="100"/>
        </p:scale>
        <p:origin x="9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b" userId="24e4646d763d9c30" providerId="LiveId" clId="{EB31DCA6-16C2-40FF-B5FA-6EA1FD226FDF}"/>
    <pc:docChg chg="undo custSel addSld delSld modSld sldOrd">
      <pc:chgData name="Niharika b" userId="24e4646d763d9c30" providerId="LiveId" clId="{EB31DCA6-16C2-40FF-B5FA-6EA1FD226FDF}" dt="2024-05-06T13:12:47.447" v="7643"/>
      <pc:docMkLst>
        <pc:docMk/>
      </pc:docMkLst>
      <pc:sldChg chg="addSp delSp modSp mod modTransition modAnim modNotesTx">
        <pc:chgData name="Niharika b" userId="24e4646d763d9c30" providerId="LiveId" clId="{EB31DCA6-16C2-40FF-B5FA-6EA1FD226FDF}" dt="2024-05-06T13:12:47.447" v="7643"/>
        <pc:sldMkLst>
          <pc:docMk/>
          <pc:sldMk cId="321570063" sldId="256"/>
        </pc:sldMkLst>
        <pc:spChg chg="mod">
          <ac:chgData name="Niharika b" userId="24e4646d763d9c30" providerId="LiveId" clId="{EB31DCA6-16C2-40FF-B5FA-6EA1FD226FDF}" dt="2024-04-21T03:27:03.783" v="2958" actId="255"/>
          <ac:spMkLst>
            <pc:docMk/>
            <pc:sldMk cId="321570063" sldId="256"/>
            <ac:spMk id="2" creationId="{06B714DC-4140-DEC9-C274-07FCC9A948F4}"/>
          </ac:spMkLst>
        </pc:spChg>
        <pc:spChg chg="mod">
          <ac:chgData name="Niharika b" userId="24e4646d763d9c30" providerId="LiveId" clId="{EB31DCA6-16C2-40FF-B5FA-6EA1FD226FDF}" dt="2024-04-21T03:26:53.843" v="2957" actId="2711"/>
          <ac:spMkLst>
            <pc:docMk/>
            <pc:sldMk cId="321570063" sldId="256"/>
            <ac:spMk id="3" creationId="{41F28059-4D8D-127F-DBE1-2EBF76CED05B}"/>
          </ac:spMkLst>
        </pc:spChg>
        <pc:spChg chg="add del">
          <ac:chgData name="Niharika b" userId="24e4646d763d9c30" providerId="LiveId" clId="{EB31DCA6-16C2-40FF-B5FA-6EA1FD226FDF}" dt="2024-04-15T16:04:13.359" v="12" actId="26606"/>
          <ac:spMkLst>
            <pc:docMk/>
            <pc:sldMk cId="321570063" sldId="256"/>
            <ac:spMk id="35" creationId="{A5D0B0D3-D735-4619-AA45-B57B791E1744}"/>
          </ac:spMkLst>
        </pc:spChg>
        <pc:spChg chg="add del">
          <ac:chgData name="Niharika b" userId="24e4646d763d9c30" providerId="LiveId" clId="{EB31DCA6-16C2-40FF-B5FA-6EA1FD226FDF}" dt="2024-04-15T16:04:13.359" v="12" actId="26606"/>
          <ac:spMkLst>
            <pc:docMk/>
            <pc:sldMk cId="321570063" sldId="256"/>
            <ac:spMk id="37" creationId="{25A2CBEC-4F23-437D-9D03-9968C9B79790}"/>
          </ac:spMkLst>
        </pc:spChg>
        <pc:spChg chg="add del">
          <ac:chgData name="Niharika b" userId="24e4646d763d9c30" providerId="LiveId" clId="{EB31DCA6-16C2-40FF-B5FA-6EA1FD226FDF}" dt="2024-04-15T16:04:13.359" v="12" actId="26606"/>
          <ac:spMkLst>
            <pc:docMk/>
            <pc:sldMk cId="321570063" sldId="256"/>
            <ac:spMk id="47" creationId="{6264A856-A4F6-4068-9AC3-7B38A00DA75A}"/>
          </ac:spMkLst>
        </pc:spChg>
        <pc:spChg chg="add del">
          <ac:chgData name="Niharika b" userId="24e4646d763d9c30" providerId="LiveId" clId="{EB31DCA6-16C2-40FF-B5FA-6EA1FD226FDF}" dt="2024-04-15T16:04:13.359" v="12" actId="26606"/>
          <ac:spMkLst>
            <pc:docMk/>
            <pc:sldMk cId="321570063" sldId="256"/>
            <ac:spMk id="79" creationId="{A5D0B0D3-D735-4619-AA45-B57B791E1744}"/>
          </ac:spMkLst>
        </pc:spChg>
        <pc:spChg chg="add del">
          <ac:chgData name="Niharika b" userId="24e4646d763d9c30" providerId="LiveId" clId="{EB31DCA6-16C2-40FF-B5FA-6EA1FD226FDF}" dt="2024-04-15T16:04:13.359" v="12" actId="26606"/>
          <ac:spMkLst>
            <pc:docMk/>
            <pc:sldMk cId="321570063" sldId="256"/>
            <ac:spMk id="81" creationId="{D1B32024-856F-4928-927A-50AF6AAF1F04}"/>
          </ac:spMkLst>
        </pc:spChg>
        <pc:grpChg chg="add del">
          <ac:chgData name="Niharika b" userId="24e4646d763d9c30" providerId="LiveId" clId="{EB31DCA6-16C2-40FF-B5FA-6EA1FD226FDF}" dt="2024-04-15T16:04:13.359" v="12" actId="26606"/>
          <ac:grpSpMkLst>
            <pc:docMk/>
            <pc:sldMk cId="321570063" sldId="256"/>
            <ac:grpSpMk id="39" creationId="{DBBA0A0D-8F6A-400A-9E49-8C008E2C7DB1}"/>
          </ac:grpSpMkLst>
        </pc:grpChg>
        <pc:grpChg chg="add del">
          <ac:chgData name="Niharika b" userId="24e4646d763d9c30" providerId="LiveId" clId="{EB31DCA6-16C2-40FF-B5FA-6EA1FD226FDF}" dt="2024-04-15T16:04:13.359" v="12" actId="26606"/>
          <ac:grpSpMkLst>
            <pc:docMk/>
            <pc:sldMk cId="321570063" sldId="256"/>
            <ac:grpSpMk id="49" creationId="{C2983E8C-44FB-463B-B6B0-B53E96ACCD72}"/>
          </ac:grpSpMkLst>
        </pc:grpChg>
        <pc:grpChg chg="add del">
          <ac:chgData name="Niharika b" userId="24e4646d763d9c30" providerId="LiveId" clId="{EB31DCA6-16C2-40FF-B5FA-6EA1FD226FDF}" dt="2024-04-15T16:04:13.359" v="12" actId="26606"/>
          <ac:grpSpMkLst>
            <pc:docMk/>
            <pc:sldMk cId="321570063" sldId="256"/>
            <ac:grpSpMk id="83" creationId="{DBBA0A0D-8F6A-400A-9E49-8C008E2C7DB1}"/>
          </ac:grpSpMkLst>
        </pc:grpChg>
        <pc:picChg chg="add del mod">
          <ac:chgData name="Niharika b" userId="24e4646d763d9c30" providerId="LiveId" clId="{EB31DCA6-16C2-40FF-B5FA-6EA1FD226FDF}" dt="2024-05-04T16:47:05.689" v="6908"/>
          <ac:picMkLst>
            <pc:docMk/>
            <pc:sldMk cId="321570063" sldId="256"/>
            <ac:picMk id="6" creationId="{62FFC44B-D196-9CB0-8C9E-8078B6C4BD5E}"/>
          </ac:picMkLst>
        </pc:picChg>
        <pc:picChg chg="add del mod ord">
          <ac:chgData name="Niharika b" userId="24e4646d763d9c30" providerId="LiveId" clId="{EB31DCA6-16C2-40FF-B5FA-6EA1FD226FDF}" dt="2024-05-04T16:47:43.085" v="6909"/>
          <ac:picMkLst>
            <pc:docMk/>
            <pc:sldMk cId="321570063" sldId="256"/>
            <ac:picMk id="7" creationId="{FC3A7AC6-DACB-B79E-AF01-E6B0097E1538}"/>
          </ac:picMkLst>
        </pc:picChg>
        <pc:picChg chg="add del mod">
          <ac:chgData name="Niharika b" userId="24e4646d763d9c30" providerId="LiveId" clId="{EB31DCA6-16C2-40FF-B5FA-6EA1FD226FDF}" dt="2024-05-04T19:16:51.211" v="6937"/>
          <ac:picMkLst>
            <pc:docMk/>
            <pc:sldMk cId="321570063" sldId="256"/>
            <ac:picMk id="8" creationId="{83C618F1-BFC4-EEA6-BA71-FB2763C9E636}"/>
          </ac:picMkLst>
        </pc:picChg>
        <pc:picChg chg="add del mod ord">
          <ac:chgData name="Niharika b" userId="24e4646d763d9c30" providerId="LiveId" clId="{EB31DCA6-16C2-40FF-B5FA-6EA1FD226FDF}" dt="2024-05-04T19:17:24.268" v="6938"/>
          <ac:picMkLst>
            <pc:docMk/>
            <pc:sldMk cId="321570063" sldId="256"/>
            <ac:picMk id="12" creationId="{BE9A72B8-F160-763B-FDAC-AAF3F32F0FC7}"/>
          </ac:picMkLst>
        </pc:picChg>
        <pc:picChg chg="add del mod">
          <ac:chgData name="Niharika b" userId="24e4646d763d9c30" providerId="LiveId" clId="{EB31DCA6-16C2-40FF-B5FA-6EA1FD226FDF}" dt="2024-05-04T19:17:31.377" v="6941"/>
          <ac:picMkLst>
            <pc:docMk/>
            <pc:sldMk cId="321570063" sldId="256"/>
            <ac:picMk id="13" creationId="{DAC43AC4-74D0-0354-7070-A72F46797742}"/>
          </ac:picMkLst>
        </pc:picChg>
        <pc:picChg chg="add del mod ord">
          <ac:chgData name="Niharika b" userId="24e4646d763d9c30" providerId="LiveId" clId="{EB31DCA6-16C2-40FF-B5FA-6EA1FD226FDF}" dt="2024-05-04T19:18:12.970" v="6942"/>
          <ac:picMkLst>
            <pc:docMk/>
            <pc:sldMk cId="321570063" sldId="256"/>
            <ac:picMk id="14" creationId="{13D50781-104A-83DD-BE4E-5348E74D5A6D}"/>
          </ac:picMkLst>
        </pc:picChg>
        <pc:picChg chg="add del mod">
          <ac:chgData name="Niharika b" userId="24e4646d763d9c30" providerId="LiveId" clId="{EB31DCA6-16C2-40FF-B5FA-6EA1FD226FDF}" dt="2024-05-04T19:18:19.156" v="6946"/>
          <ac:picMkLst>
            <pc:docMk/>
            <pc:sldMk cId="321570063" sldId="256"/>
            <ac:picMk id="15" creationId="{7F20E0B6-07FC-82E2-0794-260B6B9DF167}"/>
          </ac:picMkLst>
        </pc:picChg>
        <pc:picChg chg="add del mod ord">
          <ac:chgData name="Niharika b" userId="24e4646d763d9c30" providerId="LiveId" clId="{EB31DCA6-16C2-40FF-B5FA-6EA1FD226FDF}" dt="2024-05-04T19:18:38.694" v="6947"/>
          <ac:picMkLst>
            <pc:docMk/>
            <pc:sldMk cId="321570063" sldId="256"/>
            <ac:picMk id="16" creationId="{EA0091DB-43F3-BC8A-F703-D9544B9B4F2C}"/>
          </ac:picMkLst>
        </pc:picChg>
        <pc:picChg chg="add del mod">
          <ac:chgData name="Niharika b" userId="24e4646d763d9c30" providerId="LiveId" clId="{EB31DCA6-16C2-40FF-B5FA-6EA1FD226FDF}" dt="2024-05-04T19:18:45.050" v="6950"/>
          <ac:picMkLst>
            <pc:docMk/>
            <pc:sldMk cId="321570063" sldId="256"/>
            <ac:picMk id="17" creationId="{1FCD4824-8E78-A7F0-C6D6-61E573EC8219}"/>
          </ac:picMkLst>
        </pc:picChg>
        <pc:picChg chg="add del mod ord">
          <ac:chgData name="Niharika b" userId="24e4646d763d9c30" providerId="LiveId" clId="{EB31DCA6-16C2-40FF-B5FA-6EA1FD226FDF}" dt="2024-05-04T19:18:49.566" v="6951"/>
          <ac:picMkLst>
            <pc:docMk/>
            <pc:sldMk cId="321570063" sldId="256"/>
            <ac:picMk id="18" creationId="{9152A72B-C222-AC4C-5C85-3449625F3B38}"/>
          </ac:picMkLst>
        </pc:picChg>
        <pc:picChg chg="add del mod">
          <ac:chgData name="Niharika b" userId="24e4646d763d9c30" providerId="LiveId" clId="{EB31DCA6-16C2-40FF-B5FA-6EA1FD226FDF}" dt="2024-05-04T19:19:01.092" v="6953"/>
          <ac:picMkLst>
            <pc:docMk/>
            <pc:sldMk cId="321570063" sldId="256"/>
            <ac:picMk id="19" creationId="{27DDBB62-45F1-4C3C-5D58-F3F519341465}"/>
          </ac:picMkLst>
        </pc:picChg>
        <pc:picChg chg="add del mod ord">
          <ac:chgData name="Niharika b" userId="24e4646d763d9c30" providerId="LiveId" clId="{EB31DCA6-16C2-40FF-B5FA-6EA1FD226FDF}" dt="2024-05-04T19:19:12.469" v="6954"/>
          <ac:picMkLst>
            <pc:docMk/>
            <pc:sldMk cId="321570063" sldId="256"/>
            <ac:picMk id="22" creationId="{A2450CAE-1A4F-26DD-2ADD-C75D4FEC34FD}"/>
          </ac:picMkLst>
        </pc:picChg>
        <pc:picChg chg="add del mod">
          <ac:chgData name="Niharika b" userId="24e4646d763d9c30" providerId="LiveId" clId="{EB31DCA6-16C2-40FF-B5FA-6EA1FD226FDF}" dt="2024-05-04T19:20:01.783" v="6956"/>
          <ac:picMkLst>
            <pc:docMk/>
            <pc:sldMk cId="321570063" sldId="256"/>
            <ac:picMk id="23" creationId="{1D63A158-0AD4-DF20-AFB5-4ADA7FD2349D}"/>
          </ac:picMkLst>
        </pc:picChg>
        <pc:picChg chg="add del mod ord">
          <ac:chgData name="Niharika b" userId="24e4646d763d9c30" providerId="LiveId" clId="{EB31DCA6-16C2-40FF-B5FA-6EA1FD226FDF}" dt="2024-05-04T19:20:25.281" v="6957"/>
          <ac:picMkLst>
            <pc:docMk/>
            <pc:sldMk cId="321570063" sldId="256"/>
            <ac:picMk id="26" creationId="{A7374E18-D011-752F-2BF8-3B6E31BF9AB6}"/>
          </ac:picMkLst>
        </pc:picChg>
        <pc:picChg chg="add del mod">
          <ac:chgData name="Niharika b" userId="24e4646d763d9c30" providerId="LiveId" clId="{EB31DCA6-16C2-40FF-B5FA-6EA1FD226FDF}" dt="2024-05-04T19:20:48.430" v="6960"/>
          <ac:picMkLst>
            <pc:docMk/>
            <pc:sldMk cId="321570063" sldId="256"/>
            <ac:picMk id="27" creationId="{A3EA83A6-D9CB-5EE6-62C9-C03DFF9D3DCC}"/>
          </ac:picMkLst>
        </pc:picChg>
        <pc:picChg chg="add del mod ord">
          <ac:chgData name="Niharika b" userId="24e4646d763d9c30" providerId="LiveId" clId="{EB31DCA6-16C2-40FF-B5FA-6EA1FD226FDF}" dt="2024-05-04T19:21:01.501" v="6961"/>
          <ac:picMkLst>
            <pc:docMk/>
            <pc:sldMk cId="321570063" sldId="256"/>
            <ac:picMk id="29" creationId="{1DD5DB9F-498A-5DE7-5185-5D0376B58A9A}"/>
          </ac:picMkLst>
        </pc:picChg>
        <pc:picChg chg="add del mod">
          <ac:chgData name="Niharika b" userId="24e4646d763d9c30" providerId="LiveId" clId="{EB31DCA6-16C2-40FF-B5FA-6EA1FD226FDF}" dt="2024-05-04T19:21:08.550" v="6963"/>
          <ac:picMkLst>
            <pc:docMk/>
            <pc:sldMk cId="321570063" sldId="256"/>
            <ac:picMk id="30" creationId="{DA5BE118-74D4-E5A9-DEC9-8709051FD9B9}"/>
          </ac:picMkLst>
        </pc:picChg>
        <pc:picChg chg="mod">
          <ac:chgData name="Niharika b" userId="24e4646d763d9c30" providerId="LiveId" clId="{EB31DCA6-16C2-40FF-B5FA-6EA1FD226FDF}" dt="2024-04-15T16:04:13.359" v="12" actId="26606"/>
          <ac:picMkLst>
            <pc:docMk/>
            <pc:sldMk cId="321570063" sldId="256"/>
            <ac:picMk id="31" creationId="{AAD910AE-3174-95CA-8869-C25776885671}"/>
          </ac:picMkLst>
        </pc:picChg>
        <pc:picChg chg="add del mod ord">
          <ac:chgData name="Niharika b" userId="24e4646d763d9c30" providerId="LiveId" clId="{EB31DCA6-16C2-40FF-B5FA-6EA1FD226FDF}" dt="2024-05-04T19:21:42.039" v="6964"/>
          <ac:picMkLst>
            <pc:docMk/>
            <pc:sldMk cId="321570063" sldId="256"/>
            <ac:picMk id="34" creationId="{2082D5B7-0905-E58C-81BB-16DB38ADA8BD}"/>
          </ac:picMkLst>
        </pc:picChg>
        <pc:picChg chg="add del mod">
          <ac:chgData name="Niharika b" userId="24e4646d763d9c30" providerId="LiveId" clId="{EB31DCA6-16C2-40FF-B5FA-6EA1FD226FDF}" dt="2024-05-04T19:22:01.064" v="6968"/>
          <ac:picMkLst>
            <pc:docMk/>
            <pc:sldMk cId="321570063" sldId="256"/>
            <ac:picMk id="36" creationId="{06C9B458-2BE1-84E8-686F-DFCEE43235D3}"/>
          </ac:picMkLst>
        </pc:picChg>
        <pc:picChg chg="add del mod ord">
          <ac:chgData name="Niharika b" userId="24e4646d763d9c30" providerId="LiveId" clId="{EB31DCA6-16C2-40FF-B5FA-6EA1FD226FDF}" dt="2024-05-04T19:23:11.198" v="6969"/>
          <ac:picMkLst>
            <pc:docMk/>
            <pc:sldMk cId="321570063" sldId="256"/>
            <ac:picMk id="38" creationId="{B1300765-C3F8-CD67-4D91-F40D25E0FC54}"/>
          </ac:picMkLst>
        </pc:picChg>
        <pc:picChg chg="add del mod">
          <ac:chgData name="Niharika b" userId="24e4646d763d9c30" providerId="LiveId" clId="{EB31DCA6-16C2-40FF-B5FA-6EA1FD226FDF}" dt="2024-05-04T19:23:55.892" v="6975"/>
          <ac:picMkLst>
            <pc:docMk/>
            <pc:sldMk cId="321570063" sldId="256"/>
            <ac:picMk id="41" creationId="{28550307-C838-29C2-6A6E-5CFD6E7D3ACA}"/>
          </ac:picMkLst>
        </pc:picChg>
        <pc:picChg chg="add del mod ord">
          <ac:chgData name="Niharika b" userId="24e4646d763d9c30" providerId="LiveId" clId="{EB31DCA6-16C2-40FF-B5FA-6EA1FD226FDF}" dt="2024-05-04T19:24:25.514" v="6976"/>
          <ac:picMkLst>
            <pc:docMk/>
            <pc:sldMk cId="321570063" sldId="256"/>
            <ac:picMk id="46" creationId="{A9FDDE6A-C3DC-A51B-BC2F-C0D0BD1E0E79}"/>
          </ac:picMkLst>
        </pc:picChg>
        <pc:picChg chg="add del mod">
          <ac:chgData name="Niharika b" userId="24e4646d763d9c30" providerId="LiveId" clId="{EB31DCA6-16C2-40FF-B5FA-6EA1FD226FDF}" dt="2024-05-04T19:24:31.039" v="6980"/>
          <ac:picMkLst>
            <pc:docMk/>
            <pc:sldMk cId="321570063" sldId="256"/>
            <ac:picMk id="48" creationId="{6FC22C3D-DDD9-17CB-A56D-B007CD12D01D}"/>
          </ac:picMkLst>
        </pc:picChg>
        <pc:picChg chg="add del mod ord">
          <ac:chgData name="Niharika b" userId="24e4646d763d9c30" providerId="LiveId" clId="{EB31DCA6-16C2-40FF-B5FA-6EA1FD226FDF}" dt="2024-05-04T19:25:04.640" v="6981"/>
          <ac:picMkLst>
            <pc:docMk/>
            <pc:sldMk cId="321570063" sldId="256"/>
            <ac:picMk id="57" creationId="{874C3A93-7DA3-CD98-3F35-7CCBD034E81F}"/>
          </ac:picMkLst>
        </pc:picChg>
        <pc:picChg chg="add del mod">
          <ac:chgData name="Niharika b" userId="24e4646d763d9c30" providerId="LiveId" clId="{EB31DCA6-16C2-40FF-B5FA-6EA1FD226FDF}" dt="2024-05-04T19:25:12.154" v="6985"/>
          <ac:picMkLst>
            <pc:docMk/>
            <pc:sldMk cId="321570063" sldId="256"/>
            <ac:picMk id="58" creationId="{D65B45EE-06C7-ABE3-D2B0-01F862EA57B8}"/>
          </ac:picMkLst>
        </pc:picChg>
        <pc:picChg chg="add del mod ord">
          <ac:chgData name="Niharika b" userId="24e4646d763d9c30" providerId="LiveId" clId="{EB31DCA6-16C2-40FF-B5FA-6EA1FD226FDF}" dt="2024-05-04T19:27:21.395" v="6986"/>
          <ac:picMkLst>
            <pc:docMk/>
            <pc:sldMk cId="321570063" sldId="256"/>
            <ac:picMk id="59" creationId="{D0F2C21E-52B3-CF26-B2B3-C7E688873C5F}"/>
          </ac:picMkLst>
        </pc:picChg>
        <pc:picChg chg="add del mod">
          <ac:chgData name="Niharika b" userId="24e4646d763d9c30" providerId="LiveId" clId="{EB31DCA6-16C2-40FF-B5FA-6EA1FD226FDF}" dt="2024-05-04T19:31:26.735" v="6999"/>
          <ac:picMkLst>
            <pc:docMk/>
            <pc:sldMk cId="321570063" sldId="256"/>
            <ac:picMk id="60" creationId="{A8D92D52-846F-1BC4-6A17-0295A14ECD11}"/>
          </ac:picMkLst>
        </pc:picChg>
        <pc:picChg chg="add del mod ord">
          <ac:chgData name="Niharika b" userId="24e4646d763d9c30" providerId="LiveId" clId="{EB31DCA6-16C2-40FF-B5FA-6EA1FD226FDF}" dt="2024-05-04T19:32:30.927" v="7000"/>
          <ac:picMkLst>
            <pc:docMk/>
            <pc:sldMk cId="321570063" sldId="256"/>
            <ac:picMk id="61" creationId="{43A8C3E0-68D2-22FF-4D93-24908733F9A2}"/>
          </ac:picMkLst>
        </pc:picChg>
        <pc:picChg chg="add del mod">
          <ac:chgData name="Niharika b" userId="24e4646d763d9c30" providerId="LiveId" clId="{EB31DCA6-16C2-40FF-B5FA-6EA1FD226FDF}" dt="2024-05-04T19:32:37.860" v="7006"/>
          <ac:picMkLst>
            <pc:docMk/>
            <pc:sldMk cId="321570063" sldId="256"/>
            <ac:picMk id="62" creationId="{2E655BDC-FC43-0B26-3055-074BDEE68337}"/>
          </ac:picMkLst>
        </pc:picChg>
        <pc:picChg chg="add del mod ord">
          <ac:chgData name="Niharika b" userId="24e4646d763d9c30" providerId="LiveId" clId="{EB31DCA6-16C2-40FF-B5FA-6EA1FD226FDF}" dt="2024-05-04T19:32:45.719" v="7007"/>
          <ac:picMkLst>
            <pc:docMk/>
            <pc:sldMk cId="321570063" sldId="256"/>
            <ac:picMk id="63" creationId="{439568E8-CD62-4991-DE5D-3FA6852E405B}"/>
          </ac:picMkLst>
        </pc:picChg>
        <pc:picChg chg="add del mod">
          <ac:chgData name="Niharika b" userId="24e4646d763d9c30" providerId="LiveId" clId="{EB31DCA6-16C2-40FF-B5FA-6EA1FD226FDF}" dt="2024-05-04T19:32:54.532" v="7009"/>
          <ac:picMkLst>
            <pc:docMk/>
            <pc:sldMk cId="321570063" sldId="256"/>
            <ac:picMk id="64" creationId="{AA7605A0-2EF8-7438-567E-6E9C50E296C6}"/>
          </ac:picMkLst>
        </pc:picChg>
        <pc:picChg chg="add del mod ord">
          <ac:chgData name="Niharika b" userId="24e4646d763d9c30" providerId="LiveId" clId="{EB31DCA6-16C2-40FF-B5FA-6EA1FD226FDF}" dt="2024-05-04T19:33:11.426" v="7010"/>
          <ac:picMkLst>
            <pc:docMk/>
            <pc:sldMk cId="321570063" sldId="256"/>
            <ac:picMk id="67" creationId="{BE69E592-2AE5-A7D8-C650-7B242DFC165D}"/>
          </ac:picMkLst>
        </pc:picChg>
        <pc:picChg chg="add del mod">
          <ac:chgData name="Niharika b" userId="24e4646d763d9c30" providerId="LiveId" clId="{EB31DCA6-16C2-40FF-B5FA-6EA1FD226FDF}" dt="2024-05-04T19:33:17.050" v="7013"/>
          <ac:picMkLst>
            <pc:docMk/>
            <pc:sldMk cId="321570063" sldId="256"/>
            <ac:picMk id="68" creationId="{CF1034BB-6A5F-AF6D-2A16-96C72DE9D39C}"/>
          </ac:picMkLst>
        </pc:picChg>
        <pc:picChg chg="add del mod ord">
          <ac:chgData name="Niharika b" userId="24e4646d763d9c30" providerId="LiveId" clId="{EB31DCA6-16C2-40FF-B5FA-6EA1FD226FDF}" dt="2024-05-04T19:34:36.957" v="7014"/>
          <ac:picMkLst>
            <pc:docMk/>
            <pc:sldMk cId="321570063" sldId="256"/>
            <ac:picMk id="69" creationId="{ABB638A5-CFD7-BC39-AD48-6A3584557DD8}"/>
          </ac:picMkLst>
        </pc:picChg>
        <pc:picChg chg="add del mod">
          <ac:chgData name="Niharika b" userId="24e4646d763d9c30" providerId="LiveId" clId="{EB31DCA6-16C2-40FF-B5FA-6EA1FD226FDF}" dt="2024-05-04T19:39:16.056" v="7040"/>
          <ac:picMkLst>
            <pc:docMk/>
            <pc:sldMk cId="321570063" sldId="256"/>
            <ac:picMk id="70" creationId="{3C5E8B1C-8482-7166-C371-CBCEBC482D2B}"/>
          </ac:picMkLst>
        </pc:picChg>
        <pc:picChg chg="add del mod ord">
          <ac:chgData name="Niharika b" userId="24e4646d763d9c30" providerId="LiveId" clId="{EB31DCA6-16C2-40FF-B5FA-6EA1FD226FDF}" dt="2024-05-04T19:39:48.829" v="7041"/>
          <ac:picMkLst>
            <pc:docMk/>
            <pc:sldMk cId="321570063" sldId="256"/>
            <ac:picMk id="71" creationId="{B8C3DEC5-C261-0DF0-15C8-89DDA2B1F533}"/>
          </ac:picMkLst>
        </pc:picChg>
        <pc:picChg chg="add del mod">
          <ac:chgData name="Niharika b" userId="24e4646d763d9c30" providerId="LiveId" clId="{EB31DCA6-16C2-40FF-B5FA-6EA1FD226FDF}" dt="2024-05-04T19:39:55.883" v="7045"/>
          <ac:picMkLst>
            <pc:docMk/>
            <pc:sldMk cId="321570063" sldId="256"/>
            <ac:picMk id="72" creationId="{E94FC38C-EEDE-C7E3-D14B-DCBF725E2EE3}"/>
          </ac:picMkLst>
        </pc:picChg>
        <pc:picChg chg="add del mod ord">
          <ac:chgData name="Niharika b" userId="24e4646d763d9c30" providerId="LiveId" clId="{EB31DCA6-16C2-40FF-B5FA-6EA1FD226FDF}" dt="2024-05-04T19:42:36.131" v="7046"/>
          <ac:picMkLst>
            <pc:docMk/>
            <pc:sldMk cId="321570063" sldId="256"/>
            <ac:picMk id="73" creationId="{7A1AC268-018E-CE66-C255-03F25F74218E}"/>
          </ac:picMkLst>
        </pc:picChg>
        <pc:picChg chg="add del mod">
          <ac:chgData name="Niharika b" userId="24e4646d763d9c30" providerId="LiveId" clId="{EB31DCA6-16C2-40FF-B5FA-6EA1FD226FDF}" dt="2024-05-04T19:51:06.035" v="7096"/>
          <ac:picMkLst>
            <pc:docMk/>
            <pc:sldMk cId="321570063" sldId="256"/>
            <ac:picMk id="75" creationId="{AFFF7C86-22A3-54BB-B2FB-52A44C94BFF2}"/>
          </ac:picMkLst>
        </pc:picChg>
        <pc:picChg chg="add del mod ord">
          <ac:chgData name="Niharika b" userId="24e4646d763d9c30" providerId="LiveId" clId="{EB31DCA6-16C2-40FF-B5FA-6EA1FD226FDF}" dt="2024-05-04T19:52:28.665" v="7097"/>
          <ac:picMkLst>
            <pc:docMk/>
            <pc:sldMk cId="321570063" sldId="256"/>
            <ac:picMk id="76" creationId="{027C3BD5-A8A8-9B56-C4DC-E97EEB33235C}"/>
          </ac:picMkLst>
        </pc:picChg>
        <pc:picChg chg="add del mod">
          <ac:chgData name="Niharika b" userId="24e4646d763d9c30" providerId="LiveId" clId="{EB31DCA6-16C2-40FF-B5FA-6EA1FD226FDF}" dt="2024-05-04T19:52:34.105" v="7103"/>
          <ac:picMkLst>
            <pc:docMk/>
            <pc:sldMk cId="321570063" sldId="256"/>
            <ac:picMk id="77" creationId="{E367E2C5-7791-EC49-C456-6D159637FE19}"/>
          </ac:picMkLst>
        </pc:picChg>
        <pc:picChg chg="add del mod ord">
          <ac:chgData name="Niharika b" userId="24e4646d763d9c30" providerId="LiveId" clId="{EB31DCA6-16C2-40FF-B5FA-6EA1FD226FDF}" dt="2024-05-04T19:54:51.124" v="7104"/>
          <ac:picMkLst>
            <pc:docMk/>
            <pc:sldMk cId="321570063" sldId="256"/>
            <ac:picMk id="78" creationId="{73BB54B0-610E-338D-BC9B-136DAC92A573}"/>
          </ac:picMkLst>
        </pc:picChg>
        <pc:picChg chg="add del mod">
          <ac:chgData name="Niharika b" userId="24e4646d763d9c30" providerId="LiveId" clId="{EB31DCA6-16C2-40FF-B5FA-6EA1FD226FDF}" dt="2024-05-04T19:58:30.033" v="7129"/>
          <ac:picMkLst>
            <pc:docMk/>
            <pc:sldMk cId="321570063" sldId="256"/>
            <ac:picMk id="79" creationId="{65A2BE31-22F5-DACB-E2BD-BA3BE666FA8C}"/>
          </ac:picMkLst>
        </pc:picChg>
        <pc:picChg chg="add del mod ord">
          <ac:chgData name="Niharika b" userId="24e4646d763d9c30" providerId="LiveId" clId="{EB31DCA6-16C2-40FF-B5FA-6EA1FD226FDF}" dt="2024-05-04T20:02:11.604" v="7130"/>
          <ac:picMkLst>
            <pc:docMk/>
            <pc:sldMk cId="321570063" sldId="256"/>
            <ac:picMk id="80" creationId="{88ED020B-CDA2-3D0D-3CFA-8DCCC9F16D3F}"/>
          </ac:picMkLst>
        </pc:picChg>
        <pc:picChg chg="add del mod">
          <ac:chgData name="Niharika b" userId="24e4646d763d9c30" providerId="LiveId" clId="{EB31DCA6-16C2-40FF-B5FA-6EA1FD226FDF}" dt="2024-05-04T20:02:20.694" v="7143"/>
          <ac:picMkLst>
            <pc:docMk/>
            <pc:sldMk cId="321570063" sldId="256"/>
            <ac:picMk id="81" creationId="{E6E66221-FB6C-49E0-9ECD-7AE915EE8704}"/>
          </ac:picMkLst>
        </pc:picChg>
        <pc:picChg chg="add del mod ord">
          <ac:chgData name="Niharika b" userId="24e4646d763d9c30" providerId="LiveId" clId="{EB31DCA6-16C2-40FF-B5FA-6EA1FD226FDF}" dt="2024-05-04T20:02:29.780" v="7144"/>
          <ac:picMkLst>
            <pc:docMk/>
            <pc:sldMk cId="321570063" sldId="256"/>
            <ac:picMk id="82" creationId="{90E227F1-8585-B6B9-8ABA-17C5C5A84A62}"/>
          </ac:picMkLst>
        </pc:picChg>
        <pc:picChg chg="add del mod">
          <ac:chgData name="Niharika b" userId="24e4646d763d9c30" providerId="LiveId" clId="{EB31DCA6-16C2-40FF-B5FA-6EA1FD226FDF}" dt="2024-05-04T20:02:37.198" v="7146"/>
          <ac:picMkLst>
            <pc:docMk/>
            <pc:sldMk cId="321570063" sldId="256"/>
            <ac:picMk id="83" creationId="{7174B6DD-381D-592E-0D72-CE48B830C899}"/>
          </ac:picMkLst>
        </pc:picChg>
        <pc:picChg chg="add del mod ord">
          <ac:chgData name="Niharika b" userId="24e4646d763d9c30" providerId="LiveId" clId="{EB31DCA6-16C2-40FF-B5FA-6EA1FD226FDF}" dt="2024-05-04T20:05:34.601" v="7147"/>
          <ac:picMkLst>
            <pc:docMk/>
            <pc:sldMk cId="321570063" sldId="256"/>
            <ac:picMk id="86" creationId="{32C1A2C3-3C95-6A5B-A263-BC11D6DCFB91}"/>
          </ac:picMkLst>
        </pc:picChg>
        <pc:picChg chg="add del mod">
          <ac:chgData name="Niharika b" userId="24e4646d763d9c30" providerId="LiveId" clId="{EB31DCA6-16C2-40FF-B5FA-6EA1FD226FDF}" dt="2024-05-04T20:05:56.179" v="7159"/>
          <ac:picMkLst>
            <pc:docMk/>
            <pc:sldMk cId="321570063" sldId="256"/>
            <ac:picMk id="87" creationId="{750660E0-873B-ECDE-424C-220ED0C200BE}"/>
          </ac:picMkLst>
        </pc:picChg>
        <pc:picChg chg="add del mod ord">
          <ac:chgData name="Niharika b" userId="24e4646d763d9c30" providerId="LiveId" clId="{EB31DCA6-16C2-40FF-B5FA-6EA1FD226FDF}" dt="2024-05-04T20:07:41.794" v="7160"/>
          <ac:picMkLst>
            <pc:docMk/>
            <pc:sldMk cId="321570063" sldId="256"/>
            <ac:picMk id="88" creationId="{910446B6-DF4C-514A-4EDA-B4488E4BDBB5}"/>
          </ac:picMkLst>
        </pc:picChg>
        <pc:picChg chg="add del mod">
          <ac:chgData name="Niharika b" userId="24e4646d763d9c30" providerId="LiveId" clId="{EB31DCA6-16C2-40FF-B5FA-6EA1FD226FDF}" dt="2024-05-04T20:16:33.849" v="7193"/>
          <ac:picMkLst>
            <pc:docMk/>
            <pc:sldMk cId="321570063" sldId="256"/>
            <ac:picMk id="89" creationId="{26198AF6-EFEE-2D59-CB56-DF4EF2B268D4}"/>
          </ac:picMkLst>
        </pc:picChg>
        <pc:picChg chg="add del mod ord">
          <ac:chgData name="Niharika b" userId="24e4646d763d9c30" providerId="LiveId" clId="{EB31DCA6-16C2-40FF-B5FA-6EA1FD226FDF}" dt="2024-05-04T20:18:07.503" v="7194"/>
          <ac:picMkLst>
            <pc:docMk/>
            <pc:sldMk cId="321570063" sldId="256"/>
            <ac:picMk id="90" creationId="{87469C4C-C2A7-EA20-DAD6-DBB1FB3B65C0}"/>
          </ac:picMkLst>
        </pc:picChg>
        <pc:picChg chg="add del mod">
          <ac:chgData name="Niharika b" userId="24e4646d763d9c30" providerId="LiveId" clId="{EB31DCA6-16C2-40FF-B5FA-6EA1FD226FDF}" dt="2024-05-06T03:29:17.913" v="7275"/>
          <ac:picMkLst>
            <pc:docMk/>
            <pc:sldMk cId="321570063" sldId="256"/>
            <ac:picMk id="91" creationId="{9909E689-B843-BB91-A21D-D13CE10687E4}"/>
          </ac:picMkLst>
        </pc:picChg>
        <pc:picChg chg="add del mod ord">
          <ac:chgData name="Niharika b" userId="24e4646d763d9c30" providerId="LiveId" clId="{EB31DCA6-16C2-40FF-B5FA-6EA1FD226FDF}" dt="2024-05-06T03:29:22.903" v="7276"/>
          <ac:picMkLst>
            <pc:docMk/>
            <pc:sldMk cId="321570063" sldId="256"/>
            <ac:picMk id="97" creationId="{E61B857C-AF0C-67C9-0A42-FB2090FB8A30}"/>
          </ac:picMkLst>
        </pc:picChg>
        <pc:picChg chg="add del mod">
          <ac:chgData name="Niharika b" userId="24e4646d763d9c30" providerId="LiveId" clId="{EB31DCA6-16C2-40FF-B5FA-6EA1FD226FDF}" dt="2024-05-06T03:29:28.608" v="7278"/>
          <ac:picMkLst>
            <pc:docMk/>
            <pc:sldMk cId="321570063" sldId="256"/>
            <ac:picMk id="98" creationId="{29517570-6380-3C12-AB12-5E82AE015065}"/>
          </ac:picMkLst>
        </pc:picChg>
        <pc:picChg chg="add del mod ord">
          <ac:chgData name="Niharika b" userId="24e4646d763d9c30" providerId="LiveId" clId="{EB31DCA6-16C2-40FF-B5FA-6EA1FD226FDF}" dt="2024-05-06T03:29:35.566" v="7279"/>
          <ac:picMkLst>
            <pc:docMk/>
            <pc:sldMk cId="321570063" sldId="256"/>
            <ac:picMk id="102" creationId="{268A9D66-1831-AAB3-ABD7-6E8DA82B500D}"/>
          </ac:picMkLst>
        </pc:picChg>
        <pc:picChg chg="add del mod">
          <ac:chgData name="Niharika b" userId="24e4646d763d9c30" providerId="LiveId" clId="{EB31DCA6-16C2-40FF-B5FA-6EA1FD226FDF}" dt="2024-05-06T03:29:42.495" v="7281"/>
          <ac:picMkLst>
            <pc:docMk/>
            <pc:sldMk cId="321570063" sldId="256"/>
            <ac:picMk id="103" creationId="{AD3734E9-D0E4-322D-AFAC-22682B29EBD2}"/>
          </ac:picMkLst>
        </pc:picChg>
        <pc:picChg chg="add del mod ord">
          <ac:chgData name="Niharika b" userId="24e4646d763d9c30" providerId="LiveId" clId="{EB31DCA6-16C2-40FF-B5FA-6EA1FD226FDF}" dt="2024-05-06T03:30:32.738" v="7282"/>
          <ac:picMkLst>
            <pc:docMk/>
            <pc:sldMk cId="321570063" sldId="256"/>
            <ac:picMk id="107" creationId="{CF7A4B72-54CC-DB44-D12F-F6B02657FCE6}"/>
          </ac:picMkLst>
        </pc:picChg>
        <pc:picChg chg="add del mod">
          <ac:chgData name="Niharika b" userId="24e4646d763d9c30" providerId="LiveId" clId="{EB31DCA6-16C2-40FF-B5FA-6EA1FD226FDF}" dt="2024-05-06T03:31:30.095" v="7286"/>
          <ac:picMkLst>
            <pc:docMk/>
            <pc:sldMk cId="321570063" sldId="256"/>
            <ac:picMk id="108" creationId="{3A87BCED-6DCE-C654-C49C-707FBCC456C8}"/>
          </ac:picMkLst>
        </pc:picChg>
        <pc:picChg chg="add del mod ord">
          <ac:chgData name="Niharika b" userId="24e4646d763d9c30" providerId="LiveId" clId="{EB31DCA6-16C2-40FF-B5FA-6EA1FD226FDF}" dt="2024-05-06T03:36:31.001" v="7287"/>
          <ac:picMkLst>
            <pc:docMk/>
            <pc:sldMk cId="321570063" sldId="256"/>
            <ac:picMk id="110" creationId="{8AB28326-68AD-77C1-FAF2-8B48F7604713}"/>
          </ac:picMkLst>
        </pc:picChg>
        <pc:picChg chg="add del mod">
          <ac:chgData name="Niharika b" userId="24e4646d763d9c30" providerId="LiveId" clId="{EB31DCA6-16C2-40FF-B5FA-6EA1FD226FDF}" dt="2024-05-06T03:42:19.477" v="7327"/>
          <ac:picMkLst>
            <pc:docMk/>
            <pc:sldMk cId="321570063" sldId="256"/>
            <ac:picMk id="111" creationId="{DD4CA70C-EF78-14C1-56C2-15D3F2781A24}"/>
          </ac:picMkLst>
        </pc:picChg>
        <pc:picChg chg="add del mod ord">
          <ac:chgData name="Niharika b" userId="24e4646d763d9c30" providerId="LiveId" clId="{EB31DCA6-16C2-40FF-B5FA-6EA1FD226FDF}" dt="2024-05-06T03:43:04.093" v="7328"/>
          <ac:picMkLst>
            <pc:docMk/>
            <pc:sldMk cId="321570063" sldId="256"/>
            <ac:picMk id="112" creationId="{E796E546-37B3-5230-5748-DB622DF4D684}"/>
          </ac:picMkLst>
        </pc:picChg>
        <pc:picChg chg="add del mod">
          <ac:chgData name="Niharika b" userId="24e4646d763d9c30" providerId="LiveId" clId="{EB31DCA6-16C2-40FF-B5FA-6EA1FD226FDF}" dt="2024-05-06T03:43:06.924" v="7331"/>
          <ac:picMkLst>
            <pc:docMk/>
            <pc:sldMk cId="321570063" sldId="256"/>
            <ac:picMk id="113" creationId="{4602AF0B-311B-50BD-4DA6-1468D9C8CB4E}"/>
          </ac:picMkLst>
        </pc:picChg>
        <pc:picChg chg="add del mod ord">
          <ac:chgData name="Niharika b" userId="24e4646d763d9c30" providerId="LiveId" clId="{EB31DCA6-16C2-40FF-B5FA-6EA1FD226FDF}" dt="2024-05-06T03:45:35.948" v="7332"/>
          <ac:picMkLst>
            <pc:docMk/>
            <pc:sldMk cId="321570063" sldId="256"/>
            <ac:picMk id="114" creationId="{D812DF45-8560-8F87-9685-3DBDF081E3AC}"/>
          </ac:picMkLst>
        </pc:picChg>
        <pc:picChg chg="add del mod">
          <ac:chgData name="Niharika b" userId="24e4646d763d9c30" providerId="LiveId" clId="{EB31DCA6-16C2-40FF-B5FA-6EA1FD226FDF}" dt="2024-05-06T04:22:10.399" v="7511"/>
          <ac:picMkLst>
            <pc:docMk/>
            <pc:sldMk cId="321570063" sldId="256"/>
            <ac:picMk id="115" creationId="{1B0B6641-421E-B228-FD88-4EA6D55AABEC}"/>
          </ac:picMkLst>
        </pc:picChg>
        <pc:picChg chg="add del mod ord">
          <ac:chgData name="Niharika b" userId="24e4646d763d9c30" providerId="LiveId" clId="{EB31DCA6-16C2-40FF-B5FA-6EA1FD226FDF}" dt="2024-05-06T04:22:15.573" v="7512"/>
          <ac:picMkLst>
            <pc:docMk/>
            <pc:sldMk cId="321570063" sldId="256"/>
            <ac:picMk id="117" creationId="{C805E12E-260D-9766-75B4-B612B198A8F4}"/>
          </ac:picMkLst>
        </pc:picChg>
        <pc:picChg chg="add del mod">
          <ac:chgData name="Niharika b" userId="24e4646d763d9c30" providerId="LiveId" clId="{EB31DCA6-16C2-40FF-B5FA-6EA1FD226FDF}" dt="2024-05-06T04:22:36.598" v="7514"/>
          <ac:picMkLst>
            <pc:docMk/>
            <pc:sldMk cId="321570063" sldId="256"/>
            <ac:picMk id="118" creationId="{D2CB5264-FAD6-6008-7065-7F983C6B0EDD}"/>
          </ac:picMkLst>
        </pc:picChg>
        <pc:picChg chg="add del mod ord">
          <ac:chgData name="Niharika b" userId="24e4646d763d9c30" providerId="LiveId" clId="{EB31DCA6-16C2-40FF-B5FA-6EA1FD226FDF}" dt="2024-05-06T04:23:14.069" v="7515"/>
          <ac:picMkLst>
            <pc:docMk/>
            <pc:sldMk cId="321570063" sldId="256"/>
            <ac:picMk id="122" creationId="{90302F32-ACB8-FEE3-CCCD-CCECD56FFC2D}"/>
          </ac:picMkLst>
        </pc:picChg>
        <pc:picChg chg="add del mod">
          <ac:chgData name="Niharika b" userId="24e4646d763d9c30" providerId="LiveId" clId="{EB31DCA6-16C2-40FF-B5FA-6EA1FD226FDF}" dt="2024-05-06T04:23:18.787" v="7519"/>
          <ac:picMkLst>
            <pc:docMk/>
            <pc:sldMk cId="321570063" sldId="256"/>
            <ac:picMk id="123" creationId="{0BCB3DF7-285C-789C-7F6F-63EE2C3B4952}"/>
          </ac:picMkLst>
        </pc:picChg>
        <pc:picChg chg="add del mod ord">
          <ac:chgData name="Niharika b" userId="24e4646d763d9c30" providerId="LiveId" clId="{EB31DCA6-16C2-40FF-B5FA-6EA1FD226FDF}" dt="2024-05-06T04:25:58.991" v="7520"/>
          <ac:picMkLst>
            <pc:docMk/>
            <pc:sldMk cId="321570063" sldId="256"/>
            <ac:picMk id="124" creationId="{8FB03BA0-B5FF-723B-345A-C6E154DA56D1}"/>
          </ac:picMkLst>
        </pc:picChg>
        <pc:picChg chg="add del mod">
          <ac:chgData name="Niharika b" userId="24e4646d763d9c30" providerId="LiveId" clId="{EB31DCA6-16C2-40FF-B5FA-6EA1FD226FDF}" dt="2024-05-06T04:26:03.623" v="7529"/>
          <ac:picMkLst>
            <pc:docMk/>
            <pc:sldMk cId="321570063" sldId="256"/>
            <ac:picMk id="125" creationId="{43EB0BA8-A5C5-8861-2E05-4015F108874D}"/>
          </ac:picMkLst>
        </pc:picChg>
        <pc:picChg chg="add del mod ord">
          <ac:chgData name="Niharika b" userId="24e4646d763d9c30" providerId="LiveId" clId="{EB31DCA6-16C2-40FF-B5FA-6EA1FD226FDF}" dt="2024-05-06T04:29:17.122" v="7530"/>
          <ac:picMkLst>
            <pc:docMk/>
            <pc:sldMk cId="321570063" sldId="256"/>
            <ac:picMk id="126" creationId="{A0C40990-2A2C-9A05-4367-38942F4E472A}"/>
          </ac:picMkLst>
        </pc:picChg>
        <pc:picChg chg="add del mod">
          <ac:chgData name="Niharika b" userId="24e4646d763d9c30" providerId="LiveId" clId="{EB31DCA6-16C2-40FF-B5FA-6EA1FD226FDF}" dt="2024-05-06T04:48:08.200" v="7552"/>
          <ac:picMkLst>
            <pc:docMk/>
            <pc:sldMk cId="321570063" sldId="256"/>
            <ac:picMk id="127" creationId="{FD3030F4-4ECF-F91E-E895-2F1424FADAFD}"/>
          </ac:picMkLst>
        </pc:picChg>
        <pc:picChg chg="add del mod ord">
          <ac:chgData name="Niharika b" userId="24e4646d763d9c30" providerId="LiveId" clId="{EB31DCA6-16C2-40FF-B5FA-6EA1FD226FDF}" dt="2024-05-06T04:48:16.041" v="7553"/>
          <ac:picMkLst>
            <pc:docMk/>
            <pc:sldMk cId="321570063" sldId="256"/>
            <ac:picMk id="132" creationId="{3FC979E0-8F86-4F53-A003-884A71CC85D4}"/>
          </ac:picMkLst>
        </pc:picChg>
        <pc:picChg chg="add del mod">
          <ac:chgData name="Niharika b" userId="24e4646d763d9c30" providerId="LiveId" clId="{EB31DCA6-16C2-40FF-B5FA-6EA1FD226FDF}" dt="2024-05-06T04:48:20.563" v="7555"/>
          <ac:picMkLst>
            <pc:docMk/>
            <pc:sldMk cId="321570063" sldId="256"/>
            <ac:picMk id="133" creationId="{16749CED-D952-072C-1C25-0BCCFD9B9C7B}"/>
          </ac:picMkLst>
        </pc:picChg>
        <pc:picChg chg="add del mod ord">
          <ac:chgData name="Niharika b" userId="24e4646d763d9c30" providerId="LiveId" clId="{EB31DCA6-16C2-40FF-B5FA-6EA1FD226FDF}" dt="2024-05-06T04:48:35.226" v="7556"/>
          <ac:picMkLst>
            <pc:docMk/>
            <pc:sldMk cId="321570063" sldId="256"/>
            <ac:picMk id="136" creationId="{00EDA29C-B2C1-7D7C-ABBC-89E995C2C690}"/>
          </ac:picMkLst>
        </pc:picChg>
        <pc:picChg chg="add del mod">
          <ac:chgData name="Niharika b" userId="24e4646d763d9c30" providerId="LiveId" clId="{EB31DCA6-16C2-40FF-B5FA-6EA1FD226FDF}" dt="2024-05-06T12:52:09.054" v="7592"/>
          <ac:picMkLst>
            <pc:docMk/>
            <pc:sldMk cId="321570063" sldId="256"/>
            <ac:picMk id="137" creationId="{6FCE842D-CB43-0A47-E57C-55F0D2420AF3}"/>
          </ac:picMkLst>
        </pc:picChg>
        <pc:picChg chg="add del mod ord">
          <ac:chgData name="Niharika b" userId="24e4646d763d9c30" providerId="LiveId" clId="{EB31DCA6-16C2-40FF-B5FA-6EA1FD226FDF}" dt="2024-05-06T12:53:42.312" v="7593"/>
          <ac:picMkLst>
            <pc:docMk/>
            <pc:sldMk cId="321570063" sldId="256"/>
            <ac:picMk id="142" creationId="{95DF914B-4704-AF9F-77C9-584481D0A4CA}"/>
          </ac:picMkLst>
        </pc:picChg>
        <pc:picChg chg="add del mod">
          <ac:chgData name="Niharika b" userId="24e4646d763d9c30" providerId="LiveId" clId="{EB31DCA6-16C2-40FF-B5FA-6EA1FD226FDF}" dt="2024-05-06T12:53:56.248" v="7603"/>
          <ac:picMkLst>
            <pc:docMk/>
            <pc:sldMk cId="321570063" sldId="256"/>
            <ac:picMk id="143" creationId="{12AD629E-DB43-E912-B62F-14C1B62B980A}"/>
          </ac:picMkLst>
        </pc:picChg>
        <pc:picChg chg="add del mod ord">
          <ac:chgData name="Niharika b" userId="24e4646d763d9c30" providerId="LiveId" clId="{EB31DCA6-16C2-40FF-B5FA-6EA1FD226FDF}" dt="2024-05-06T12:57:37.119" v="7604"/>
          <ac:picMkLst>
            <pc:docMk/>
            <pc:sldMk cId="321570063" sldId="256"/>
            <ac:picMk id="144" creationId="{30B4A6D8-3C86-EB02-4E08-24418447F5F6}"/>
          </ac:picMkLst>
        </pc:picChg>
        <pc:picChg chg="add del mod">
          <ac:chgData name="Niharika b" userId="24e4646d763d9c30" providerId="LiveId" clId="{EB31DCA6-16C2-40FF-B5FA-6EA1FD226FDF}" dt="2024-05-06T13:00:29.456" v="7624"/>
          <ac:picMkLst>
            <pc:docMk/>
            <pc:sldMk cId="321570063" sldId="256"/>
            <ac:picMk id="145" creationId="{92954AB7-FCAA-275A-2740-12D748BF6B6F}"/>
          </ac:picMkLst>
        </pc:picChg>
        <pc:picChg chg="add del mod ord">
          <ac:chgData name="Niharika b" userId="24e4646d763d9c30" providerId="LiveId" clId="{EB31DCA6-16C2-40FF-B5FA-6EA1FD226FDF}" dt="2024-05-06T13:05:47.935" v="7625"/>
          <ac:picMkLst>
            <pc:docMk/>
            <pc:sldMk cId="321570063" sldId="256"/>
            <ac:picMk id="146" creationId="{1DF4AAD4-3577-A49B-05D1-A00F8D2D565B}"/>
          </ac:picMkLst>
        </pc:picChg>
        <pc:picChg chg="add del mod">
          <ac:chgData name="Niharika b" userId="24e4646d763d9c30" providerId="LiveId" clId="{EB31DCA6-16C2-40FF-B5FA-6EA1FD226FDF}" dt="2024-05-06T13:06:05.702" v="7642"/>
          <ac:picMkLst>
            <pc:docMk/>
            <pc:sldMk cId="321570063" sldId="256"/>
            <ac:picMk id="147" creationId="{8688899B-43E7-9443-C996-1466454AE83E}"/>
          </ac:picMkLst>
        </pc:picChg>
        <pc:picChg chg="add del mod ord">
          <ac:chgData name="Niharika b" userId="24e4646d763d9c30" providerId="LiveId" clId="{EB31DCA6-16C2-40FF-B5FA-6EA1FD226FDF}" dt="2024-05-06T13:12:47.447" v="7643"/>
          <ac:picMkLst>
            <pc:docMk/>
            <pc:sldMk cId="321570063" sldId="256"/>
            <ac:picMk id="148" creationId="{AF46195D-DEB1-7E13-B911-F0CD582F4454}"/>
          </ac:picMkLst>
        </pc:picChg>
        <pc:picChg chg="add mod">
          <ac:chgData name="Niharika b" userId="24e4646d763d9c30" providerId="LiveId" clId="{EB31DCA6-16C2-40FF-B5FA-6EA1FD226FDF}" dt="2024-05-06T13:12:47.447" v="7643"/>
          <ac:picMkLst>
            <pc:docMk/>
            <pc:sldMk cId="321570063" sldId="256"/>
            <ac:picMk id="149" creationId="{E4BD712D-342A-9EAE-2D65-B1B8349E9F0A}"/>
          </ac:picMkLst>
        </pc:picChg>
      </pc:sldChg>
      <pc:sldChg chg="addSp delSp modSp mod modTransition modAnim modNotesTx">
        <pc:chgData name="Niharika b" userId="24e4646d763d9c30" providerId="LiveId" clId="{EB31DCA6-16C2-40FF-B5FA-6EA1FD226FDF}" dt="2024-05-06T13:12:47.447" v="7643"/>
        <pc:sldMkLst>
          <pc:docMk/>
          <pc:sldMk cId="1235552263" sldId="257"/>
        </pc:sldMkLst>
        <pc:spChg chg="mod">
          <ac:chgData name="Niharika b" userId="24e4646d763d9c30" providerId="LiveId" clId="{EB31DCA6-16C2-40FF-B5FA-6EA1FD226FDF}" dt="2024-05-02T02:06:05.518" v="4835" actId="33524"/>
          <ac:spMkLst>
            <pc:docMk/>
            <pc:sldMk cId="1235552263" sldId="257"/>
            <ac:spMk id="2" creationId="{3645257A-3E6E-FD08-F2C7-3301D5CD563F}"/>
          </ac:spMkLst>
        </pc:spChg>
        <pc:picChg chg="add del mod">
          <ac:chgData name="Niharika b" userId="24e4646d763d9c30" providerId="LiveId" clId="{EB31DCA6-16C2-40FF-B5FA-6EA1FD226FDF}" dt="2024-05-04T16:47:05.689" v="6908"/>
          <ac:picMkLst>
            <pc:docMk/>
            <pc:sldMk cId="1235552263" sldId="257"/>
            <ac:picMk id="6" creationId="{FA727C5E-40E1-0A92-DF41-D0DF4BC998EC}"/>
          </ac:picMkLst>
        </pc:picChg>
        <pc:picChg chg="add del mod ord">
          <ac:chgData name="Niharika b" userId="24e4646d763d9c30" providerId="LiveId" clId="{EB31DCA6-16C2-40FF-B5FA-6EA1FD226FDF}" dt="2024-05-04T16:47:43.085" v="6909"/>
          <ac:picMkLst>
            <pc:docMk/>
            <pc:sldMk cId="1235552263" sldId="257"/>
            <ac:picMk id="9" creationId="{241056D8-D4D0-8630-EA2B-7081629AEB7D}"/>
          </ac:picMkLst>
        </pc:picChg>
        <pc:picChg chg="add del mod ord">
          <ac:chgData name="Niharika b" userId="24e4646d763d9c30" providerId="LiveId" clId="{EB31DCA6-16C2-40FF-B5FA-6EA1FD226FDF}" dt="2024-05-04T19:16:51.211" v="6937"/>
          <ac:picMkLst>
            <pc:docMk/>
            <pc:sldMk cId="1235552263" sldId="257"/>
            <ac:picMk id="10" creationId="{48C797B5-A974-2090-ABD3-E54047906BE5}"/>
          </ac:picMkLst>
        </pc:picChg>
        <pc:picChg chg="add del mod ord">
          <ac:chgData name="Niharika b" userId="24e4646d763d9c30" providerId="LiveId" clId="{EB31DCA6-16C2-40FF-B5FA-6EA1FD226FDF}" dt="2024-05-04T19:17:24.268" v="6938"/>
          <ac:picMkLst>
            <pc:docMk/>
            <pc:sldMk cId="1235552263" sldId="257"/>
            <ac:picMk id="15" creationId="{1517DBCF-16D7-BA82-C7CC-ED2E91A95340}"/>
          </ac:picMkLst>
        </pc:picChg>
        <pc:picChg chg="add del mod">
          <ac:chgData name="Niharika b" userId="24e4646d763d9c30" providerId="LiveId" clId="{EB31DCA6-16C2-40FF-B5FA-6EA1FD226FDF}" dt="2024-05-04T19:17:31.377" v="6941"/>
          <ac:picMkLst>
            <pc:docMk/>
            <pc:sldMk cId="1235552263" sldId="257"/>
            <ac:picMk id="16" creationId="{AE2E54AD-B8E1-29AD-8B40-667C02AAF806}"/>
          </ac:picMkLst>
        </pc:picChg>
        <pc:picChg chg="add del mod ord">
          <ac:chgData name="Niharika b" userId="24e4646d763d9c30" providerId="LiveId" clId="{EB31DCA6-16C2-40FF-B5FA-6EA1FD226FDF}" dt="2024-05-04T19:18:12.970" v="6942"/>
          <ac:picMkLst>
            <pc:docMk/>
            <pc:sldMk cId="1235552263" sldId="257"/>
            <ac:picMk id="19" creationId="{3538C820-32AA-04E5-F3F6-D4EC60A85B6A}"/>
          </ac:picMkLst>
        </pc:picChg>
        <pc:picChg chg="add del mod">
          <ac:chgData name="Niharika b" userId="24e4646d763d9c30" providerId="LiveId" clId="{EB31DCA6-16C2-40FF-B5FA-6EA1FD226FDF}" dt="2024-05-04T19:18:19.156" v="6946"/>
          <ac:picMkLst>
            <pc:docMk/>
            <pc:sldMk cId="1235552263" sldId="257"/>
            <ac:picMk id="20" creationId="{472DE512-B8D9-A811-BA11-BFEE014ED9C8}"/>
          </ac:picMkLst>
        </pc:picChg>
        <pc:picChg chg="add del mod ord">
          <ac:chgData name="Niharika b" userId="24e4646d763d9c30" providerId="LiveId" clId="{EB31DCA6-16C2-40FF-B5FA-6EA1FD226FDF}" dt="2024-05-04T19:18:38.694" v="6947"/>
          <ac:picMkLst>
            <pc:docMk/>
            <pc:sldMk cId="1235552263" sldId="257"/>
            <ac:picMk id="21" creationId="{24B0B92A-56DF-F12A-6A27-7639211DEBF9}"/>
          </ac:picMkLst>
        </pc:picChg>
        <pc:picChg chg="add del mod">
          <ac:chgData name="Niharika b" userId="24e4646d763d9c30" providerId="LiveId" clId="{EB31DCA6-16C2-40FF-B5FA-6EA1FD226FDF}" dt="2024-05-04T19:18:45.050" v="6950"/>
          <ac:picMkLst>
            <pc:docMk/>
            <pc:sldMk cId="1235552263" sldId="257"/>
            <ac:picMk id="22" creationId="{1A6BA88D-3A6E-F9FC-D80B-E557CF1C6245}"/>
          </ac:picMkLst>
        </pc:picChg>
        <pc:picChg chg="add del mod ord">
          <ac:chgData name="Niharika b" userId="24e4646d763d9c30" providerId="LiveId" clId="{EB31DCA6-16C2-40FF-B5FA-6EA1FD226FDF}" dt="2024-05-04T19:20:25.281" v="6957"/>
          <ac:picMkLst>
            <pc:docMk/>
            <pc:sldMk cId="1235552263" sldId="257"/>
            <ac:picMk id="25" creationId="{9F11BA0F-4C75-BA78-D967-6CA159D6A2C5}"/>
          </ac:picMkLst>
        </pc:picChg>
        <pc:picChg chg="add del mod">
          <ac:chgData name="Niharika b" userId="24e4646d763d9c30" providerId="LiveId" clId="{EB31DCA6-16C2-40FF-B5FA-6EA1FD226FDF}" dt="2024-05-04T19:20:48.430" v="6960"/>
          <ac:picMkLst>
            <pc:docMk/>
            <pc:sldMk cId="1235552263" sldId="257"/>
            <ac:picMk id="26" creationId="{AF9A347E-E203-9E12-ECC1-A4F10BCC73C0}"/>
          </ac:picMkLst>
        </pc:picChg>
        <pc:picChg chg="add del mod ord">
          <ac:chgData name="Niharika b" userId="24e4646d763d9c30" providerId="LiveId" clId="{EB31DCA6-16C2-40FF-B5FA-6EA1FD226FDF}" dt="2024-05-04T19:21:42.039" v="6964"/>
          <ac:picMkLst>
            <pc:docMk/>
            <pc:sldMk cId="1235552263" sldId="257"/>
            <ac:picMk id="30" creationId="{583E8277-FA24-1275-19DF-CFEC6F6FD8DD}"/>
          </ac:picMkLst>
        </pc:picChg>
        <pc:picChg chg="add del mod">
          <ac:chgData name="Niharika b" userId="24e4646d763d9c30" providerId="LiveId" clId="{EB31DCA6-16C2-40FF-B5FA-6EA1FD226FDF}" dt="2024-05-04T19:22:01.064" v="6968"/>
          <ac:picMkLst>
            <pc:docMk/>
            <pc:sldMk cId="1235552263" sldId="257"/>
            <ac:picMk id="31" creationId="{27649538-C68F-A558-E2C5-6E87B8CE1831}"/>
          </ac:picMkLst>
        </pc:picChg>
        <pc:picChg chg="add del mod ord">
          <ac:chgData name="Niharika b" userId="24e4646d763d9c30" providerId="LiveId" clId="{EB31DCA6-16C2-40FF-B5FA-6EA1FD226FDF}" dt="2024-05-04T19:23:11.198" v="6969"/>
          <ac:picMkLst>
            <pc:docMk/>
            <pc:sldMk cId="1235552263" sldId="257"/>
            <ac:picMk id="32" creationId="{5A60B20E-4A68-B981-C4EE-FA4B1C6FFF43}"/>
          </ac:picMkLst>
        </pc:picChg>
        <pc:picChg chg="add del mod">
          <ac:chgData name="Niharika b" userId="24e4646d763d9c30" providerId="LiveId" clId="{EB31DCA6-16C2-40FF-B5FA-6EA1FD226FDF}" dt="2024-05-04T19:23:55.892" v="6975"/>
          <ac:picMkLst>
            <pc:docMk/>
            <pc:sldMk cId="1235552263" sldId="257"/>
            <ac:picMk id="33" creationId="{ED304C80-9AB5-1051-7343-6441149A67F8}"/>
          </ac:picMkLst>
        </pc:picChg>
        <pc:picChg chg="add del mod ord">
          <ac:chgData name="Niharika b" userId="24e4646d763d9c30" providerId="LiveId" clId="{EB31DCA6-16C2-40FF-B5FA-6EA1FD226FDF}" dt="2024-05-04T19:24:25.514" v="6976"/>
          <ac:picMkLst>
            <pc:docMk/>
            <pc:sldMk cId="1235552263" sldId="257"/>
            <ac:picMk id="34" creationId="{C1B1DA06-21C2-47A1-245B-CA3692A20DAF}"/>
          </ac:picMkLst>
        </pc:picChg>
        <pc:picChg chg="add del mod">
          <ac:chgData name="Niharika b" userId="24e4646d763d9c30" providerId="LiveId" clId="{EB31DCA6-16C2-40FF-B5FA-6EA1FD226FDF}" dt="2024-05-04T19:24:31.039" v="6980"/>
          <ac:picMkLst>
            <pc:docMk/>
            <pc:sldMk cId="1235552263" sldId="257"/>
            <ac:picMk id="35" creationId="{BD5BC32D-7263-E74C-C6E2-CBA87F38D0B2}"/>
          </ac:picMkLst>
        </pc:picChg>
        <pc:picChg chg="add del mod ord">
          <ac:chgData name="Niharika b" userId="24e4646d763d9c30" providerId="LiveId" clId="{EB31DCA6-16C2-40FF-B5FA-6EA1FD226FDF}" dt="2024-05-04T19:25:04.640" v="6981"/>
          <ac:picMkLst>
            <pc:docMk/>
            <pc:sldMk cId="1235552263" sldId="257"/>
            <ac:picMk id="36" creationId="{4A1A8966-4381-E3B4-EA2D-DD0D1D618C77}"/>
          </ac:picMkLst>
        </pc:picChg>
        <pc:picChg chg="add del mod">
          <ac:chgData name="Niharika b" userId="24e4646d763d9c30" providerId="LiveId" clId="{EB31DCA6-16C2-40FF-B5FA-6EA1FD226FDF}" dt="2024-05-04T19:25:12.154" v="6985"/>
          <ac:picMkLst>
            <pc:docMk/>
            <pc:sldMk cId="1235552263" sldId="257"/>
            <ac:picMk id="37" creationId="{35D6295B-217D-5C7C-0AA3-EAD05260507B}"/>
          </ac:picMkLst>
        </pc:picChg>
        <pc:picChg chg="add del mod ord">
          <ac:chgData name="Niharika b" userId="24e4646d763d9c30" providerId="LiveId" clId="{EB31DCA6-16C2-40FF-B5FA-6EA1FD226FDF}" dt="2024-05-04T19:27:21.395" v="6986"/>
          <ac:picMkLst>
            <pc:docMk/>
            <pc:sldMk cId="1235552263" sldId="257"/>
            <ac:picMk id="38" creationId="{34DC4C30-75D9-4DAA-197C-EAE17BD70BFD}"/>
          </ac:picMkLst>
        </pc:picChg>
        <pc:picChg chg="add del mod">
          <ac:chgData name="Niharika b" userId="24e4646d763d9c30" providerId="LiveId" clId="{EB31DCA6-16C2-40FF-B5FA-6EA1FD226FDF}" dt="2024-05-04T19:31:26.735" v="6999"/>
          <ac:picMkLst>
            <pc:docMk/>
            <pc:sldMk cId="1235552263" sldId="257"/>
            <ac:picMk id="39" creationId="{167ABD7D-1066-B553-18BC-F3C626FA540B}"/>
          </ac:picMkLst>
        </pc:picChg>
        <pc:picChg chg="add del mod ord">
          <ac:chgData name="Niharika b" userId="24e4646d763d9c30" providerId="LiveId" clId="{EB31DCA6-16C2-40FF-B5FA-6EA1FD226FDF}" dt="2024-05-04T19:32:30.927" v="7000"/>
          <ac:picMkLst>
            <pc:docMk/>
            <pc:sldMk cId="1235552263" sldId="257"/>
            <ac:picMk id="40" creationId="{C795FD8D-8300-FA8B-AD06-47CFBB783D9E}"/>
          </ac:picMkLst>
        </pc:picChg>
        <pc:picChg chg="add del mod">
          <ac:chgData name="Niharika b" userId="24e4646d763d9c30" providerId="LiveId" clId="{EB31DCA6-16C2-40FF-B5FA-6EA1FD226FDF}" dt="2024-05-04T19:32:37.860" v="7006"/>
          <ac:picMkLst>
            <pc:docMk/>
            <pc:sldMk cId="1235552263" sldId="257"/>
            <ac:picMk id="41" creationId="{193165A7-299A-AD98-E3A8-24E61ABD0B76}"/>
          </ac:picMkLst>
        </pc:picChg>
        <pc:picChg chg="add del mod ord">
          <ac:chgData name="Niharika b" userId="24e4646d763d9c30" providerId="LiveId" clId="{EB31DCA6-16C2-40FF-B5FA-6EA1FD226FDF}" dt="2024-05-04T19:33:11.426" v="7010"/>
          <ac:picMkLst>
            <pc:docMk/>
            <pc:sldMk cId="1235552263" sldId="257"/>
            <ac:picMk id="42" creationId="{98CC18DE-6BC1-8BED-B3C1-63E2D2B8A525}"/>
          </ac:picMkLst>
        </pc:picChg>
        <pc:picChg chg="add del mod">
          <ac:chgData name="Niharika b" userId="24e4646d763d9c30" providerId="LiveId" clId="{EB31DCA6-16C2-40FF-B5FA-6EA1FD226FDF}" dt="2024-05-04T19:33:17.050" v="7013"/>
          <ac:picMkLst>
            <pc:docMk/>
            <pc:sldMk cId="1235552263" sldId="257"/>
            <ac:picMk id="43" creationId="{7B93C2BB-3ABE-A249-C053-4AE43AFED2FD}"/>
          </ac:picMkLst>
        </pc:picChg>
        <pc:picChg chg="add del mod ord">
          <ac:chgData name="Niharika b" userId="24e4646d763d9c30" providerId="LiveId" clId="{EB31DCA6-16C2-40FF-B5FA-6EA1FD226FDF}" dt="2024-05-04T19:34:36.957" v="7014"/>
          <ac:picMkLst>
            <pc:docMk/>
            <pc:sldMk cId="1235552263" sldId="257"/>
            <ac:picMk id="46" creationId="{7E0ABC4F-588B-BA90-EDB9-E29A50B35C5E}"/>
          </ac:picMkLst>
        </pc:picChg>
        <pc:picChg chg="add del mod">
          <ac:chgData name="Niharika b" userId="24e4646d763d9c30" providerId="LiveId" clId="{EB31DCA6-16C2-40FF-B5FA-6EA1FD226FDF}" dt="2024-05-04T19:39:16.056" v="7040"/>
          <ac:picMkLst>
            <pc:docMk/>
            <pc:sldMk cId="1235552263" sldId="257"/>
            <ac:picMk id="47" creationId="{35072B5B-EB2C-BA44-AA79-B1A0A3E417BE}"/>
          </ac:picMkLst>
        </pc:picChg>
        <pc:picChg chg="add del mod ord">
          <ac:chgData name="Niharika b" userId="24e4646d763d9c30" providerId="LiveId" clId="{EB31DCA6-16C2-40FF-B5FA-6EA1FD226FDF}" dt="2024-05-04T19:39:48.829" v="7041"/>
          <ac:picMkLst>
            <pc:docMk/>
            <pc:sldMk cId="1235552263" sldId="257"/>
            <ac:picMk id="48" creationId="{6B057017-1585-DD60-CC96-5DD22EF1FF57}"/>
          </ac:picMkLst>
        </pc:picChg>
        <pc:picChg chg="add del mod">
          <ac:chgData name="Niharika b" userId="24e4646d763d9c30" providerId="LiveId" clId="{EB31DCA6-16C2-40FF-B5FA-6EA1FD226FDF}" dt="2024-05-04T19:39:55.883" v="7045"/>
          <ac:picMkLst>
            <pc:docMk/>
            <pc:sldMk cId="1235552263" sldId="257"/>
            <ac:picMk id="49" creationId="{DE86D59F-2920-16F3-73D0-5EDDBB80B4A2}"/>
          </ac:picMkLst>
        </pc:picChg>
        <pc:picChg chg="add del mod ord">
          <ac:chgData name="Niharika b" userId="24e4646d763d9c30" providerId="LiveId" clId="{EB31DCA6-16C2-40FF-B5FA-6EA1FD226FDF}" dt="2024-05-04T19:42:36.131" v="7046"/>
          <ac:picMkLst>
            <pc:docMk/>
            <pc:sldMk cId="1235552263" sldId="257"/>
            <ac:picMk id="50" creationId="{F6FB7912-3F2F-BBBF-CF8F-1B356D593DBB}"/>
          </ac:picMkLst>
        </pc:picChg>
        <pc:picChg chg="add del mod">
          <ac:chgData name="Niharika b" userId="24e4646d763d9c30" providerId="LiveId" clId="{EB31DCA6-16C2-40FF-B5FA-6EA1FD226FDF}" dt="2024-05-04T19:51:06.035" v="7096"/>
          <ac:picMkLst>
            <pc:docMk/>
            <pc:sldMk cId="1235552263" sldId="257"/>
            <ac:picMk id="51" creationId="{4C13456C-E2DE-A04A-35F0-5FA9D725E85C}"/>
          </ac:picMkLst>
        </pc:picChg>
        <pc:picChg chg="add del mod ord">
          <ac:chgData name="Niharika b" userId="24e4646d763d9c30" providerId="LiveId" clId="{EB31DCA6-16C2-40FF-B5FA-6EA1FD226FDF}" dt="2024-05-04T19:52:28.665" v="7097"/>
          <ac:picMkLst>
            <pc:docMk/>
            <pc:sldMk cId="1235552263" sldId="257"/>
            <ac:picMk id="52" creationId="{921EDDC0-1DAA-B811-2131-8F6667200B66}"/>
          </ac:picMkLst>
        </pc:picChg>
        <pc:picChg chg="add del mod">
          <ac:chgData name="Niharika b" userId="24e4646d763d9c30" providerId="LiveId" clId="{EB31DCA6-16C2-40FF-B5FA-6EA1FD226FDF}" dt="2024-05-04T19:52:34.105" v="7103"/>
          <ac:picMkLst>
            <pc:docMk/>
            <pc:sldMk cId="1235552263" sldId="257"/>
            <ac:picMk id="53" creationId="{8C903141-3832-A5DA-5373-EA7C106EB073}"/>
          </ac:picMkLst>
        </pc:picChg>
        <pc:picChg chg="add del mod ord">
          <ac:chgData name="Niharika b" userId="24e4646d763d9c30" providerId="LiveId" clId="{EB31DCA6-16C2-40FF-B5FA-6EA1FD226FDF}" dt="2024-05-04T19:54:51.124" v="7104"/>
          <ac:picMkLst>
            <pc:docMk/>
            <pc:sldMk cId="1235552263" sldId="257"/>
            <ac:picMk id="54" creationId="{9904AC28-4217-EA4C-AE55-6B259C13CA58}"/>
          </ac:picMkLst>
        </pc:picChg>
        <pc:picChg chg="add del mod">
          <ac:chgData name="Niharika b" userId="24e4646d763d9c30" providerId="LiveId" clId="{EB31DCA6-16C2-40FF-B5FA-6EA1FD226FDF}" dt="2024-05-04T19:58:30.033" v="7129"/>
          <ac:picMkLst>
            <pc:docMk/>
            <pc:sldMk cId="1235552263" sldId="257"/>
            <ac:picMk id="55" creationId="{B84BF775-8406-645A-84A2-6BACC2E12210}"/>
          </ac:picMkLst>
        </pc:picChg>
        <pc:picChg chg="add del mod ord">
          <ac:chgData name="Niharika b" userId="24e4646d763d9c30" providerId="LiveId" clId="{EB31DCA6-16C2-40FF-B5FA-6EA1FD226FDF}" dt="2024-05-04T20:02:11.604" v="7130"/>
          <ac:picMkLst>
            <pc:docMk/>
            <pc:sldMk cId="1235552263" sldId="257"/>
            <ac:picMk id="56" creationId="{B4ECD246-BB8B-28F3-8650-1B9C557C7AA1}"/>
          </ac:picMkLst>
        </pc:picChg>
        <pc:picChg chg="add del mod">
          <ac:chgData name="Niharika b" userId="24e4646d763d9c30" providerId="LiveId" clId="{EB31DCA6-16C2-40FF-B5FA-6EA1FD226FDF}" dt="2024-05-04T20:02:20.694" v="7143"/>
          <ac:picMkLst>
            <pc:docMk/>
            <pc:sldMk cId="1235552263" sldId="257"/>
            <ac:picMk id="57" creationId="{9251B893-E084-E423-387F-03DBDBE94467}"/>
          </ac:picMkLst>
        </pc:picChg>
        <pc:picChg chg="add del mod ord">
          <ac:chgData name="Niharika b" userId="24e4646d763d9c30" providerId="LiveId" clId="{EB31DCA6-16C2-40FF-B5FA-6EA1FD226FDF}" dt="2024-05-04T20:05:34.601" v="7147"/>
          <ac:picMkLst>
            <pc:docMk/>
            <pc:sldMk cId="1235552263" sldId="257"/>
            <ac:picMk id="58" creationId="{09B25BD6-8B72-E90A-DCF4-5AAF503C57F1}"/>
          </ac:picMkLst>
        </pc:picChg>
        <pc:picChg chg="add del mod">
          <ac:chgData name="Niharika b" userId="24e4646d763d9c30" providerId="LiveId" clId="{EB31DCA6-16C2-40FF-B5FA-6EA1FD226FDF}" dt="2024-05-04T20:05:56.179" v="7159"/>
          <ac:picMkLst>
            <pc:docMk/>
            <pc:sldMk cId="1235552263" sldId="257"/>
            <ac:picMk id="59" creationId="{82CE1F73-427C-1DD9-ED1D-5B18FB1533CE}"/>
          </ac:picMkLst>
        </pc:picChg>
        <pc:picChg chg="add del mod ord">
          <ac:chgData name="Niharika b" userId="24e4646d763d9c30" providerId="LiveId" clId="{EB31DCA6-16C2-40FF-B5FA-6EA1FD226FDF}" dt="2024-05-04T20:07:41.794" v="7160"/>
          <ac:picMkLst>
            <pc:docMk/>
            <pc:sldMk cId="1235552263" sldId="257"/>
            <ac:picMk id="60" creationId="{9EA95086-F2F3-1DE6-B9FA-E91FFC62004A}"/>
          </ac:picMkLst>
        </pc:picChg>
        <pc:picChg chg="add del mod">
          <ac:chgData name="Niharika b" userId="24e4646d763d9c30" providerId="LiveId" clId="{EB31DCA6-16C2-40FF-B5FA-6EA1FD226FDF}" dt="2024-05-04T20:16:33.849" v="7193"/>
          <ac:picMkLst>
            <pc:docMk/>
            <pc:sldMk cId="1235552263" sldId="257"/>
            <ac:picMk id="61" creationId="{58636FBA-7757-924C-67EE-BA046C71D72D}"/>
          </ac:picMkLst>
        </pc:picChg>
        <pc:picChg chg="add del mod ord">
          <ac:chgData name="Niharika b" userId="24e4646d763d9c30" providerId="LiveId" clId="{EB31DCA6-16C2-40FF-B5FA-6EA1FD226FDF}" dt="2024-05-04T20:18:07.503" v="7194"/>
          <ac:picMkLst>
            <pc:docMk/>
            <pc:sldMk cId="1235552263" sldId="257"/>
            <ac:picMk id="62" creationId="{A4A99BFD-C1A5-3427-B8BB-DDA49DB5FABE}"/>
          </ac:picMkLst>
        </pc:picChg>
        <pc:picChg chg="add del mod">
          <ac:chgData name="Niharika b" userId="24e4646d763d9c30" providerId="LiveId" clId="{EB31DCA6-16C2-40FF-B5FA-6EA1FD226FDF}" dt="2024-05-06T03:29:17.913" v="7275"/>
          <ac:picMkLst>
            <pc:docMk/>
            <pc:sldMk cId="1235552263" sldId="257"/>
            <ac:picMk id="63" creationId="{590C1439-F6DD-0513-DE63-315D7BB53EF1}"/>
          </ac:picMkLst>
        </pc:picChg>
        <pc:picChg chg="add del mod ord">
          <ac:chgData name="Niharika b" userId="24e4646d763d9c30" providerId="LiveId" clId="{EB31DCA6-16C2-40FF-B5FA-6EA1FD226FDF}" dt="2024-05-06T03:30:32.738" v="7282"/>
          <ac:picMkLst>
            <pc:docMk/>
            <pc:sldMk cId="1235552263" sldId="257"/>
            <ac:picMk id="67" creationId="{ED908DAC-0589-0567-60DE-E88BFEC19DBD}"/>
          </ac:picMkLst>
        </pc:picChg>
        <pc:picChg chg="add del mod">
          <ac:chgData name="Niharika b" userId="24e4646d763d9c30" providerId="LiveId" clId="{EB31DCA6-16C2-40FF-B5FA-6EA1FD226FDF}" dt="2024-05-06T03:31:30.095" v="7286"/>
          <ac:picMkLst>
            <pc:docMk/>
            <pc:sldMk cId="1235552263" sldId="257"/>
            <ac:picMk id="68" creationId="{628FAFF4-637D-0345-24A0-1E91281A0293}"/>
          </ac:picMkLst>
        </pc:picChg>
        <pc:picChg chg="add del mod ord">
          <ac:chgData name="Niharika b" userId="24e4646d763d9c30" providerId="LiveId" clId="{EB31DCA6-16C2-40FF-B5FA-6EA1FD226FDF}" dt="2024-05-06T03:36:31.001" v="7287"/>
          <ac:picMkLst>
            <pc:docMk/>
            <pc:sldMk cId="1235552263" sldId="257"/>
            <ac:picMk id="73" creationId="{0EB8CA30-DD1B-EC6F-73C5-61DAF18981C4}"/>
          </ac:picMkLst>
        </pc:picChg>
        <pc:picChg chg="add del mod">
          <ac:chgData name="Niharika b" userId="24e4646d763d9c30" providerId="LiveId" clId="{EB31DCA6-16C2-40FF-B5FA-6EA1FD226FDF}" dt="2024-05-06T03:42:19.477" v="7327"/>
          <ac:picMkLst>
            <pc:docMk/>
            <pc:sldMk cId="1235552263" sldId="257"/>
            <ac:picMk id="74" creationId="{346970F4-30D5-A1B6-B882-3C310C32984E}"/>
          </ac:picMkLst>
        </pc:picChg>
        <pc:picChg chg="add del mod ord">
          <ac:chgData name="Niharika b" userId="24e4646d763d9c30" providerId="LiveId" clId="{EB31DCA6-16C2-40FF-B5FA-6EA1FD226FDF}" dt="2024-05-06T03:43:04.093" v="7328"/>
          <ac:picMkLst>
            <pc:docMk/>
            <pc:sldMk cId="1235552263" sldId="257"/>
            <ac:picMk id="75" creationId="{A5580178-B248-FEC3-BCE1-27D91383BFD0}"/>
          </ac:picMkLst>
        </pc:picChg>
        <pc:picChg chg="add del mod">
          <ac:chgData name="Niharika b" userId="24e4646d763d9c30" providerId="LiveId" clId="{EB31DCA6-16C2-40FF-B5FA-6EA1FD226FDF}" dt="2024-05-06T03:43:06.924" v="7331"/>
          <ac:picMkLst>
            <pc:docMk/>
            <pc:sldMk cId="1235552263" sldId="257"/>
            <ac:picMk id="76" creationId="{AA4D25FE-951F-A5D4-982D-8DEE64FCD748}"/>
          </ac:picMkLst>
        </pc:picChg>
        <pc:picChg chg="add del mod ord">
          <ac:chgData name="Niharika b" userId="24e4646d763d9c30" providerId="LiveId" clId="{EB31DCA6-16C2-40FF-B5FA-6EA1FD226FDF}" dt="2024-05-06T03:45:35.948" v="7332"/>
          <ac:picMkLst>
            <pc:docMk/>
            <pc:sldMk cId="1235552263" sldId="257"/>
            <ac:picMk id="79" creationId="{EDBE2A9D-6286-E43A-EED0-8A981C092F4C}"/>
          </ac:picMkLst>
        </pc:picChg>
        <pc:picChg chg="add del mod">
          <ac:chgData name="Niharika b" userId="24e4646d763d9c30" providerId="LiveId" clId="{EB31DCA6-16C2-40FF-B5FA-6EA1FD226FDF}" dt="2024-05-06T04:22:10.399" v="7511"/>
          <ac:picMkLst>
            <pc:docMk/>
            <pc:sldMk cId="1235552263" sldId="257"/>
            <ac:picMk id="80" creationId="{4E9ED547-F17E-12B6-E37B-976DE65F85CA}"/>
          </ac:picMkLst>
        </pc:picChg>
        <pc:picChg chg="add del mod ord">
          <ac:chgData name="Niharika b" userId="24e4646d763d9c30" providerId="LiveId" clId="{EB31DCA6-16C2-40FF-B5FA-6EA1FD226FDF}" dt="2024-05-06T04:23:14.069" v="7515"/>
          <ac:picMkLst>
            <pc:docMk/>
            <pc:sldMk cId="1235552263" sldId="257"/>
            <ac:picMk id="82" creationId="{462DED01-98BA-9F1D-D8CB-E393637B6709}"/>
          </ac:picMkLst>
        </pc:picChg>
        <pc:picChg chg="add del mod">
          <ac:chgData name="Niharika b" userId="24e4646d763d9c30" providerId="LiveId" clId="{EB31DCA6-16C2-40FF-B5FA-6EA1FD226FDF}" dt="2024-05-06T04:23:18.787" v="7519"/>
          <ac:picMkLst>
            <pc:docMk/>
            <pc:sldMk cId="1235552263" sldId="257"/>
            <ac:picMk id="83" creationId="{3D8DBE00-5E40-8575-BEB0-7824D458335D}"/>
          </ac:picMkLst>
        </pc:picChg>
        <pc:picChg chg="add del mod ord">
          <ac:chgData name="Niharika b" userId="24e4646d763d9c30" providerId="LiveId" clId="{EB31DCA6-16C2-40FF-B5FA-6EA1FD226FDF}" dt="2024-05-06T04:25:58.991" v="7520"/>
          <ac:picMkLst>
            <pc:docMk/>
            <pc:sldMk cId="1235552263" sldId="257"/>
            <ac:picMk id="84" creationId="{2517930F-2A4D-2D42-0C20-84533CBB913F}"/>
          </ac:picMkLst>
        </pc:picChg>
        <pc:picChg chg="add del mod">
          <ac:chgData name="Niharika b" userId="24e4646d763d9c30" providerId="LiveId" clId="{EB31DCA6-16C2-40FF-B5FA-6EA1FD226FDF}" dt="2024-05-06T04:26:03.623" v="7529"/>
          <ac:picMkLst>
            <pc:docMk/>
            <pc:sldMk cId="1235552263" sldId="257"/>
            <ac:picMk id="85" creationId="{B5AFC801-50BC-99AE-9319-630CBD76CDD8}"/>
          </ac:picMkLst>
        </pc:picChg>
        <pc:picChg chg="add del mod ord">
          <ac:chgData name="Niharika b" userId="24e4646d763d9c30" providerId="LiveId" clId="{EB31DCA6-16C2-40FF-B5FA-6EA1FD226FDF}" dt="2024-05-06T04:29:17.122" v="7530"/>
          <ac:picMkLst>
            <pc:docMk/>
            <pc:sldMk cId="1235552263" sldId="257"/>
            <ac:picMk id="86" creationId="{914D5A15-4C3E-EFF7-5B97-F8DA86CC98E9}"/>
          </ac:picMkLst>
        </pc:picChg>
        <pc:picChg chg="add del mod">
          <ac:chgData name="Niharika b" userId="24e4646d763d9c30" providerId="LiveId" clId="{EB31DCA6-16C2-40FF-B5FA-6EA1FD226FDF}" dt="2024-05-06T12:52:09.054" v="7592"/>
          <ac:picMkLst>
            <pc:docMk/>
            <pc:sldMk cId="1235552263" sldId="257"/>
            <ac:picMk id="87" creationId="{CC84EE7D-0099-CBAF-EE84-04A0AE891353}"/>
          </ac:picMkLst>
        </pc:picChg>
        <pc:picChg chg="add del mod ord">
          <ac:chgData name="Niharika b" userId="24e4646d763d9c30" providerId="LiveId" clId="{EB31DCA6-16C2-40FF-B5FA-6EA1FD226FDF}" dt="2024-05-06T12:53:42.312" v="7593"/>
          <ac:picMkLst>
            <pc:docMk/>
            <pc:sldMk cId="1235552263" sldId="257"/>
            <ac:picMk id="92" creationId="{239D47DC-90CB-61FD-383E-93BD2B74768B}"/>
          </ac:picMkLst>
        </pc:picChg>
        <pc:picChg chg="add del mod">
          <ac:chgData name="Niharika b" userId="24e4646d763d9c30" providerId="LiveId" clId="{EB31DCA6-16C2-40FF-B5FA-6EA1FD226FDF}" dt="2024-05-06T12:53:56.248" v="7603"/>
          <ac:picMkLst>
            <pc:docMk/>
            <pc:sldMk cId="1235552263" sldId="257"/>
            <ac:picMk id="93" creationId="{00BBD8A5-276C-DFD5-C79A-BA75DD40227F}"/>
          </ac:picMkLst>
        </pc:picChg>
        <pc:picChg chg="add del mod ord">
          <ac:chgData name="Niharika b" userId="24e4646d763d9c30" providerId="LiveId" clId="{EB31DCA6-16C2-40FF-B5FA-6EA1FD226FDF}" dt="2024-05-06T12:57:37.119" v="7604"/>
          <ac:picMkLst>
            <pc:docMk/>
            <pc:sldMk cId="1235552263" sldId="257"/>
            <ac:picMk id="94" creationId="{7D57A4D8-1E03-114F-D5E1-B02F699B75A8}"/>
          </ac:picMkLst>
        </pc:picChg>
        <pc:picChg chg="add del mod">
          <ac:chgData name="Niharika b" userId="24e4646d763d9c30" providerId="LiveId" clId="{EB31DCA6-16C2-40FF-B5FA-6EA1FD226FDF}" dt="2024-05-06T13:00:29.456" v="7624"/>
          <ac:picMkLst>
            <pc:docMk/>
            <pc:sldMk cId="1235552263" sldId="257"/>
            <ac:picMk id="95" creationId="{3EDE002D-DFEC-F247-9CD2-B153DCD4CB94}"/>
          </ac:picMkLst>
        </pc:picChg>
        <pc:picChg chg="add del mod ord">
          <ac:chgData name="Niharika b" userId="24e4646d763d9c30" providerId="LiveId" clId="{EB31DCA6-16C2-40FF-B5FA-6EA1FD226FDF}" dt="2024-05-06T13:05:47.935" v="7625"/>
          <ac:picMkLst>
            <pc:docMk/>
            <pc:sldMk cId="1235552263" sldId="257"/>
            <ac:picMk id="96" creationId="{CD5AFC06-E9C5-E241-1116-28169974550D}"/>
          </ac:picMkLst>
        </pc:picChg>
        <pc:picChg chg="add del mod">
          <ac:chgData name="Niharika b" userId="24e4646d763d9c30" providerId="LiveId" clId="{EB31DCA6-16C2-40FF-B5FA-6EA1FD226FDF}" dt="2024-05-06T13:06:05.702" v="7642"/>
          <ac:picMkLst>
            <pc:docMk/>
            <pc:sldMk cId="1235552263" sldId="257"/>
            <ac:picMk id="97" creationId="{E9B0F734-551B-5757-99EF-9034C0DA715A}"/>
          </ac:picMkLst>
        </pc:picChg>
        <pc:picChg chg="add del mod ord">
          <ac:chgData name="Niharika b" userId="24e4646d763d9c30" providerId="LiveId" clId="{EB31DCA6-16C2-40FF-B5FA-6EA1FD226FDF}" dt="2024-05-06T13:12:47.447" v="7643"/>
          <ac:picMkLst>
            <pc:docMk/>
            <pc:sldMk cId="1235552263" sldId="257"/>
            <ac:picMk id="98" creationId="{D1E47FC0-5E2D-B86B-3283-E78A91A1959A}"/>
          </ac:picMkLst>
        </pc:picChg>
        <pc:picChg chg="add mod">
          <ac:chgData name="Niharika b" userId="24e4646d763d9c30" providerId="LiveId" clId="{EB31DCA6-16C2-40FF-B5FA-6EA1FD226FDF}" dt="2024-05-06T13:12:47.447" v="7643"/>
          <ac:picMkLst>
            <pc:docMk/>
            <pc:sldMk cId="1235552263" sldId="257"/>
            <ac:picMk id="99" creationId="{D21F2EA2-BB21-D476-EE5D-9A91AD99C318}"/>
          </ac:picMkLst>
        </pc:picChg>
      </pc:sldChg>
      <pc:sldChg chg="addSp delSp modSp mod modTransition modAnim modNotesTx">
        <pc:chgData name="Niharika b" userId="24e4646d763d9c30" providerId="LiveId" clId="{EB31DCA6-16C2-40FF-B5FA-6EA1FD226FDF}" dt="2024-05-06T13:12:47.447" v="7643"/>
        <pc:sldMkLst>
          <pc:docMk/>
          <pc:sldMk cId="2305249865" sldId="258"/>
        </pc:sldMkLst>
        <pc:spChg chg="mod">
          <ac:chgData name="Niharika b" userId="24e4646d763d9c30" providerId="LiveId" clId="{EB31DCA6-16C2-40FF-B5FA-6EA1FD226FDF}" dt="2024-04-21T03:27:30.178" v="2961" actId="255"/>
          <ac:spMkLst>
            <pc:docMk/>
            <pc:sldMk cId="2305249865" sldId="258"/>
            <ac:spMk id="2" creationId="{3BA52693-5673-6B94-4BBD-6A3AFBFE0CA0}"/>
          </ac:spMkLst>
        </pc:spChg>
        <pc:picChg chg="add del mod">
          <ac:chgData name="Niharika b" userId="24e4646d763d9c30" providerId="LiveId" clId="{EB31DCA6-16C2-40FF-B5FA-6EA1FD226FDF}" dt="2024-05-04T19:18:19.156" v="6946"/>
          <ac:picMkLst>
            <pc:docMk/>
            <pc:sldMk cId="2305249865" sldId="258"/>
            <ac:picMk id="6" creationId="{178BA7C5-B391-0745-3F48-72F571E62A4A}"/>
          </ac:picMkLst>
        </pc:picChg>
        <pc:picChg chg="add del mod ord">
          <ac:chgData name="Niharika b" userId="24e4646d763d9c30" providerId="LiveId" clId="{EB31DCA6-16C2-40FF-B5FA-6EA1FD226FDF}" dt="2024-05-04T19:21:42.039" v="6964"/>
          <ac:picMkLst>
            <pc:docMk/>
            <pc:sldMk cId="2305249865" sldId="258"/>
            <ac:picMk id="9" creationId="{733F5938-5670-8523-C5CF-27AE2966551E}"/>
          </ac:picMkLst>
        </pc:picChg>
        <pc:picChg chg="add del mod">
          <ac:chgData name="Niharika b" userId="24e4646d763d9c30" providerId="LiveId" clId="{EB31DCA6-16C2-40FF-B5FA-6EA1FD226FDF}" dt="2024-05-04T19:22:01.064" v="6968"/>
          <ac:picMkLst>
            <pc:docMk/>
            <pc:sldMk cId="2305249865" sldId="258"/>
            <ac:picMk id="10" creationId="{8644D74A-8296-B861-E553-9E87224B99A3}"/>
          </ac:picMkLst>
        </pc:picChg>
        <pc:picChg chg="add del mod ord">
          <ac:chgData name="Niharika b" userId="24e4646d763d9c30" providerId="LiveId" clId="{EB31DCA6-16C2-40FF-B5FA-6EA1FD226FDF}" dt="2024-05-04T19:23:11.198" v="6969"/>
          <ac:picMkLst>
            <pc:docMk/>
            <pc:sldMk cId="2305249865" sldId="258"/>
            <ac:picMk id="13" creationId="{E4710E93-5C12-BF5C-6446-5C7BD8695D5F}"/>
          </ac:picMkLst>
        </pc:picChg>
        <pc:picChg chg="add del mod">
          <ac:chgData name="Niharika b" userId="24e4646d763d9c30" providerId="LiveId" clId="{EB31DCA6-16C2-40FF-B5FA-6EA1FD226FDF}" dt="2024-05-04T19:23:55.892" v="6975"/>
          <ac:picMkLst>
            <pc:docMk/>
            <pc:sldMk cId="2305249865" sldId="258"/>
            <ac:picMk id="14" creationId="{E390C752-47A7-5FB2-7AF1-A8C1373A4DF1}"/>
          </ac:picMkLst>
        </pc:picChg>
        <pc:picChg chg="add del mod ord">
          <ac:chgData name="Niharika b" userId="24e4646d763d9c30" providerId="LiveId" clId="{EB31DCA6-16C2-40FF-B5FA-6EA1FD226FDF}" dt="2024-05-04T19:24:25.514" v="6976"/>
          <ac:picMkLst>
            <pc:docMk/>
            <pc:sldMk cId="2305249865" sldId="258"/>
            <ac:picMk id="15" creationId="{286C4F98-B211-3D36-B06B-C9C37A9EECC9}"/>
          </ac:picMkLst>
        </pc:picChg>
        <pc:picChg chg="add del mod">
          <ac:chgData name="Niharika b" userId="24e4646d763d9c30" providerId="LiveId" clId="{EB31DCA6-16C2-40FF-B5FA-6EA1FD226FDF}" dt="2024-05-04T19:24:31.039" v="6980"/>
          <ac:picMkLst>
            <pc:docMk/>
            <pc:sldMk cId="2305249865" sldId="258"/>
            <ac:picMk id="16" creationId="{87C33F16-5620-8DD2-F1B9-B0A6DC9863D2}"/>
          </ac:picMkLst>
        </pc:picChg>
        <pc:picChg chg="add del mod ord">
          <ac:chgData name="Niharika b" userId="24e4646d763d9c30" providerId="LiveId" clId="{EB31DCA6-16C2-40FF-B5FA-6EA1FD226FDF}" dt="2024-05-04T19:25:04.640" v="6981"/>
          <ac:picMkLst>
            <pc:docMk/>
            <pc:sldMk cId="2305249865" sldId="258"/>
            <ac:picMk id="19" creationId="{DC997F31-A911-4E72-8731-61AB7E6D20A4}"/>
          </ac:picMkLst>
        </pc:picChg>
        <pc:picChg chg="add del mod">
          <ac:chgData name="Niharika b" userId="24e4646d763d9c30" providerId="LiveId" clId="{EB31DCA6-16C2-40FF-B5FA-6EA1FD226FDF}" dt="2024-05-04T19:25:12.154" v="6985"/>
          <ac:picMkLst>
            <pc:docMk/>
            <pc:sldMk cId="2305249865" sldId="258"/>
            <ac:picMk id="20" creationId="{BF531C22-85BF-2E6A-7565-CD70747C549E}"/>
          </ac:picMkLst>
        </pc:picChg>
        <pc:picChg chg="add del mod ord">
          <ac:chgData name="Niharika b" userId="24e4646d763d9c30" providerId="LiveId" clId="{EB31DCA6-16C2-40FF-B5FA-6EA1FD226FDF}" dt="2024-05-04T19:27:21.395" v="6986"/>
          <ac:picMkLst>
            <pc:docMk/>
            <pc:sldMk cId="2305249865" sldId="258"/>
            <ac:picMk id="23" creationId="{F847F43B-35C3-4E6E-D74D-CA37BF5A29ED}"/>
          </ac:picMkLst>
        </pc:picChg>
        <pc:picChg chg="add del mod">
          <ac:chgData name="Niharika b" userId="24e4646d763d9c30" providerId="LiveId" clId="{EB31DCA6-16C2-40FF-B5FA-6EA1FD226FDF}" dt="2024-05-04T19:31:26.735" v="6999"/>
          <ac:picMkLst>
            <pc:docMk/>
            <pc:sldMk cId="2305249865" sldId="258"/>
            <ac:picMk id="24" creationId="{3E3E5485-50B2-3DEA-B311-1382D8775F5E}"/>
          </ac:picMkLst>
        </pc:picChg>
        <pc:picChg chg="add del mod ord">
          <ac:chgData name="Niharika b" userId="24e4646d763d9c30" providerId="LiveId" clId="{EB31DCA6-16C2-40FF-B5FA-6EA1FD226FDF}" dt="2024-05-04T19:32:30.927" v="7000"/>
          <ac:picMkLst>
            <pc:docMk/>
            <pc:sldMk cId="2305249865" sldId="258"/>
            <ac:picMk id="25" creationId="{C09CE5DC-BE5A-8FEA-DC89-088CEFA90A1F}"/>
          </ac:picMkLst>
        </pc:picChg>
        <pc:picChg chg="add del mod">
          <ac:chgData name="Niharika b" userId="24e4646d763d9c30" providerId="LiveId" clId="{EB31DCA6-16C2-40FF-B5FA-6EA1FD226FDF}" dt="2024-05-04T19:32:37.860" v="7006"/>
          <ac:picMkLst>
            <pc:docMk/>
            <pc:sldMk cId="2305249865" sldId="258"/>
            <ac:picMk id="26" creationId="{12F0993E-29F0-0537-D850-D30D8E99BE56}"/>
          </ac:picMkLst>
        </pc:picChg>
        <pc:picChg chg="add del mod ord">
          <ac:chgData name="Niharika b" userId="24e4646d763d9c30" providerId="LiveId" clId="{EB31DCA6-16C2-40FF-B5FA-6EA1FD226FDF}" dt="2024-05-04T19:34:36.957" v="7014"/>
          <ac:picMkLst>
            <pc:docMk/>
            <pc:sldMk cId="2305249865" sldId="258"/>
            <ac:picMk id="27" creationId="{1D7647BD-B2B2-D28F-AF96-82C3C8C950CB}"/>
          </ac:picMkLst>
        </pc:picChg>
        <pc:picChg chg="add del mod">
          <ac:chgData name="Niharika b" userId="24e4646d763d9c30" providerId="LiveId" clId="{EB31DCA6-16C2-40FF-B5FA-6EA1FD226FDF}" dt="2024-05-04T19:39:16.056" v="7040"/>
          <ac:picMkLst>
            <pc:docMk/>
            <pc:sldMk cId="2305249865" sldId="258"/>
            <ac:picMk id="28" creationId="{323C5166-19BB-8784-58B1-46070EEFBF05}"/>
          </ac:picMkLst>
        </pc:picChg>
        <pc:picChg chg="add del mod ord">
          <ac:chgData name="Niharika b" userId="24e4646d763d9c30" providerId="LiveId" clId="{EB31DCA6-16C2-40FF-B5FA-6EA1FD226FDF}" dt="2024-05-04T19:39:48.829" v="7041"/>
          <ac:picMkLst>
            <pc:docMk/>
            <pc:sldMk cId="2305249865" sldId="258"/>
            <ac:picMk id="29" creationId="{DBA233A6-0404-7792-9696-8D8FB78D88BA}"/>
          </ac:picMkLst>
        </pc:picChg>
        <pc:picChg chg="add del mod">
          <ac:chgData name="Niharika b" userId="24e4646d763d9c30" providerId="LiveId" clId="{EB31DCA6-16C2-40FF-B5FA-6EA1FD226FDF}" dt="2024-05-04T19:39:55.883" v="7045"/>
          <ac:picMkLst>
            <pc:docMk/>
            <pc:sldMk cId="2305249865" sldId="258"/>
            <ac:picMk id="30" creationId="{221421B4-0505-3C64-42DB-86D38428D63A}"/>
          </ac:picMkLst>
        </pc:picChg>
        <pc:picChg chg="add del mod ord">
          <ac:chgData name="Niharika b" userId="24e4646d763d9c30" providerId="LiveId" clId="{EB31DCA6-16C2-40FF-B5FA-6EA1FD226FDF}" dt="2024-05-04T19:42:36.131" v="7046"/>
          <ac:picMkLst>
            <pc:docMk/>
            <pc:sldMk cId="2305249865" sldId="258"/>
            <ac:picMk id="33" creationId="{49B93418-2D81-3E6F-7772-CCB60BD3D76D}"/>
          </ac:picMkLst>
        </pc:picChg>
        <pc:picChg chg="add del mod">
          <ac:chgData name="Niharika b" userId="24e4646d763d9c30" providerId="LiveId" clId="{EB31DCA6-16C2-40FF-B5FA-6EA1FD226FDF}" dt="2024-05-04T19:51:06.035" v="7096"/>
          <ac:picMkLst>
            <pc:docMk/>
            <pc:sldMk cId="2305249865" sldId="258"/>
            <ac:picMk id="34" creationId="{33433A42-CC9A-D9FD-788D-5095E773D388}"/>
          </ac:picMkLst>
        </pc:picChg>
        <pc:picChg chg="add del mod ord">
          <ac:chgData name="Niharika b" userId="24e4646d763d9c30" providerId="LiveId" clId="{EB31DCA6-16C2-40FF-B5FA-6EA1FD226FDF}" dt="2024-05-04T19:52:28.665" v="7097"/>
          <ac:picMkLst>
            <pc:docMk/>
            <pc:sldMk cId="2305249865" sldId="258"/>
            <ac:picMk id="35" creationId="{2B3FF62A-5AE4-8EA7-DDC9-4B0DABB20163}"/>
          </ac:picMkLst>
        </pc:picChg>
        <pc:picChg chg="add del mod">
          <ac:chgData name="Niharika b" userId="24e4646d763d9c30" providerId="LiveId" clId="{EB31DCA6-16C2-40FF-B5FA-6EA1FD226FDF}" dt="2024-05-04T19:52:34.105" v="7103"/>
          <ac:picMkLst>
            <pc:docMk/>
            <pc:sldMk cId="2305249865" sldId="258"/>
            <ac:picMk id="36" creationId="{3DFA930E-1A7E-2475-EF3F-FEA8E9A91119}"/>
          </ac:picMkLst>
        </pc:picChg>
        <pc:picChg chg="add del mod ord">
          <ac:chgData name="Niharika b" userId="24e4646d763d9c30" providerId="LiveId" clId="{EB31DCA6-16C2-40FF-B5FA-6EA1FD226FDF}" dt="2024-05-04T19:54:51.124" v="7104"/>
          <ac:picMkLst>
            <pc:docMk/>
            <pc:sldMk cId="2305249865" sldId="258"/>
            <ac:picMk id="37" creationId="{1F11438B-3E60-82C2-F8F6-E9E596ACBB85}"/>
          </ac:picMkLst>
        </pc:picChg>
        <pc:picChg chg="add del mod">
          <ac:chgData name="Niharika b" userId="24e4646d763d9c30" providerId="LiveId" clId="{EB31DCA6-16C2-40FF-B5FA-6EA1FD226FDF}" dt="2024-05-04T19:58:30.033" v="7129"/>
          <ac:picMkLst>
            <pc:docMk/>
            <pc:sldMk cId="2305249865" sldId="258"/>
            <ac:picMk id="38" creationId="{85D67834-BF4A-5B61-3F56-842F9425F477}"/>
          </ac:picMkLst>
        </pc:picChg>
        <pc:picChg chg="add del mod ord">
          <ac:chgData name="Niharika b" userId="24e4646d763d9c30" providerId="LiveId" clId="{EB31DCA6-16C2-40FF-B5FA-6EA1FD226FDF}" dt="2024-05-04T20:02:11.604" v="7130"/>
          <ac:picMkLst>
            <pc:docMk/>
            <pc:sldMk cId="2305249865" sldId="258"/>
            <ac:picMk id="39" creationId="{F2787663-0816-EFA0-911D-9BA0EA80ED96}"/>
          </ac:picMkLst>
        </pc:picChg>
        <pc:picChg chg="add del mod">
          <ac:chgData name="Niharika b" userId="24e4646d763d9c30" providerId="LiveId" clId="{EB31DCA6-16C2-40FF-B5FA-6EA1FD226FDF}" dt="2024-05-04T20:02:20.694" v="7143"/>
          <ac:picMkLst>
            <pc:docMk/>
            <pc:sldMk cId="2305249865" sldId="258"/>
            <ac:picMk id="40" creationId="{D8670113-5E4B-4861-9403-D2D09E44CD37}"/>
          </ac:picMkLst>
        </pc:picChg>
        <pc:picChg chg="add del mod ord">
          <ac:chgData name="Niharika b" userId="24e4646d763d9c30" providerId="LiveId" clId="{EB31DCA6-16C2-40FF-B5FA-6EA1FD226FDF}" dt="2024-05-04T20:05:34.601" v="7147"/>
          <ac:picMkLst>
            <pc:docMk/>
            <pc:sldMk cId="2305249865" sldId="258"/>
            <ac:picMk id="41" creationId="{24B382DF-EC12-296B-BBCC-B6ED675433E0}"/>
          </ac:picMkLst>
        </pc:picChg>
        <pc:picChg chg="add del mod">
          <ac:chgData name="Niharika b" userId="24e4646d763d9c30" providerId="LiveId" clId="{EB31DCA6-16C2-40FF-B5FA-6EA1FD226FDF}" dt="2024-05-04T20:05:56.179" v="7159"/>
          <ac:picMkLst>
            <pc:docMk/>
            <pc:sldMk cId="2305249865" sldId="258"/>
            <ac:picMk id="42" creationId="{78E5854B-D589-6A0B-885E-34061587C155}"/>
          </ac:picMkLst>
        </pc:picChg>
        <pc:picChg chg="add del mod ord">
          <ac:chgData name="Niharika b" userId="24e4646d763d9c30" providerId="LiveId" clId="{EB31DCA6-16C2-40FF-B5FA-6EA1FD226FDF}" dt="2024-05-04T20:07:41.794" v="7160"/>
          <ac:picMkLst>
            <pc:docMk/>
            <pc:sldMk cId="2305249865" sldId="258"/>
            <ac:picMk id="43" creationId="{1A6765E2-C996-66C9-B68A-801B9F84F1CE}"/>
          </ac:picMkLst>
        </pc:picChg>
        <pc:picChg chg="add del mod">
          <ac:chgData name="Niharika b" userId="24e4646d763d9c30" providerId="LiveId" clId="{EB31DCA6-16C2-40FF-B5FA-6EA1FD226FDF}" dt="2024-05-04T20:16:33.849" v="7193"/>
          <ac:picMkLst>
            <pc:docMk/>
            <pc:sldMk cId="2305249865" sldId="258"/>
            <ac:picMk id="44" creationId="{C00FAA7D-5897-108C-B690-35B56FF59313}"/>
          </ac:picMkLst>
        </pc:picChg>
        <pc:picChg chg="add del mod ord">
          <ac:chgData name="Niharika b" userId="24e4646d763d9c30" providerId="LiveId" clId="{EB31DCA6-16C2-40FF-B5FA-6EA1FD226FDF}" dt="2024-05-04T20:18:07.503" v="7194"/>
          <ac:picMkLst>
            <pc:docMk/>
            <pc:sldMk cId="2305249865" sldId="258"/>
            <ac:picMk id="45" creationId="{1FB28D5B-C52B-EC63-2364-CF45B9313C21}"/>
          </ac:picMkLst>
        </pc:picChg>
        <pc:picChg chg="add del mod">
          <ac:chgData name="Niharika b" userId="24e4646d763d9c30" providerId="LiveId" clId="{EB31DCA6-16C2-40FF-B5FA-6EA1FD226FDF}" dt="2024-05-06T03:29:17.913" v="7275"/>
          <ac:picMkLst>
            <pc:docMk/>
            <pc:sldMk cId="2305249865" sldId="258"/>
            <ac:picMk id="46" creationId="{89A9B052-E339-53FA-C7A6-E2C1899DE581}"/>
          </ac:picMkLst>
        </pc:picChg>
        <pc:picChg chg="add del mod ord">
          <ac:chgData name="Niharika b" userId="24e4646d763d9c30" providerId="LiveId" clId="{EB31DCA6-16C2-40FF-B5FA-6EA1FD226FDF}" dt="2024-05-06T03:30:32.738" v="7282"/>
          <ac:picMkLst>
            <pc:docMk/>
            <pc:sldMk cId="2305249865" sldId="258"/>
            <ac:picMk id="48" creationId="{34ED8716-B4B9-7687-B871-D90CED2E3890}"/>
          </ac:picMkLst>
        </pc:picChg>
        <pc:picChg chg="add del mod">
          <ac:chgData name="Niharika b" userId="24e4646d763d9c30" providerId="LiveId" clId="{EB31DCA6-16C2-40FF-B5FA-6EA1FD226FDF}" dt="2024-05-06T03:31:30.095" v="7286"/>
          <ac:picMkLst>
            <pc:docMk/>
            <pc:sldMk cId="2305249865" sldId="258"/>
            <ac:picMk id="49" creationId="{900F3018-DEED-3A84-A7D0-FEE0E4D1287E}"/>
          </ac:picMkLst>
        </pc:picChg>
        <pc:picChg chg="add del mod ord">
          <ac:chgData name="Niharika b" userId="24e4646d763d9c30" providerId="LiveId" clId="{EB31DCA6-16C2-40FF-B5FA-6EA1FD226FDF}" dt="2024-05-06T03:36:31.001" v="7287"/>
          <ac:picMkLst>
            <pc:docMk/>
            <pc:sldMk cId="2305249865" sldId="258"/>
            <ac:picMk id="56" creationId="{2400C841-3222-9C0B-BF27-D8B2BF07F26E}"/>
          </ac:picMkLst>
        </pc:picChg>
        <pc:picChg chg="add del mod">
          <ac:chgData name="Niharika b" userId="24e4646d763d9c30" providerId="LiveId" clId="{EB31DCA6-16C2-40FF-B5FA-6EA1FD226FDF}" dt="2024-05-06T03:42:19.477" v="7327"/>
          <ac:picMkLst>
            <pc:docMk/>
            <pc:sldMk cId="2305249865" sldId="258"/>
            <ac:picMk id="57" creationId="{B37D4C4B-AF52-F615-B31E-D8837E236AEF}"/>
          </ac:picMkLst>
        </pc:picChg>
        <pc:picChg chg="add del mod ord">
          <ac:chgData name="Niharika b" userId="24e4646d763d9c30" providerId="LiveId" clId="{EB31DCA6-16C2-40FF-B5FA-6EA1FD226FDF}" dt="2024-05-06T03:45:35.948" v="7332"/>
          <ac:picMkLst>
            <pc:docMk/>
            <pc:sldMk cId="2305249865" sldId="258"/>
            <ac:picMk id="58" creationId="{7C08C7DB-45E4-F373-D1D3-6031620DBE67}"/>
          </ac:picMkLst>
        </pc:picChg>
        <pc:picChg chg="add del mod">
          <ac:chgData name="Niharika b" userId="24e4646d763d9c30" providerId="LiveId" clId="{EB31DCA6-16C2-40FF-B5FA-6EA1FD226FDF}" dt="2024-05-06T04:22:10.399" v="7511"/>
          <ac:picMkLst>
            <pc:docMk/>
            <pc:sldMk cId="2305249865" sldId="258"/>
            <ac:picMk id="59" creationId="{F354B90B-ABE7-0224-4191-1E6CB277552A}"/>
          </ac:picMkLst>
        </pc:picChg>
        <pc:picChg chg="add del mod ord">
          <ac:chgData name="Niharika b" userId="24e4646d763d9c30" providerId="LiveId" clId="{EB31DCA6-16C2-40FF-B5FA-6EA1FD226FDF}" dt="2024-05-06T04:23:14.069" v="7515"/>
          <ac:picMkLst>
            <pc:docMk/>
            <pc:sldMk cId="2305249865" sldId="258"/>
            <ac:picMk id="60" creationId="{B3D22221-D7D1-11E0-688A-B3BC568287B8}"/>
          </ac:picMkLst>
        </pc:picChg>
        <pc:picChg chg="add del mod">
          <ac:chgData name="Niharika b" userId="24e4646d763d9c30" providerId="LiveId" clId="{EB31DCA6-16C2-40FF-B5FA-6EA1FD226FDF}" dt="2024-05-06T04:23:18.787" v="7519"/>
          <ac:picMkLst>
            <pc:docMk/>
            <pc:sldMk cId="2305249865" sldId="258"/>
            <ac:picMk id="61" creationId="{BBC199AE-8F7A-05DD-D2D6-75584D02C679}"/>
          </ac:picMkLst>
        </pc:picChg>
        <pc:picChg chg="add del mod ord">
          <ac:chgData name="Niharika b" userId="24e4646d763d9c30" providerId="LiveId" clId="{EB31DCA6-16C2-40FF-B5FA-6EA1FD226FDF}" dt="2024-05-06T04:25:58.991" v="7520"/>
          <ac:picMkLst>
            <pc:docMk/>
            <pc:sldMk cId="2305249865" sldId="258"/>
            <ac:picMk id="64" creationId="{65FF47EA-C7DA-4F97-57BE-AAA2FF929EA6}"/>
          </ac:picMkLst>
        </pc:picChg>
        <pc:picChg chg="add del mod">
          <ac:chgData name="Niharika b" userId="24e4646d763d9c30" providerId="LiveId" clId="{EB31DCA6-16C2-40FF-B5FA-6EA1FD226FDF}" dt="2024-05-06T04:26:03.623" v="7529"/>
          <ac:picMkLst>
            <pc:docMk/>
            <pc:sldMk cId="2305249865" sldId="258"/>
            <ac:picMk id="65" creationId="{C100591C-8DC2-E873-AC98-35A36EBBA7F7}"/>
          </ac:picMkLst>
        </pc:picChg>
        <pc:picChg chg="add del mod ord">
          <ac:chgData name="Niharika b" userId="24e4646d763d9c30" providerId="LiveId" clId="{EB31DCA6-16C2-40FF-B5FA-6EA1FD226FDF}" dt="2024-05-06T04:29:17.122" v="7530"/>
          <ac:picMkLst>
            <pc:docMk/>
            <pc:sldMk cId="2305249865" sldId="258"/>
            <ac:picMk id="66" creationId="{7452FA81-BC3A-4C6D-A4E8-1367D3E6D413}"/>
          </ac:picMkLst>
        </pc:picChg>
        <pc:picChg chg="add del mod">
          <ac:chgData name="Niharika b" userId="24e4646d763d9c30" providerId="LiveId" clId="{EB31DCA6-16C2-40FF-B5FA-6EA1FD226FDF}" dt="2024-05-06T12:52:09.054" v="7592"/>
          <ac:picMkLst>
            <pc:docMk/>
            <pc:sldMk cId="2305249865" sldId="258"/>
            <ac:picMk id="67" creationId="{5207651A-CD05-9ADA-859C-17BF02EEBCFE}"/>
          </ac:picMkLst>
        </pc:picChg>
        <pc:picChg chg="add del mod ord">
          <ac:chgData name="Niharika b" userId="24e4646d763d9c30" providerId="LiveId" clId="{EB31DCA6-16C2-40FF-B5FA-6EA1FD226FDF}" dt="2024-05-06T12:53:42.312" v="7593"/>
          <ac:picMkLst>
            <pc:docMk/>
            <pc:sldMk cId="2305249865" sldId="258"/>
            <ac:picMk id="69" creationId="{979DAAA2-53B6-4D79-53BF-B983340E257D}"/>
          </ac:picMkLst>
        </pc:picChg>
        <pc:picChg chg="add del mod">
          <ac:chgData name="Niharika b" userId="24e4646d763d9c30" providerId="LiveId" clId="{EB31DCA6-16C2-40FF-B5FA-6EA1FD226FDF}" dt="2024-05-06T12:53:56.248" v="7603"/>
          <ac:picMkLst>
            <pc:docMk/>
            <pc:sldMk cId="2305249865" sldId="258"/>
            <ac:picMk id="70" creationId="{722508CB-FA37-CFD9-3BBE-42E4E1AF7124}"/>
          </ac:picMkLst>
        </pc:picChg>
        <pc:picChg chg="add del mod ord">
          <ac:chgData name="Niharika b" userId="24e4646d763d9c30" providerId="LiveId" clId="{EB31DCA6-16C2-40FF-B5FA-6EA1FD226FDF}" dt="2024-05-06T12:57:37.119" v="7604"/>
          <ac:picMkLst>
            <pc:docMk/>
            <pc:sldMk cId="2305249865" sldId="258"/>
            <ac:picMk id="71" creationId="{2FC06D47-3E99-E1EB-557D-FA548DAE567F}"/>
          </ac:picMkLst>
        </pc:picChg>
        <pc:picChg chg="add del mod">
          <ac:chgData name="Niharika b" userId="24e4646d763d9c30" providerId="LiveId" clId="{EB31DCA6-16C2-40FF-B5FA-6EA1FD226FDF}" dt="2024-05-06T13:00:29.456" v="7624"/>
          <ac:picMkLst>
            <pc:docMk/>
            <pc:sldMk cId="2305249865" sldId="258"/>
            <ac:picMk id="72" creationId="{75F12745-38CE-2C61-DD64-7E645BF19996}"/>
          </ac:picMkLst>
        </pc:picChg>
        <pc:picChg chg="add del mod ord">
          <ac:chgData name="Niharika b" userId="24e4646d763d9c30" providerId="LiveId" clId="{EB31DCA6-16C2-40FF-B5FA-6EA1FD226FDF}" dt="2024-05-06T13:05:47.935" v="7625"/>
          <ac:picMkLst>
            <pc:docMk/>
            <pc:sldMk cId="2305249865" sldId="258"/>
            <ac:picMk id="73" creationId="{11E33E1B-A087-E33A-7D86-43AD04F05C04}"/>
          </ac:picMkLst>
        </pc:picChg>
        <pc:picChg chg="add del mod">
          <ac:chgData name="Niharika b" userId="24e4646d763d9c30" providerId="LiveId" clId="{EB31DCA6-16C2-40FF-B5FA-6EA1FD226FDF}" dt="2024-05-06T13:06:05.702" v="7642"/>
          <ac:picMkLst>
            <pc:docMk/>
            <pc:sldMk cId="2305249865" sldId="258"/>
            <ac:picMk id="74" creationId="{BA8FB294-C743-0FBD-18FE-21D7D9A03152}"/>
          </ac:picMkLst>
        </pc:picChg>
        <pc:picChg chg="add del mod ord">
          <ac:chgData name="Niharika b" userId="24e4646d763d9c30" providerId="LiveId" clId="{EB31DCA6-16C2-40FF-B5FA-6EA1FD226FDF}" dt="2024-05-06T13:12:47.447" v="7643"/>
          <ac:picMkLst>
            <pc:docMk/>
            <pc:sldMk cId="2305249865" sldId="258"/>
            <ac:picMk id="75" creationId="{73A39B9F-C014-BA44-4A17-2846550BD387}"/>
          </ac:picMkLst>
        </pc:picChg>
        <pc:picChg chg="add mod">
          <ac:chgData name="Niharika b" userId="24e4646d763d9c30" providerId="LiveId" clId="{EB31DCA6-16C2-40FF-B5FA-6EA1FD226FDF}" dt="2024-05-06T13:12:47.447" v="7643"/>
          <ac:picMkLst>
            <pc:docMk/>
            <pc:sldMk cId="2305249865" sldId="258"/>
            <ac:picMk id="76" creationId="{E85F62B4-C2C3-03F9-6C8E-B0F115B1C0FE}"/>
          </ac:picMkLst>
        </pc:picChg>
      </pc:sldChg>
      <pc:sldChg chg="addSp delSp modSp mod modTransition modAnim modNotesTx">
        <pc:chgData name="Niharika b" userId="24e4646d763d9c30" providerId="LiveId" clId="{EB31DCA6-16C2-40FF-B5FA-6EA1FD226FDF}" dt="2024-05-06T13:12:47.447" v="7643"/>
        <pc:sldMkLst>
          <pc:docMk/>
          <pc:sldMk cId="782444204" sldId="259"/>
        </pc:sldMkLst>
        <pc:spChg chg="mod">
          <ac:chgData name="Niharika b" userId="24e4646d763d9c30" providerId="LiveId" clId="{EB31DCA6-16C2-40FF-B5FA-6EA1FD226FDF}" dt="2024-05-03T14:55:15.071" v="5883" actId="1076"/>
          <ac:spMkLst>
            <pc:docMk/>
            <pc:sldMk cId="782444204" sldId="259"/>
            <ac:spMk id="2" creationId="{D5C4721A-E15B-BDA5-B172-23EDC1EBEE51}"/>
          </ac:spMkLst>
        </pc:spChg>
        <pc:spChg chg="mod">
          <ac:chgData name="Niharika b" userId="24e4646d763d9c30" providerId="LiveId" clId="{EB31DCA6-16C2-40FF-B5FA-6EA1FD226FDF}" dt="2024-05-03T13:45:09.784" v="5536" actId="27636"/>
          <ac:spMkLst>
            <pc:docMk/>
            <pc:sldMk cId="782444204" sldId="259"/>
            <ac:spMk id="3" creationId="{2EF237F8-CDDE-8D79-F5BA-E23F1165D235}"/>
          </ac:spMkLst>
        </pc:spChg>
        <pc:picChg chg="add del mod">
          <ac:chgData name="Niharika b" userId="24e4646d763d9c30" providerId="LiveId" clId="{EB31DCA6-16C2-40FF-B5FA-6EA1FD226FDF}" dt="2024-05-04T19:23:55.892" v="6975"/>
          <ac:picMkLst>
            <pc:docMk/>
            <pc:sldMk cId="782444204" sldId="259"/>
            <ac:picMk id="5" creationId="{991730CE-9465-2E9D-44E0-8E4D9F9F83BB}"/>
          </ac:picMkLst>
        </pc:picChg>
        <pc:picChg chg="add del mod ord">
          <ac:chgData name="Niharika b" userId="24e4646d763d9c30" providerId="LiveId" clId="{EB31DCA6-16C2-40FF-B5FA-6EA1FD226FDF}" dt="2024-05-04T19:27:21.395" v="6986"/>
          <ac:picMkLst>
            <pc:docMk/>
            <pc:sldMk cId="782444204" sldId="259"/>
            <ac:picMk id="6" creationId="{2BE549D0-A739-7D87-B6AE-8A0EB47C52EC}"/>
          </ac:picMkLst>
        </pc:picChg>
        <pc:picChg chg="add del mod">
          <ac:chgData name="Niharika b" userId="24e4646d763d9c30" providerId="LiveId" clId="{EB31DCA6-16C2-40FF-B5FA-6EA1FD226FDF}" dt="2024-05-04T19:31:26.735" v="6999"/>
          <ac:picMkLst>
            <pc:docMk/>
            <pc:sldMk cId="782444204" sldId="259"/>
            <ac:picMk id="7" creationId="{A33D1F9B-E5DA-2582-D2DB-781D85641B5B}"/>
          </ac:picMkLst>
        </pc:picChg>
        <pc:picChg chg="add del mod ord">
          <ac:chgData name="Niharika b" userId="24e4646d763d9c30" providerId="LiveId" clId="{EB31DCA6-16C2-40FF-B5FA-6EA1FD226FDF}" dt="2024-05-04T19:32:30.927" v="7000"/>
          <ac:picMkLst>
            <pc:docMk/>
            <pc:sldMk cId="782444204" sldId="259"/>
            <ac:picMk id="8" creationId="{6508ECC9-65EF-8A08-12B8-ADC948428C2B}"/>
          </ac:picMkLst>
        </pc:picChg>
        <pc:picChg chg="add del mod">
          <ac:chgData name="Niharika b" userId="24e4646d763d9c30" providerId="LiveId" clId="{EB31DCA6-16C2-40FF-B5FA-6EA1FD226FDF}" dt="2024-05-04T19:32:37.860" v="7006"/>
          <ac:picMkLst>
            <pc:docMk/>
            <pc:sldMk cId="782444204" sldId="259"/>
            <ac:picMk id="9" creationId="{27516494-DDB0-0630-A6C2-A95CFEE01C73}"/>
          </ac:picMkLst>
        </pc:picChg>
        <pc:picChg chg="add del mod ord">
          <ac:chgData name="Niharika b" userId="24e4646d763d9c30" providerId="LiveId" clId="{EB31DCA6-16C2-40FF-B5FA-6EA1FD226FDF}" dt="2024-05-04T19:34:36.957" v="7014"/>
          <ac:picMkLst>
            <pc:docMk/>
            <pc:sldMk cId="782444204" sldId="259"/>
            <ac:picMk id="10" creationId="{58EBD985-2AE0-8166-8E4D-4C381E416EAA}"/>
          </ac:picMkLst>
        </pc:picChg>
        <pc:picChg chg="add del mod">
          <ac:chgData name="Niharika b" userId="24e4646d763d9c30" providerId="LiveId" clId="{EB31DCA6-16C2-40FF-B5FA-6EA1FD226FDF}" dt="2024-05-04T19:39:16.056" v="7040"/>
          <ac:picMkLst>
            <pc:docMk/>
            <pc:sldMk cId="782444204" sldId="259"/>
            <ac:picMk id="11" creationId="{0ECA3059-C4D9-FD13-2975-AED3EA318348}"/>
          </ac:picMkLst>
        </pc:picChg>
        <pc:picChg chg="add del mod ord">
          <ac:chgData name="Niharika b" userId="24e4646d763d9c30" providerId="LiveId" clId="{EB31DCA6-16C2-40FF-B5FA-6EA1FD226FDF}" dt="2024-05-04T19:42:36.131" v="7046"/>
          <ac:picMkLst>
            <pc:docMk/>
            <pc:sldMk cId="782444204" sldId="259"/>
            <ac:picMk id="12" creationId="{A4A371C7-B505-63B6-F0A1-6A98B496FA9D}"/>
          </ac:picMkLst>
        </pc:picChg>
        <pc:picChg chg="add del mod">
          <ac:chgData name="Niharika b" userId="24e4646d763d9c30" providerId="LiveId" clId="{EB31DCA6-16C2-40FF-B5FA-6EA1FD226FDF}" dt="2024-05-04T19:51:06.035" v="7096"/>
          <ac:picMkLst>
            <pc:docMk/>
            <pc:sldMk cId="782444204" sldId="259"/>
            <ac:picMk id="13" creationId="{D399D349-235B-ADEE-59D5-1E61F3526A62}"/>
          </ac:picMkLst>
        </pc:picChg>
        <pc:picChg chg="add del mod ord">
          <ac:chgData name="Niharika b" userId="24e4646d763d9c30" providerId="LiveId" clId="{EB31DCA6-16C2-40FF-B5FA-6EA1FD226FDF}" dt="2024-05-04T19:52:28.665" v="7097"/>
          <ac:picMkLst>
            <pc:docMk/>
            <pc:sldMk cId="782444204" sldId="259"/>
            <ac:picMk id="14" creationId="{280F3B6E-B4A9-C9D9-54EA-F83A706A1E94}"/>
          </ac:picMkLst>
        </pc:picChg>
        <pc:picChg chg="add del mod">
          <ac:chgData name="Niharika b" userId="24e4646d763d9c30" providerId="LiveId" clId="{EB31DCA6-16C2-40FF-B5FA-6EA1FD226FDF}" dt="2024-05-04T19:52:34.105" v="7103"/>
          <ac:picMkLst>
            <pc:docMk/>
            <pc:sldMk cId="782444204" sldId="259"/>
            <ac:picMk id="15" creationId="{3EC5F03D-4250-BC88-0419-0E2FAF428339}"/>
          </ac:picMkLst>
        </pc:picChg>
        <pc:picChg chg="add del mod ord">
          <ac:chgData name="Niharika b" userId="24e4646d763d9c30" providerId="LiveId" clId="{EB31DCA6-16C2-40FF-B5FA-6EA1FD226FDF}" dt="2024-05-04T19:54:51.124" v="7104"/>
          <ac:picMkLst>
            <pc:docMk/>
            <pc:sldMk cId="782444204" sldId="259"/>
            <ac:picMk id="16" creationId="{1E110FD0-86EE-0802-D5CE-1DEB6AB43EF0}"/>
          </ac:picMkLst>
        </pc:picChg>
        <pc:picChg chg="add del mod">
          <ac:chgData name="Niharika b" userId="24e4646d763d9c30" providerId="LiveId" clId="{EB31DCA6-16C2-40FF-B5FA-6EA1FD226FDF}" dt="2024-05-04T19:58:30.033" v="7129"/>
          <ac:picMkLst>
            <pc:docMk/>
            <pc:sldMk cId="782444204" sldId="259"/>
            <ac:picMk id="17" creationId="{058967A3-5FBC-D8FE-2EF6-5859283ABADC}"/>
          </ac:picMkLst>
        </pc:picChg>
        <pc:picChg chg="add del mod ord">
          <ac:chgData name="Niharika b" userId="24e4646d763d9c30" providerId="LiveId" clId="{EB31DCA6-16C2-40FF-B5FA-6EA1FD226FDF}" dt="2024-05-04T20:02:11.604" v="7130"/>
          <ac:picMkLst>
            <pc:docMk/>
            <pc:sldMk cId="782444204" sldId="259"/>
            <ac:picMk id="18" creationId="{D957D0A7-509E-EB4C-2EEE-C31A8BB93285}"/>
          </ac:picMkLst>
        </pc:picChg>
        <pc:picChg chg="add del mod">
          <ac:chgData name="Niharika b" userId="24e4646d763d9c30" providerId="LiveId" clId="{EB31DCA6-16C2-40FF-B5FA-6EA1FD226FDF}" dt="2024-05-04T20:02:20.694" v="7143"/>
          <ac:picMkLst>
            <pc:docMk/>
            <pc:sldMk cId="782444204" sldId="259"/>
            <ac:picMk id="19" creationId="{5991EB30-E22B-6A9B-774F-C2C89BE88FFB}"/>
          </ac:picMkLst>
        </pc:picChg>
        <pc:picChg chg="add del mod ord">
          <ac:chgData name="Niharika b" userId="24e4646d763d9c30" providerId="LiveId" clId="{EB31DCA6-16C2-40FF-B5FA-6EA1FD226FDF}" dt="2024-05-04T20:05:34.601" v="7147"/>
          <ac:picMkLst>
            <pc:docMk/>
            <pc:sldMk cId="782444204" sldId="259"/>
            <ac:picMk id="20" creationId="{B3770A49-4909-D07A-B1A7-86721374A8CB}"/>
          </ac:picMkLst>
        </pc:picChg>
        <pc:picChg chg="add del mod">
          <ac:chgData name="Niharika b" userId="24e4646d763d9c30" providerId="LiveId" clId="{EB31DCA6-16C2-40FF-B5FA-6EA1FD226FDF}" dt="2024-05-04T20:05:56.179" v="7159"/>
          <ac:picMkLst>
            <pc:docMk/>
            <pc:sldMk cId="782444204" sldId="259"/>
            <ac:picMk id="21" creationId="{B7E30C46-3692-8F86-91C1-2EF9A3D66642}"/>
          </ac:picMkLst>
        </pc:picChg>
        <pc:picChg chg="add del mod ord">
          <ac:chgData name="Niharika b" userId="24e4646d763d9c30" providerId="LiveId" clId="{EB31DCA6-16C2-40FF-B5FA-6EA1FD226FDF}" dt="2024-05-04T20:07:41.794" v="7160"/>
          <ac:picMkLst>
            <pc:docMk/>
            <pc:sldMk cId="782444204" sldId="259"/>
            <ac:picMk id="22" creationId="{1CD2BDF4-1E62-DC55-2559-A63948C40E34}"/>
          </ac:picMkLst>
        </pc:picChg>
        <pc:picChg chg="add del mod">
          <ac:chgData name="Niharika b" userId="24e4646d763d9c30" providerId="LiveId" clId="{EB31DCA6-16C2-40FF-B5FA-6EA1FD226FDF}" dt="2024-05-04T20:16:33.849" v="7193"/>
          <ac:picMkLst>
            <pc:docMk/>
            <pc:sldMk cId="782444204" sldId="259"/>
            <ac:picMk id="23" creationId="{7EAC9A88-B05D-E196-615C-EFEE61391112}"/>
          </ac:picMkLst>
        </pc:picChg>
        <pc:picChg chg="add del mod ord">
          <ac:chgData name="Niharika b" userId="24e4646d763d9c30" providerId="LiveId" clId="{EB31DCA6-16C2-40FF-B5FA-6EA1FD226FDF}" dt="2024-05-04T20:18:07.503" v="7194"/>
          <ac:picMkLst>
            <pc:docMk/>
            <pc:sldMk cId="782444204" sldId="259"/>
            <ac:picMk id="24" creationId="{D10AF35D-CFC1-F50F-C4BE-A7AA3B492051}"/>
          </ac:picMkLst>
        </pc:picChg>
        <pc:picChg chg="add del mod">
          <ac:chgData name="Niharika b" userId="24e4646d763d9c30" providerId="LiveId" clId="{EB31DCA6-16C2-40FF-B5FA-6EA1FD226FDF}" dt="2024-05-06T03:29:17.913" v="7275"/>
          <ac:picMkLst>
            <pc:docMk/>
            <pc:sldMk cId="782444204" sldId="259"/>
            <ac:picMk id="25" creationId="{02BA0B17-BA4D-ECA1-4367-902D5CD3C5B5}"/>
          </ac:picMkLst>
        </pc:picChg>
        <pc:picChg chg="add del mod ord">
          <ac:chgData name="Niharika b" userId="24e4646d763d9c30" providerId="LiveId" clId="{EB31DCA6-16C2-40FF-B5FA-6EA1FD226FDF}" dt="2024-05-06T03:36:31.001" v="7287"/>
          <ac:picMkLst>
            <pc:docMk/>
            <pc:sldMk cId="782444204" sldId="259"/>
            <ac:picMk id="26" creationId="{FB04A9D7-3910-B653-D6D4-68D12F9B10FE}"/>
          </ac:picMkLst>
        </pc:picChg>
        <pc:picChg chg="add del mod">
          <ac:chgData name="Niharika b" userId="24e4646d763d9c30" providerId="LiveId" clId="{EB31DCA6-16C2-40FF-B5FA-6EA1FD226FDF}" dt="2024-05-06T03:42:19.477" v="7327"/>
          <ac:picMkLst>
            <pc:docMk/>
            <pc:sldMk cId="782444204" sldId="259"/>
            <ac:picMk id="27" creationId="{530CC112-58F6-63E2-5DF4-24E7DB761E8D}"/>
          </ac:picMkLst>
        </pc:picChg>
        <pc:picChg chg="add del mod ord">
          <ac:chgData name="Niharika b" userId="24e4646d763d9c30" providerId="LiveId" clId="{EB31DCA6-16C2-40FF-B5FA-6EA1FD226FDF}" dt="2024-05-06T03:45:35.948" v="7332"/>
          <ac:picMkLst>
            <pc:docMk/>
            <pc:sldMk cId="782444204" sldId="259"/>
            <ac:picMk id="28" creationId="{35D933B1-EC07-77A9-6271-572FB31303AC}"/>
          </ac:picMkLst>
        </pc:picChg>
        <pc:picChg chg="add del mod">
          <ac:chgData name="Niharika b" userId="24e4646d763d9c30" providerId="LiveId" clId="{EB31DCA6-16C2-40FF-B5FA-6EA1FD226FDF}" dt="2024-05-06T04:22:10.399" v="7511"/>
          <ac:picMkLst>
            <pc:docMk/>
            <pc:sldMk cId="782444204" sldId="259"/>
            <ac:picMk id="29" creationId="{EA1E1AE2-E7BC-350E-6E7B-76A8135916C4}"/>
          </ac:picMkLst>
        </pc:picChg>
        <pc:picChg chg="add del mod ord">
          <ac:chgData name="Niharika b" userId="24e4646d763d9c30" providerId="LiveId" clId="{EB31DCA6-16C2-40FF-B5FA-6EA1FD226FDF}" dt="2024-05-06T04:25:58.991" v="7520"/>
          <ac:picMkLst>
            <pc:docMk/>
            <pc:sldMk cId="782444204" sldId="259"/>
            <ac:picMk id="30" creationId="{4F1DD04A-4338-8A4B-34DD-97D074554A01}"/>
          </ac:picMkLst>
        </pc:picChg>
        <pc:picChg chg="add del mod">
          <ac:chgData name="Niharika b" userId="24e4646d763d9c30" providerId="LiveId" clId="{EB31DCA6-16C2-40FF-B5FA-6EA1FD226FDF}" dt="2024-05-06T04:26:03.623" v="7529"/>
          <ac:picMkLst>
            <pc:docMk/>
            <pc:sldMk cId="782444204" sldId="259"/>
            <ac:picMk id="31" creationId="{AF4BC65C-3BE0-8540-27D2-4D1DF03BB858}"/>
          </ac:picMkLst>
        </pc:picChg>
        <pc:picChg chg="add del mod ord">
          <ac:chgData name="Niharika b" userId="24e4646d763d9c30" providerId="LiveId" clId="{EB31DCA6-16C2-40FF-B5FA-6EA1FD226FDF}" dt="2024-05-06T04:29:17.122" v="7530"/>
          <ac:picMkLst>
            <pc:docMk/>
            <pc:sldMk cId="782444204" sldId="259"/>
            <ac:picMk id="32" creationId="{DD5C2FED-C79F-1A2B-C502-60A5E24437E5}"/>
          </ac:picMkLst>
        </pc:picChg>
        <pc:picChg chg="add del mod">
          <ac:chgData name="Niharika b" userId="24e4646d763d9c30" providerId="LiveId" clId="{EB31DCA6-16C2-40FF-B5FA-6EA1FD226FDF}" dt="2024-05-06T12:52:09.054" v="7592"/>
          <ac:picMkLst>
            <pc:docMk/>
            <pc:sldMk cId="782444204" sldId="259"/>
            <ac:picMk id="33" creationId="{B63903DF-EA7E-EA78-4EFE-70546EA4D350}"/>
          </ac:picMkLst>
        </pc:picChg>
        <pc:picChg chg="add del mod ord">
          <ac:chgData name="Niharika b" userId="24e4646d763d9c30" providerId="LiveId" clId="{EB31DCA6-16C2-40FF-B5FA-6EA1FD226FDF}" dt="2024-05-06T12:53:42.312" v="7593"/>
          <ac:picMkLst>
            <pc:docMk/>
            <pc:sldMk cId="782444204" sldId="259"/>
            <ac:picMk id="35" creationId="{3B2E5958-2D05-18EB-1A46-25450E4723DF}"/>
          </ac:picMkLst>
        </pc:picChg>
        <pc:picChg chg="add del mod">
          <ac:chgData name="Niharika b" userId="24e4646d763d9c30" providerId="LiveId" clId="{EB31DCA6-16C2-40FF-B5FA-6EA1FD226FDF}" dt="2024-05-06T12:53:56.248" v="7603"/>
          <ac:picMkLst>
            <pc:docMk/>
            <pc:sldMk cId="782444204" sldId="259"/>
            <ac:picMk id="36" creationId="{E1B7B39D-F592-37DA-6546-E9224D59DE78}"/>
          </ac:picMkLst>
        </pc:picChg>
        <pc:picChg chg="add del mod ord">
          <ac:chgData name="Niharika b" userId="24e4646d763d9c30" providerId="LiveId" clId="{EB31DCA6-16C2-40FF-B5FA-6EA1FD226FDF}" dt="2024-05-06T12:57:37.119" v="7604"/>
          <ac:picMkLst>
            <pc:docMk/>
            <pc:sldMk cId="782444204" sldId="259"/>
            <ac:picMk id="37" creationId="{14511937-4BAB-9070-C3CF-53BB81DCFF71}"/>
          </ac:picMkLst>
        </pc:picChg>
        <pc:picChg chg="add del mod">
          <ac:chgData name="Niharika b" userId="24e4646d763d9c30" providerId="LiveId" clId="{EB31DCA6-16C2-40FF-B5FA-6EA1FD226FDF}" dt="2024-05-06T13:00:29.456" v="7624"/>
          <ac:picMkLst>
            <pc:docMk/>
            <pc:sldMk cId="782444204" sldId="259"/>
            <ac:picMk id="38" creationId="{5CEA212C-211D-9F35-8E2D-2902089758C5}"/>
          </ac:picMkLst>
        </pc:picChg>
        <pc:picChg chg="add del mod ord">
          <ac:chgData name="Niharika b" userId="24e4646d763d9c30" providerId="LiveId" clId="{EB31DCA6-16C2-40FF-B5FA-6EA1FD226FDF}" dt="2024-05-06T13:05:47.935" v="7625"/>
          <ac:picMkLst>
            <pc:docMk/>
            <pc:sldMk cId="782444204" sldId="259"/>
            <ac:picMk id="39" creationId="{F246C61B-FBA6-AFBF-D6CE-5D0FF8404F2C}"/>
          </ac:picMkLst>
        </pc:picChg>
        <pc:picChg chg="add del mod">
          <ac:chgData name="Niharika b" userId="24e4646d763d9c30" providerId="LiveId" clId="{EB31DCA6-16C2-40FF-B5FA-6EA1FD226FDF}" dt="2024-05-06T13:06:05.702" v="7642"/>
          <ac:picMkLst>
            <pc:docMk/>
            <pc:sldMk cId="782444204" sldId="259"/>
            <ac:picMk id="40" creationId="{BE6A0958-4AB1-DCB3-2CEA-194E4B647B05}"/>
          </ac:picMkLst>
        </pc:picChg>
        <pc:picChg chg="add del mod ord">
          <ac:chgData name="Niharika b" userId="24e4646d763d9c30" providerId="LiveId" clId="{EB31DCA6-16C2-40FF-B5FA-6EA1FD226FDF}" dt="2024-05-06T13:12:47.447" v="7643"/>
          <ac:picMkLst>
            <pc:docMk/>
            <pc:sldMk cId="782444204" sldId="259"/>
            <ac:picMk id="41" creationId="{18BB3925-CB69-5307-DE28-B6FFC6627269}"/>
          </ac:picMkLst>
        </pc:picChg>
        <pc:picChg chg="add mod">
          <ac:chgData name="Niharika b" userId="24e4646d763d9c30" providerId="LiveId" clId="{EB31DCA6-16C2-40FF-B5FA-6EA1FD226FDF}" dt="2024-05-06T13:12:47.447" v="7643"/>
          <ac:picMkLst>
            <pc:docMk/>
            <pc:sldMk cId="782444204" sldId="259"/>
            <ac:picMk id="42" creationId="{B6DF5201-4ED8-77A4-28F2-488FE6F4CC0F}"/>
          </ac:picMkLst>
        </pc:picChg>
      </pc:sldChg>
      <pc:sldChg chg="addSp delSp modSp mod modTransition modAnim modNotesTx">
        <pc:chgData name="Niharika b" userId="24e4646d763d9c30" providerId="LiveId" clId="{EB31DCA6-16C2-40FF-B5FA-6EA1FD226FDF}" dt="2024-05-06T13:12:47.447" v="7643"/>
        <pc:sldMkLst>
          <pc:docMk/>
          <pc:sldMk cId="4000126338" sldId="260"/>
        </pc:sldMkLst>
        <pc:spChg chg="mod">
          <ac:chgData name="Niharika b" userId="24e4646d763d9c30" providerId="LiveId" clId="{EB31DCA6-16C2-40FF-B5FA-6EA1FD226FDF}" dt="2024-04-21T03:28:05.003" v="2966" actId="20577"/>
          <ac:spMkLst>
            <pc:docMk/>
            <pc:sldMk cId="4000126338" sldId="260"/>
            <ac:spMk id="2" creationId="{F8246F04-A6C0-9BAF-8B2A-9EC719323723}"/>
          </ac:spMkLst>
        </pc:spChg>
        <pc:spChg chg="mod">
          <ac:chgData name="Niharika b" userId="24e4646d763d9c30" providerId="LiveId" clId="{EB31DCA6-16C2-40FF-B5FA-6EA1FD226FDF}" dt="2024-05-05T03:59:37.802" v="7254" actId="20577"/>
          <ac:spMkLst>
            <pc:docMk/>
            <pc:sldMk cId="4000126338" sldId="260"/>
            <ac:spMk id="3" creationId="{0073EF1A-6001-CF2A-4FE2-6CB822EB6840}"/>
          </ac:spMkLst>
        </pc:spChg>
        <pc:spChg chg="add">
          <ac:chgData name="Niharika b" userId="24e4646d763d9c30" providerId="LiveId" clId="{EB31DCA6-16C2-40FF-B5FA-6EA1FD226FDF}" dt="2024-05-02T04:03:26.532" v="4981"/>
          <ac:spMkLst>
            <pc:docMk/>
            <pc:sldMk cId="4000126338" sldId="260"/>
            <ac:spMk id="4" creationId="{10B60EB9-9C0E-178E-AF59-F6AE5D68DB6E}"/>
          </ac:spMkLst>
        </pc:spChg>
        <pc:spChg chg="add mod">
          <ac:chgData name="Niharika b" userId="24e4646d763d9c30" providerId="LiveId" clId="{EB31DCA6-16C2-40FF-B5FA-6EA1FD226FDF}" dt="2024-05-02T04:03:47.584" v="4985"/>
          <ac:spMkLst>
            <pc:docMk/>
            <pc:sldMk cId="4000126338" sldId="260"/>
            <ac:spMk id="5" creationId="{FCF4C786-4A1D-A21C-562C-BDD5AA55A0A2}"/>
          </ac:spMkLst>
        </pc:spChg>
        <pc:picChg chg="add del mod">
          <ac:chgData name="Niharika b" userId="24e4646d763d9c30" providerId="LiveId" clId="{EB31DCA6-16C2-40FF-B5FA-6EA1FD226FDF}" dt="2024-05-04T19:23:55.892" v="6975"/>
          <ac:picMkLst>
            <pc:docMk/>
            <pc:sldMk cId="4000126338" sldId="260"/>
            <ac:picMk id="5" creationId="{75D8BF21-3B85-B7F3-8A4D-2C1A2F36881D}"/>
          </ac:picMkLst>
        </pc:picChg>
        <pc:picChg chg="add del mod">
          <ac:chgData name="Niharika b" userId="24e4646d763d9c30" providerId="LiveId" clId="{EB31DCA6-16C2-40FF-B5FA-6EA1FD226FDF}" dt="2024-05-02T04:20:16.984" v="5149" actId="478"/>
          <ac:picMkLst>
            <pc:docMk/>
            <pc:sldMk cId="4000126338" sldId="260"/>
            <ac:picMk id="7" creationId="{06435861-E77C-B9FE-A83B-2258D82ACF8F}"/>
          </ac:picMkLst>
        </pc:picChg>
        <pc:picChg chg="add del mod ord">
          <ac:chgData name="Niharika b" userId="24e4646d763d9c30" providerId="LiveId" clId="{EB31DCA6-16C2-40FF-B5FA-6EA1FD226FDF}" dt="2024-05-04T19:27:21.395" v="6986"/>
          <ac:picMkLst>
            <pc:docMk/>
            <pc:sldMk cId="4000126338" sldId="260"/>
            <ac:picMk id="8" creationId="{E00EEC71-DEAA-EF56-AEB0-B749BA3C7D5E}"/>
          </ac:picMkLst>
        </pc:picChg>
        <pc:picChg chg="add del mod">
          <ac:chgData name="Niharika b" userId="24e4646d763d9c30" providerId="LiveId" clId="{EB31DCA6-16C2-40FF-B5FA-6EA1FD226FDF}" dt="2024-05-04T19:31:26.735" v="6999"/>
          <ac:picMkLst>
            <pc:docMk/>
            <pc:sldMk cId="4000126338" sldId="260"/>
            <ac:picMk id="9" creationId="{71FA33C5-0CF2-673C-30AD-9B71648AA9F2}"/>
          </ac:picMkLst>
        </pc:picChg>
        <pc:picChg chg="add del">
          <ac:chgData name="Niharika b" userId="24e4646d763d9c30" providerId="LiveId" clId="{EB31DCA6-16C2-40FF-B5FA-6EA1FD226FDF}" dt="2024-05-02T04:05:12.061" v="4987" actId="478"/>
          <ac:picMkLst>
            <pc:docMk/>
            <pc:sldMk cId="4000126338" sldId="260"/>
            <ac:picMk id="9" creationId="{D15428D7-6414-A943-4727-4354D9FFF94E}"/>
          </ac:picMkLst>
        </pc:picChg>
        <pc:picChg chg="add del mod">
          <ac:chgData name="Niharika b" userId="24e4646d763d9c30" providerId="LiveId" clId="{EB31DCA6-16C2-40FF-B5FA-6EA1FD226FDF}" dt="2024-05-05T03:59:17.317" v="7248" actId="478"/>
          <ac:picMkLst>
            <pc:docMk/>
            <pc:sldMk cId="4000126338" sldId="260"/>
            <ac:picMk id="10" creationId="{BAE4A93C-1E27-EDFF-5C4F-9E18D5F75529}"/>
          </ac:picMkLst>
        </pc:picChg>
        <pc:picChg chg="add del mod ord">
          <ac:chgData name="Niharika b" userId="24e4646d763d9c30" providerId="LiveId" clId="{EB31DCA6-16C2-40FF-B5FA-6EA1FD226FDF}" dt="2024-05-04T19:32:30.927" v="7000"/>
          <ac:picMkLst>
            <pc:docMk/>
            <pc:sldMk cId="4000126338" sldId="260"/>
            <ac:picMk id="11" creationId="{453A3C51-3268-2BB7-6C4E-214E911F5DF3}"/>
          </ac:picMkLst>
        </pc:picChg>
        <pc:picChg chg="add del mod">
          <ac:chgData name="Niharika b" userId="24e4646d763d9c30" providerId="LiveId" clId="{EB31DCA6-16C2-40FF-B5FA-6EA1FD226FDF}" dt="2024-05-04T19:32:37.860" v="7006"/>
          <ac:picMkLst>
            <pc:docMk/>
            <pc:sldMk cId="4000126338" sldId="260"/>
            <ac:picMk id="12" creationId="{9E47379A-7721-91A1-964D-E5BEDEFD09A2}"/>
          </ac:picMkLst>
        </pc:picChg>
        <pc:picChg chg="add del mod ord">
          <ac:chgData name="Niharika b" userId="24e4646d763d9c30" providerId="LiveId" clId="{EB31DCA6-16C2-40FF-B5FA-6EA1FD226FDF}" dt="2024-05-04T19:34:36.957" v="7014"/>
          <ac:picMkLst>
            <pc:docMk/>
            <pc:sldMk cId="4000126338" sldId="260"/>
            <ac:picMk id="15" creationId="{C024A21B-1FFD-72AD-5D51-F8D49180396C}"/>
          </ac:picMkLst>
        </pc:picChg>
        <pc:picChg chg="add del mod">
          <ac:chgData name="Niharika b" userId="24e4646d763d9c30" providerId="LiveId" clId="{EB31DCA6-16C2-40FF-B5FA-6EA1FD226FDF}" dt="2024-05-04T19:39:16.056" v="7040"/>
          <ac:picMkLst>
            <pc:docMk/>
            <pc:sldMk cId="4000126338" sldId="260"/>
            <ac:picMk id="16" creationId="{CF6959AB-5A15-7AFC-39AB-B97732F5508C}"/>
          </ac:picMkLst>
        </pc:picChg>
        <pc:picChg chg="add del mod ord">
          <ac:chgData name="Niharika b" userId="24e4646d763d9c30" providerId="LiveId" clId="{EB31DCA6-16C2-40FF-B5FA-6EA1FD226FDF}" dt="2024-05-04T19:42:36.131" v="7046"/>
          <ac:picMkLst>
            <pc:docMk/>
            <pc:sldMk cId="4000126338" sldId="260"/>
            <ac:picMk id="21" creationId="{470BE2CF-49B1-509E-6E5F-58D44BFDA062}"/>
          </ac:picMkLst>
        </pc:picChg>
        <pc:picChg chg="add del mod">
          <ac:chgData name="Niharika b" userId="24e4646d763d9c30" providerId="LiveId" clId="{EB31DCA6-16C2-40FF-B5FA-6EA1FD226FDF}" dt="2024-05-04T19:51:06.035" v="7096"/>
          <ac:picMkLst>
            <pc:docMk/>
            <pc:sldMk cId="4000126338" sldId="260"/>
            <ac:picMk id="22" creationId="{249C4D8A-9A98-D5F3-6EF1-443FFB32086A}"/>
          </ac:picMkLst>
        </pc:picChg>
        <pc:picChg chg="add del mod ord">
          <ac:chgData name="Niharika b" userId="24e4646d763d9c30" providerId="LiveId" clId="{EB31DCA6-16C2-40FF-B5FA-6EA1FD226FDF}" dt="2024-05-04T19:52:28.665" v="7097"/>
          <ac:picMkLst>
            <pc:docMk/>
            <pc:sldMk cId="4000126338" sldId="260"/>
            <ac:picMk id="23" creationId="{3AE5711B-A0A9-76BA-A420-69E6C254F64F}"/>
          </ac:picMkLst>
        </pc:picChg>
        <pc:picChg chg="add del mod">
          <ac:chgData name="Niharika b" userId="24e4646d763d9c30" providerId="LiveId" clId="{EB31DCA6-16C2-40FF-B5FA-6EA1FD226FDF}" dt="2024-05-04T19:52:34.105" v="7103"/>
          <ac:picMkLst>
            <pc:docMk/>
            <pc:sldMk cId="4000126338" sldId="260"/>
            <ac:picMk id="24" creationId="{73BD5C76-9144-AAD4-B342-2C069299B215}"/>
          </ac:picMkLst>
        </pc:picChg>
        <pc:picChg chg="add del mod ord">
          <ac:chgData name="Niharika b" userId="24e4646d763d9c30" providerId="LiveId" clId="{EB31DCA6-16C2-40FF-B5FA-6EA1FD226FDF}" dt="2024-05-04T19:54:51.124" v="7104"/>
          <ac:picMkLst>
            <pc:docMk/>
            <pc:sldMk cId="4000126338" sldId="260"/>
            <ac:picMk id="27" creationId="{B869557C-7517-3207-771F-840BA6662FF7}"/>
          </ac:picMkLst>
        </pc:picChg>
        <pc:picChg chg="add del mod">
          <ac:chgData name="Niharika b" userId="24e4646d763d9c30" providerId="LiveId" clId="{EB31DCA6-16C2-40FF-B5FA-6EA1FD226FDF}" dt="2024-05-04T19:58:30.033" v="7129"/>
          <ac:picMkLst>
            <pc:docMk/>
            <pc:sldMk cId="4000126338" sldId="260"/>
            <ac:picMk id="28" creationId="{C1ADE18D-796D-1D22-F568-8D291A1FF245}"/>
          </ac:picMkLst>
        </pc:picChg>
        <pc:picChg chg="add del mod ord">
          <ac:chgData name="Niharika b" userId="24e4646d763d9c30" providerId="LiveId" clId="{EB31DCA6-16C2-40FF-B5FA-6EA1FD226FDF}" dt="2024-05-04T20:02:11.604" v="7130"/>
          <ac:picMkLst>
            <pc:docMk/>
            <pc:sldMk cId="4000126338" sldId="260"/>
            <ac:picMk id="29" creationId="{C90AAEF3-D327-7D85-E847-F4A3E025BA0C}"/>
          </ac:picMkLst>
        </pc:picChg>
        <pc:picChg chg="add del mod">
          <ac:chgData name="Niharika b" userId="24e4646d763d9c30" providerId="LiveId" clId="{EB31DCA6-16C2-40FF-B5FA-6EA1FD226FDF}" dt="2024-05-04T20:02:20.694" v="7143"/>
          <ac:picMkLst>
            <pc:docMk/>
            <pc:sldMk cId="4000126338" sldId="260"/>
            <ac:picMk id="30" creationId="{B89AE257-F069-4B61-F887-DAE196249115}"/>
          </ac:picMkLst>
        </pc:picChg>
        <pc:picChg chg="add del mod ord">
          <ac:chgData name="Niharika b" userId="24e4646d763d9c30" providerId="LiveId" clId="{EB31DCA6-16C2-40FF-B5FA-6EA1FD226FDF}" dt="2024-05-04T20:05:34.601" v="7147"/>
          <ac:picMkLst>
            <pc:docMk/>
            <pc:sldMk cId="4000126338" sldId="260"/>
            <ac:picMk id="31" creationId="{5471F4D0-A941-79AF-EA38-36024F95D8CD}"/>
          </ac:picMkLst>
        </pc:picChg>
        <pc:picChg chg="add del mod">
          <ac:chgData name="Niharika b" userId="24e4646d763d9c30" providerId="LiveId" clId="{EB31DCA6-16C2-40FF-B5FA-6EA1FD226FDF}" dt="2024-05-04T20:05:56.179" v="7159"/>
          <ac:picMkLst>
            <pc:docMk/>
            <pc:sldMk cId="4000126338" sldId="260"/>
            <ac:picMk id="32" creationId="{46FE9F18-3A48-C76C-12E8-71CEF12A1CF6}"/>
          </ac:picMkLst>
        </pc:picChg>
        <pc:picChg chg="add del mod ord">
          <ac:chgData name="Niharika b" userId="24e4646d763d9c30" providerId="LiveId" clId="{EB31DCA6-16C2-40FF-B5FA-6EA1FD226FDF}" dt="2024-05-04T20:07:41.794" v="7160"/>
          <ac:picMkLst>
            <pc:docMk/>
            <pc:sldMk cId="4000126338" sldId="260"/>
            <ac:picMk id="33" creationId="{1DBABFEB-3C46-E178-4BBE-304CEA62F0CA}"/>
          </ac:picMkLst>
        </pc:picChg>
        <pc:picChg chg="add del mod">
          <ac:chgData name="Niharika b" userId="24e4646d763d9c30" providerId="LiveId" clId="{EB31DCA6-16C2-40FF-B5FA-6EA1FD226FDF}" dt="2024-05-04T20:16:33.849" v="7193"/>
          <ac:picMkLst>
            <pc:docMk/>
            <pc:sldMk cId="4000126338" sldId="260"/>
            <ac:picMk id="34" creationId="{C29FE90D-80A9-2D22-8CF5-F7947E0AB584}"/>
          </ac:picMkLst>
        </pc:picChg>
        <pc:picChg chg="add del mod ord">
          <ac:chgData name="Niharika b" userId="24e4646d763d9c30" providerId="LiveId" clId="{EB31DCA6-16C2-40FF-B5FA-6EA1FD226FDF}" dt="2024-05-04T20:18:07.503" v="7194"/>
          <ac:picMkLst>
            <pc:docMk/>
            <pc:sldMk cId="4000126338" sldId="260"/>
            <ac:picMk id="35" creationId="{E98583F1-44D1-2F80-D9DE-BE37C5188C14}"/>
          </ac:picMkLst>
        </pc:picChg>
        <pc:picChg chg="add del mod">
          <ac:chgData name="Niharika b" userId="24e4646d763d9c30" providerId="LiveId" clId="{EB31DCA6-16C2-40FF-B5FA-6EA1FD226FDF}" dt="2024-05-06T03:29:17.913" v="7275"/>
          <ac:picMkLst>
            <pc:docMk/>
            <pc:sldMk cId="4000126338" sldId="260"/>
            <ac:picMk id="37" creationId="{8C61DC21-676C-28F8-F886-534C8FF64C18}"/>
          </ac:picMkLst>
        </pc:picChg>
        <pc:picChg chg="add mod">
          <ac:chgData name="Niharika b" userId="24e4646d763d9c30" providerId="LiveId" clId="{EB31DCA6-16C2-40FF-B5FA-6EA1FD226FDF}" dt="2024-05-05T03:59:30.986" v="7252" actId="14100"/>
          <ac:picMkLst>
            <pc:docMk/>
            <pc:sldMk cId="4000126338" sldId="260"/>
            <ac:picMk id="57" creationId="{6B6B5D7C-57C2-C90A-D8E9-6E60BAF34F58}"/>
          </ac:picMkLst>
        </pc:picChg>
        <pc:picChg chg="add del mod ord">
          <ac:chgData name="Niharika b" userId="24e4646d763d9c30" providerId="LiveId" clId="{EB31DCA6-16C2-40FF-B5FA-6EA1FD226FDF}" dt="2024-05-06T03:36:31.001" v="7287"/>
          <ac:picMkLst>
            <pc:docMk/>
            <pc:sldMk cId="4000126338" sldId="260"/>
            <ac:picMk id="58" creationId="{170DF583-39BE-5AE2-A4DB-6FE5C89D546B}"/>
          </ac:picMkLst>
        </pc:picChg>
        <pc:picChg chg="add del mod">
          <ac:chgData name="Niharika b" userId="24e4646d763d9c30" providerId="LiveId" clId="{EB31DCA6-16C2-40FF-B5FA-6EA1FD226FDF}" dt="2024-05-06T03:42:19.477" v="7327"/>
          <ac:picMkLst>
            <pc:docMk/>
            <pc:sldMk cId="4000126338" sldId="260"/>
            <ac:picMk id="59" creationId="{EE16FEA8-15F1-E965-4478-CCEF77A54025}"/>
          </ac:picMkLst>
        </pc:picChg>
        <pc:picChg chg="add del mod ord">
          <ac:chgData name="Niharika b" userId="24e4646d763d9c30" providerId="LiveId" clId="{EB31DCA6-16C2-40FF-B5FA-6EA1FD226FDF}" dt="2024-05-06T03:45:35.948" v="7332"/>
          <ac:picMkLst>
            <pc:docMk/>
            <pc:sldMk cId="4000126338" sldId="260"/>
            <ac:picMk id="60" creationId="{6657797A-9965-A106-5DE1-07086998E591}"/>
          </ac:picMkLst>
        </pc:picChg>
        <pc:picChg chg="add del mod">
          <ac:chgData name="Niharika b" userId="24e4646d763d9c30" providerId="LiveId" clId="{EB31DCA6-16C2-40FF-B5FA-6EA1FD226FDF}" dt="2024-05-06T04:22:10.399" v="7511"/>
          <ac:picMkLst>
            <pc:docMk/>
            <pc:sldMk cId="4000126338" sldId="260"/>
            <ac:picMk id="61" creationId="{DA11C50E-CF1C-B393-F2BA-BAD6EAF6BB30}"/>
          </ac:picMkLst>
        </pc:picChg>
        <pc:picChg chg="add del mod ord">
          <ac:chgData name="Niharika b" userId="24e4646d763d9c30" providerId="LiveId" clId="{EB31DCA6-16C2-40FF-B5FA-6EA1FD226FDF}" dt="2024-05-06T04:25:58.991" v="7520"/>
          <ac:picMkLst>
            <pc:docMk/>
            <pc:sldMk cId="4000126338" sldId="260"/>
            <ac:picMk id="62" creationId="{49609257-6C44-7DB4-6E73-36A43794F2D1}"/>
          </ac:picMkLst>
        </pc:picChg>
        <pc:picChg chg="add del mod">
          <ac:chgData name="Niharika b" userId="24e4646d763d9c30" providerId="LiveId" clId="{EB31DCA6-16C2-40FF-B5FA-6EA1FD226FDF}" dt="2024-05-06T04:26:03.623" v="7529"/>
          <ac:picMkLst>
            <pc:docMk/>
            <pc:sldMk cId="4000126338" sldId="260"/>
            <ac:picMk id="63" creationId="{E5A19341-576D-9DCA-CAAE-96EF101B25E2}"/>
          </ac:picMkLst>
        </pc:picChg>
        <pc:picChg chg="add del mod ord">
          <ac:chgData name="Niharika b" userId="24e4646d763d9c30" providerId="LiveId" clId="{EB31DCA6-16C2-40FF-B5FA-6EA1FD226FDF}" dt="2024-05-06T04:29:17.122" v="7530"/>
          <ac:picMkLst>
            <pc:docMk/>
            <pc:sldMk cId="4000126338" sldId="260"/>
            <ac:picMk id="64" creationId="{3CBD59A8-2419-E6AE-7536-8736E3A35D6D}"/>
          </ac:picMkLst>
        </pc:picChg>
        <pc:picChg chg="add del mod">
          <ac:chgData name="Niharika b" userId="24e4646d763d9c30" providerId="LiveId" clId="{EB31DCA6-16C2-40FF-B5FA-6EA1FD226FDF}" dt="2024-05-06T12:52:09.054" v="7592"/>
          <ac:picMkLst>
            <pc:docMk/>
            <pc:sldMk cId="4000126338" sldId="260"/>
            <ac:picMk id="65" creationId="{9F09840F-B20C-1F0E-F232-62FBA4C2D001}"/>
          </ac:picMkLst>
        </pc:picChg>
        <pc:picChg chg="add del mod ord">
          <ac:chgData name="Niharika b" userId="24e4646d763d9c30" providerId="LiveId" clId="{EB31DCA6-16C2-40FF-B5FA-6EA1FD226FDF}" dt="2024-05-06T12:53:42.312" v="7593"/>
          <ac:picMkLst>
            <pc:docMk/>
            <pc:sldMk cId="4000126338" sldId="260"/>
            <ac:picMk id="67" creationId="{9F2C2672-8537-9D53-CAC6-0A529FB76652}"/>
          </ac:picMkLst>
        </pc:picChg>
        <pc:picChg chg="add del mod">
          <ac:chgData name="Niharika b" userId="24e4646d763d9c30" providerId="LiveId" clId="{EB31DCA6-16C2-40FF-B5FA-6EA1FD226FDF}" dt="2024-05-06T12:53:56.248" v="7603"/>
          <ac:picMkLst>
            <pc:docMk/>
            <pc:sldMk cId="4000126338" sldId="260"/>
            <ac:picMk id="68" creationId="{1DC0E382-773A-22C0-0D05-39195B097E9E}"/>
          </ac:picMkLst>
        </pc:picChg>
        <pc:picChg chg="add del mod ord">
          <ac:chgData name="Niharika b" userId="24e4646d763d9c30" providerId="LiveId" clId="{EB31DCA6-16C2-40FF-B5FA-6EA1FD226FDF}" dt="2024-05-06T12:57:37.119" v="7604"/>
          <ac:picMkLst>
            <pc:docMk/>
            <pc:sldMk cId="4000126338" sldId="260"/>
            <ac:picMk id="69" creationId="{4C8DFD3D-32C0-1113-9434-8FEE5FA28243}"/>
          </ac:picMkLst>
        </pc:picChg>
        <pc:picChg chg="add del mod">
          <ac:chgData name="Niharika b" userId="24e4646d763d9c30" providerId="LiveId" clId="{EB31DCA6-16C2-40FF-B5FA-6EA1FD226FDF}" dt="2024-05-06T13:00:29.456" v="7624"/>
          <ac:picMkLst>
            <pc:docMk/>
            <pc:sldMk cId="4000126338" sldId="260"/>
            <ac:picMk id="70" creationId="{64750EA8-56FE-6743-0A71-2739671BFF41}"/>
          </ac:picMkLst>
        </pc:picChg>
        <pc:picChg chg="add del mod ord">
          <ac:chgData name="Niharika b" userId="24e4646d763d9c30" providerId="LiveId" clId="{EB31DCA6-16C2-40FF-B5FA-6EA1FD226FDF}" dt="2024-05-06T13:05:47.935" v="7625"/>
          <ac:picMkLst>
            <pc:docMk/>
            <pc:sldMk cId="4000126338" sldId="260"/>
            <ac:picMk id="71" creationId="{7D38E032-6187-ECDF-9B62-9F6694230C97}"/>
          </ac:picMkLst>
        </pc:picChg>
        <pc:picChg chg="add del mod">
          <ac:chgData name="Niharika b" userId="24e4646d763d9c30" providerId="LiveId" clId="{EB31DCA6-16C2-40FF-B5FA-6EA1FD226FDF}" dt="2024-05-06T13:06:05.702" v="7642"/>
          <ac:picMkLst>
            <pc:docMk/>
            <pc:sldMk cId="4000126338" sldId="260"/>
            <ac:picMk id="72" creationId="{731B7452-4C29-E6DE-BB6E-CB5A3AF11B89}"/>
          </ac:picMkLst>
        </pc:picChg>
        <pc:picChg chg="add del mod ord">
          <ac:chgData name="Niharika b" userId="24e4646d763d9c30" providerId="LiveId" clId="{EB31DCA6-16C2-40FF-B5FA-6EA1FD226FDF}" dt="2024-05-06T13:12:47.447" v="7643"/>
          <ac:picMkLst>
            <pc:docMk/>
            <pc:sldMk cId="4000126338" sldId="260"/>
            <ac:picMk id="73" creationId="{128B37E3-E644-8C12-872A-FB62B593B296}"/>
          </ac:picMkLst>
        </pc:picChg>
        <pc:picChg chg="add mod">
          <ac:chgData name="Niharika b" userId="24e4646d763d9c30" providerId="LiveId" clId="{EB31DCA6-16C2-40FF-B5FA-6EA1FD226FDF}" dt="2024-05-06T13:12:47.447" v="7643"/>
          <ac:picMkLst>
            <pc:docMk/>
            <pc:sldMk cId="4000126338" sldId="260"/>
            <ac:picMk id="74" creationId="{0F995F76-97F7-605A-88AF-2C492F25DAB4}"/>
          </ac:picMkLst>
        </pc:picChg>
      </pc:sldChg>
      <pc:sldChg chg="addSp delSp modSp mod modTransition modAnim modNotesTx">
        <pc:chgData name="Niharika b" userId="24e4646d763d9c30" providerId="LiveId" clId="{EB31DCA6-16C2-40FF-B5FA-6EA1FD226FDF}" dt="2024-05-06T13:12:47.447" v="7643"/>
        <pc:sldMkLst>
          <pc:docMk/>
          <pc:sldMk cId="3413753030" sldId="261"/>
        </pc:sldMkLst>
        <pc:spChg chg="mod">
          <ac:chgData name="Niharika b" userId="24e4646d763d9c30" providerId="LiveId" clId="{EB31DCA6-16C2-40FF-B5FA-6EA1FD226FDF}" dt="2024-05-03T14:56:00.415" v="5885" actId="1076"/>
          <ac:spMkLst>
            <pc:docMk/>
            <pc:sldMk cId="3413753030" sldId="261"/>
            <ac:spMk id="2" creationId="{1C9868F1-E52D-0F09-19C1-694AABB3FFFC}"/>
          </ac:spMkLst>
        </pc:spChg>
        <pc:spChg chg="mod">
          <ac:chgData name="Niharika b" userId="24e4646d763d9c30" providerId="LiveId" clId="{EB31DCA6-16C2-40FF-B5FA-6EA1FD226FDF}" dt="2024-05-03T14:55:52.381" v="5884" actId="1076"/>
          <ac:spMkLst>
            <pc:docMk/>
            <pc:sldMk cId="3413753030" sldId="261"/>
            <ac:spMk id="3" creationId="{E599323D-B051-9251-3DA9-8015493C894A}"/>
          </ac:spMkLst>
        </pc:spChg>
        <pc:spChg chg="add">
          <ac:chgData name="Niharika b" userId="24e4646d763d9c30" providerId="LiveId" clId="{EB31DCA6-16C2-40FF-B5FA-6EA1FD226FDF}" dt="2024-05-03T13:42:21.324" v="5492"/>
          <ac:spMkLst>
            <pc:docMk/>
            <pc:sldMk cId="3413753030" sldId="261"/>
            <ac:spMk id="4" creationId="{13941464-9295-0563-1CBC-D045653A8C8B}"/>
          </ac:spMkLst>
        </pc:spChg>
        <pc:picChg chg="add del mod">
          <ac:chgData name="Niharika b" userId="24e4646d763d9c30" providerId="LiveId" clId="{EB31DCA6-16C2-40FF-B5FA-6EA1FD226FDF}" dt="2024-05-04T19:31:26.735" v="6999"/>
          <ac:picMkLst>
            <pc:docMk/>
            <pc:sldMk cId="3413753030" sldId="261"/>
            <ac:picMk id="5" creationId="{17287E5F-F30D-9AEA-62CB-68DA34126C92}"/>
          </ac:picMkLst>
        </pc:picChg>
        <pc:picChg chg="add del mod ord">
          <ac:chgData name="Niharika b" userId="24e4646d763d9c30" providerId="LiveId" clId="{EB31DCA6-16C2-40FF-B5FA-6EA1FD226FDF}" dt="2024-05-04T19:35:38.900" v="7015"/>
          <ac:picMkLst>
            <pc:docMk/>
            <pc:sldMk cId="3413753030" sldId="261"/>
            <ac:picMk id="7" creationId="{8F0E2379-F1F8-C0E0-4F1B-9DEFC246ADBB}"/>
          </ac:picMkLst>
        </pc:picChg>
        <pc:picChg chg="add del mod">
          <ac:chgData name="Niharika b" userId="24e4646d763d9c30" providerId="LiveId" clId="{EB31DCA6-16C2-40FF-B5FA-6EA1FD226FDF}" dt="2024-05-04T19:35:44.394" v="7017"/>
          <ac:picMkLst>
            <pc:docMk/>
            <pc:sldMk cId="3413753030" sldId="261"/>
            <ac:picMk id="8" creationId="{DB09ACA6-5FAE-2DBB-FE99-5541B78A31F3}"/>
          </ac:picMkLst>
        </pc:picChg>
        <pc:picChg chg="add del mod ord">
          <ac:chgData name="Niharika b" userId="24e4646d763d9c30" providerId="LiveId" clId="{EB31DCA6-16C2-40FF-B5FA-6EA1FD226FDF}" dt="2024-05-04T19:36:14.183" v="7018"/>
          <ac:picMkLst>
            <pc:docMk/>
            <pc:sldMk cId="3413753030" sldId="261"/>
            <ac:picMk id="11" creationId="{4EFC2FAE-02F0-2037-4FBD-34A6EDA015A3}"/>
          </ac:picMkLst>
        </pc:picChg>
        <pc:picChg chg="add del mod">
          <ac:chgData name="Niharika b" userId="24e4646d763d9c30" providerId="LiveId" clId="{EB31DCA6-16C2-40FF-B5FA-6EA1FD226FDF}" dt="2024-05-04T19:36:22.787" v="7020"/>
          <ac:picMkLst>
            <pc:docMk/>
            <pc:sldMk cId="3413753030" sldId="261"/>
            <ac:picMk id="12" creationId="{84397908-C1A6-616D-D772-BC8244B0B242}"/>
          </ac:picMkLst>
        </pc:picChg>
        <pc:picChg chg="add del mod ord">
          <ac:chgData name="Niharika b" userId="24e4646d763d9c30" providerId="LiveId" clId="{EB31DCA6-16C2-40FF-B5FA-6EA1FD226FDF}" dt="2024-05-04T19:36:35.360" v="7021"/>
          <ac:picMkLst>
            <pc:docMk/>
            <pc:sldMk cId="3413753030" sldId="261"/>
            <ac:picMk id="15" creationId="{54D94AE4-987E-16A8-7D56-4161CA2A9596}"/>
          </ac:picMkLst>
        </pc:picChg>
        <pc:picChg chg="add del mod">
          <ac:chgData name="Niharika b" userId="24e4646d763d9c30" providerId="LiveId" clId="{EB31DCA6-16C2-40FF-B5FA-6EA1FD226FDF}" dt="2024-05-04T19:36:41.339" v="7023"/>
          <ac:picMkLst>
            <pc:docMk/>
            <pc:sldMk cId="3413753030" sldId="261"/>
            <ac:picMk id="16" creationId="{C5AFA010-C265-8124-AABF-9C35DFF01D50}"/>
          </ac:picMkLst>
        </pc:picChg>
        <pc:picChg chg="add del mod ord">
          <ac:chgData name="Niharika b" userId="24e4646d763d9c30" providerId="LiveId" clId="{EB31DCA6-16C2-40FF-B5FA-6EA1FD226FDF}" dt="2024-05-04T19:37:08.689" v="7024"/>
          <ac:picMkLst>
            <pc:docMk/>
            <pc:sldMk cId="3413753030" sldId="261"/>
            <ac:picMk id="19" creationId="{ED4FA069-4D8B-5EF0-3763-8E3EA84C0FF3}"/>
          </ac:picMkLst>
        </pc:picChg>
        <pc:picChg chg="add del mod">
          <ac:chgData name="Niharika b" userId="24e4646d763d9c30" providerId="LiveId" clId="{EB31DCA6-16C2-40FF-B5FA-6EA1FD226FDF}" dt="2024-05-04T19:39:16.056" v="7040"/>
          <ac:picMkLst>
            <pc:docMk/>
            <pc:sldMk cId="3413753030" sldId="261"/>
            <ac:picMk id="20" creationId="{C998D0A3-CF1C-6D48-8AA4-A47569C12F8A}"/>
          </ac:picMkLst>
        </pc:picChg>
        <pc:picChg chg="add del mod ord">
          <ac:chgData name="Niharika b" userId="24e4646d763d9c30" providerId="LiveId" clId="{EB31DCA6-16C2-40FF-B5FA-6EA1FD226FDF}" dt="2024-05-04T19:42:36.131" v="7046"/>
          <ac:picMkLst>
            <pc:docMk/>
            <pc:sldMk cId="3413753030" sldId="261"/>
            <ac:picMk id="23" creationId="{6E2CA8DD-A7B3-2F7E-4421-0DF2FF87DFAA}"/>
          </ac:picMkLst>
        </pc:picChg>
        <pc:picChg chg="add del mod">
          <ac:chgData name="Niharika b" userId="24e4646d763d9c30" providerId="LiveId" clId="{EB31DCA6-16C2-40FF-B5FA-6EA1FD226FDF}" dt="2024-05-04T19:51:06.035" v="7096"/>
          <ac:picMkLst>
            <pc:docMk/>
            <pc:sldMk cId="3413753030" sldId="261"/>
            <ac:picMk id="24" creationId="{703B1387-7E7B-FF22-93C0-49C170874468}"/>
          </ac:picMkLst>
        </pc:picChg>
        <pc:picChg chg="add del mod ord">
          <ac:chgData name="Niharika b" userId="24e4646d763d9c30" providerId="LiveId" clId="{EB31DCA6-16C2-40FF-B5FA-6EA1FD226FDF}" dt="2024-05-04T19:54:51.124" v="7104"/>
          <ac:picMkLst>
            <pc:docMk/>
            <pc:sldMk cId="3413753030" sldId="261"/>
            <ac:picMk id="25" creationId="{7B7FE176-1676-0241-F4DF-320EAC468CAD}"/>
          </ac:picMkLst>
        </pc:picChg>
        <pc:picChg chg="add del mod">
          <ac:chgData name="Niharika b" userId="24e4646d763d9c30" providerId="LiveId" clId="{EB31DCA6-16C2-40FF-B5FA-6EA1FD226FDF}" dt="2024-05-04T19:58:30.033" v="7129"/>
          <ac:picMkLst>
            <pc:docMk/>
            <pc:sldMk cId="3413753030" sldId="261"/>
            <ac:picMk id="26" creationId="{EA9507F2-C2CA-D115-77DC-7F4D97C439FD}"/>
          </ac:picMkLst>
        </pc:picChg>
        <pc:picChg chg="add del mod ord">
          <ac:chgData name="Niharika b" userId="24e4646d763d9c30" providerId="LiveId" clId="{EB31DCA6-16C2-40FF-B5FA-6EA1FD226FDF}" dt="2024-05-04T20:02:11.604" v="7130"/>
          <ac:picMkLst>
            <pc:docMk/>
            <pc:sldMk cId="3413753030" sldId="261"/>
            <ac:picMk id="27" creationId="{8B487D71-FE4B-8F45-B751-D7CC1B72492D}"/>
          </ac:picMkLst>
        </pc:picChg>
        <pc:picChg chg="add del mod">
          <ac:chgData name="Niharika b" userId="24e4646d763d9c30" providerId="LiveId" clId="{EB31DCA6-16C2-40FF-B5FA-6EA1FD226FDF}" dt="2024-05-04T20:02:20.694" v="7143"/>
          <ac:picMkLst>
            <pc:docMk/>
            <pc:sldMk cId="3413753030" sldId="261"/>
            <ac:picMk id="28" creationId="{AB8D57D5-E79D-B461-D422-2C1FF3C28CE9}"/>
          </ac:picMkLst>
        </pc:picChg>
        <pc:picChg chg="add del mod ord">
          <ac:chgData name="Niharika b" userId="24e4646d763d9c30" providerId="LiveId" clId="{EB31DCA6-16C2-40FF-B5FA-6EA1FD226FDF}" dt="2024-05-04T20:05:34.601" v="7147"/>
          <ac:picMkLst>
            <pc:docMk/>
            <pc:sldMk cId="3413753030" sldId="261"/>
            <ac:picMk id="29" creationId="{9AADABFB-21C7-1D5F-645A-DC452FF0FE59}"/>
          </ac:picMkLst>
        </pc:picChg>
        <pc:picChg chg="add del mod">
          <ac:chgData name="Niharika b" userId="24e4646d763d9c30" providerId="LiveId" clId="{EB31DCA6-16C2-40FF-B5FA-6EA1FD226FDF}" dt="2024-05-04T20:05:56.179" v="7159"/>
          <ac:picMkLst>
            <pc:docMk/>
            <pc:sldMk cId="3413753030" sldId="261"/>
            <ac:picMk id="30" creationId="{94CACD67-8DBE-AFC9-E00C-82DB8C9BA357}"/>
          </ac:picMkLst>
        </pc:picChg>
        <pc:picChg chg="add del mod ord">
          <ac:chgData name="Niharika b" userId="24e4646d763d9c30" providerId="LiveId" clId="{EB31DCA6-16C2-40FF-B5FA-6EA1FD226FDF}" dt="2024-05-04T20:07:41.794" v="7160"/>
          <ac:picMkLst>
            <pc:docMk/>
            <pc:sldMk cId="3413753030" sldId="261"/>
            <ac:picMk id="31" creationId="{C6274E0B-D9C8-CC0E-26CF-AAA9A1DB27B5}"/>
          </ac:picMkLst>
        </pc:picChg>
        <pc:picChg chg="add del mod">
          <ac:chgData name="Niharika b" userId="24e4646d763d9c30" providerId="LiveId" clId="{EB31DCA6-16C2-40FF-B5FA-6EA1FD226FDF}" dt="2024-05-04T20:16:33.849" v="7193"/>
          <ac:picMkLst>
            <pc:docMk/>
            <pc:sldMk cId="3413753030" sldId="261"/>
            <ac:picMk id="32" creationId="{0C95F7CF-496D-6872-1219-4F73CC8AE754}"/>
          </ac:picMkLst>
        </pc:picChg>
        <pc:picChg chg="add del mod ord">
          <ac:chgData name="Niharika b" userId="24e4646d763d9c30" providerId="LiveId" clId="{EB31DCA6-16C2-40FF-B5FA-6EA1FD226FDF}" dt="2024-05-04T20:18:07.503" v="7194"/>
          <ac:picMkLst>
            <pc:docMk/>
            <pc:sldMk cId="3413753030" sldId="261"/>
            <ac:picMk id="33" creationId="{B1500816-99EA-D0A5-E0D8-48AA0BA22249}"/>
          </ac:picMkLst>
        </pc:picChg>
        <pc:picChg chg="add del mod">
          <ac:chgData name="Niharika b" userId="24e4646d763d9c30" providerId="LiveId" clId="{EB31DCA6-16C2-40FF-B5FA-6EA1FD226FDF}" dt="2024-05-04T20:18:53.937" v="7196"/>
          <ac:picMkLst>
            <pc:docMk/>
            <pc:sldMk cId="3413753030" sldId="261"/>
            <ac:picMk id="34" creationId="{501B82E5-0A87-8A84-0AEF-F3B4CCC01734}"/>
          </ac:picMkLst>
        </pc:picChg>
        <pc:picChg chg="add del mod ord">
          <ac:chgData name="Niharika b" userId="24e4646d763d9c30" providerId="LiveId" clId="{EB31DCA6-16C2-40FF-B5FA-6EA1FD226FDF}" dt="2024-05-04T20:19:23.255" v="7197"/>
          <ac:picMkLst>
            <pc:docMk/>
            <pc:sldMk cId="3413753030" sldId="261"/>
            <ac:picMk id="38" creationId="{61551F07-055C-E7F1-0CDD-BD7172B1E8FC}"/>
          </ac:picMkLst>
        </pc:picChg>
        <pc:picChg chg="add del mod">
          <ac:chgData name="Niharika b" userId="24e4646d763d9c30" providerId="LiveId" clId="{EB31DCA6-16C2-40FF-B5FA-6EA1FD226FDF}" dt="2024-05-06T03:29:17.913" v="7275"/>
          <ac:picMkLst>
            <pc:docMk/>
            <pc:sldMk cId="3413753030" sldId="261"/>
            <ac:picMk id="39" creationId="{DAC1A038-5518-1FB5-39FC-A9C1763C6ACF}"/>
          </ac:picMkLst>
        </pc:picChg>
        <pc:picChg chg="add del mod ord">
          <ac:chgData name="Niharika b" userId="24e4646d763d9c30" providerId="LiveId" clId="{EB31DCA6-16C2-40FF-B5FA-6EA1FD226FDF}" dt="2024-05-06T03:36:31.001" v="7287"/>
          <ac:picMkLst>
            <pc:docMk/>
            <pc:sldMk cId="3413753030" sldId="261"/>
            <ac:picMk id="42" creationId="{4312977F-55E1-A1D4-342E-93C0F761E6A3}"/>
          </ac:picMkLst>
        </pc:picChg>
        <pc:picChg chg="add del mod">
          <ac:chgData name="Niharika b" userId="24e4646d763d9c30" providerId="LiveId" clId="{EB31DCA6-16C2-40FF-B5FA-6EA1FD226FDF}" dt="2024-05-06T03:42:19.477" v="7327"/>
          <ac:picMkLst>
            <pc:docMk/>
            <pc:sldMk cId="3413753030" sldId="261"/>
            <ac:picMk id="43" creationId="{E69082A4-33D8-3D54-2E55-6B633FC2DE45}"/>
          </ac:picMkLst>
        </pc:picChg>
        <pc:picChg chg="add del mod ord">
          <ac:chgData name="Niharika b" userId="24e4646d763d9c30" providerId="LiveId" clId="{EB31DCA6-16C2-40FF-B5FA-6EA1FD226FDF}" dt="2024-05-06T03:45:35.948" v="7332"/>
          <ac:picMkLst>
            <pc:docMk/>
            <pc:sldMk cId="3413753030" sldId="261"/>
            <ac:picMk id="44" creationId="{9E17E727-F08B-24AE-E6CF-575B3E416B8E}"/>
          </ac:picMkLst>
        </pc:picChg>
        <pc:picChg chg="add del mod">
          <ac:chgData name="Niharika b" userId="24e4646d763d9c30" providerId="LiveId" clId="{EB31DCA6-16C2-40FF-B5FA-6EA1FD226FDF}" dt="2024-05-06T04:22:10.399" v="7511"/>
          <ac:picMkLst>
            <pc:docMk/>
            <pc:sldMk cId="3413753030" sldId="261"/>
            <ac:picMk id="45" creationId="{EF2F861B-417C-904E-005D-D8CD51115B0F}"/>
          </ac:picMkLst>
        </pc:picChg>
        <pc:picChg chg="add del mod ord">
          <ac:chgData name="Niharika b" userId="24e4646d763d9c30" providerId="LiveId" clId="{EB31DCA6-16C2-40FF-B5FA-6EA1FD226FDF}" dt="2024-05-06T04:25:58.991" v="7520"/>
          <ac:picMkLst>
            <pc:docMk/>
            <pc:sldMk cId="3413753030" sldId="261"/>
            <ac:picMk id="46" creationId="{600E6F6C-1DFD-6CC4-C93F-E0C97D7C63F0}"/>
          </ac:picMkLst>
        </pc:picChg>
        <pc:picChg chg="add del mod">
          <ac:chgData name="Niharika b" userId="24e4646d763d9c30" providerId="LiveId" clId="{EB31DCA6-16C2-40FF-B5FA-6EA1FD226FDF}" dt="2024-05-06T04:26:03.623" v="7529"/>
          <ac:picMkLst>
            <pc:docMk/>
            <pc:sldMk cId="3413753030" sldId="261"/>
            <ac:picMk id="47" creationId="{58C62BAF-4301-17B5-1F38-59F4E6A1E254}"/>
          </ac:picMkLst>
        </pc:picChg>
        <pc:picChg chg="add del mod ord">
          <ac:chgData name="Niharika b" userId="24e4646d763d9c30" providerId="LiveId" clId="{EB31DCA6-16C2-40FF-B5FA-6EA1FD226FDF}" dt="2024-05-06T04:29:17.122" v="7530"/>
          <ac:picMkLst>
            <pc:docMk/>
            <pc:sldMk cId="3413753030" sldId="261"/>
            <ac:picMk id="48" creationId="{68E5FA74-919D-9F4F-2021-1811303841F5}"/>
          </ac:picMkLst>
        </pc:picChg>
        <pc:picChg chg="add del mod">
          <ac:chgData name="Niharika b" userId="24e4646d763d9c30" providerId="LiveId" clId="{EB31DCA6-16C2-40FF-B5FA-6EA1FD226FDF}" dt="2024-05-06T12:52:09.054" v="7592"/>
          <ac:picMkLst>
            <pc:docMk/>
            <pc:sldMk cId="3413753030" sldId="261"/>
            <ac:picMk id="49" creationId="{D20CDE25-C934-50D5-84CF-B73888542A91}"/>
          </ac:picMkLst>
        </pc:picChg>
        <pc:picChg chg="add del mod ord">
          <ac:chgData name="Niharika b" userId="24e4646d763d9c30" providerId="LiveId" clId="{EB31DCA6-16C2-40FF-B5FA-6EA1FD226FDF}" dt="2024-05-06T12:53:42.312" v="7593"/>
          <ac:picMkLst>
            <pc:docMk/>
            <pc:sldMk cId="3413753030" sldId="261"/>
            <ac:picMk id="51" creationId="{11F2D4F3-12AC-4658-774F-CF29221C392F}"/>
          </ac:picMkLst>
        </pc:picChg>
        <pc:picChg chg="add del mod">
          <ac:chgData name="Niharika b" userId="24e4646d763d9c30" providerId="LiveId" clId="{EB31DCA6-16C2-40FF-B5FA-6EA1FD226FDF}" dt="2024-05-06T12:53:48.482" v="7595"/>
          <ac:picMkLst>
            <pc:docMk/>
            <pc:sldMk cId="3413753030" sldId="261"/>
            <ac:picMk id="52" creationId="{CC56D8C0-6076-2CA3-837E-20BDF504A492}"/>
          </ac:picMkLst>
        </pc:picChg>
        <pc:picChg chg="add del mod ord">
          <ac:chgData name="Niharika b" userId="24e4646d763d9c30" providerId="LiveId" clId="{EB31DCA6-16C2-40FF-B5FA-6EA1FD226FDF}" dt="2024-05-06T12:53:52.058" v="7596"/>
          <ac:picMkLst>
            <pc:docMk/>
            <pc:sldMk cId="3413753030" sldId="261"/>
            <ac:picMk id="55" creationId="{876ECF12-746F-7B33-5BBE-07D7D27817A3}"/>
          </ac:picMkLst>
        </pc:picChg>
        <pc:picChg chg="add del mod">
          <ac:chgData name="Niharika b" userId="24e4646d763d9c30" providerId="LiveId" clId="{EB31DCA6-16C2-40FF-B5FA-6EA1FD226FDF}" dt="2024-05-06T12:53:56.248" v="7603"/>
          <ac:picMkLst>
            <pc:docMk/>
            <pc:sldMk cId="3413753030" sldId="261"/>
            <ac:picMk id="56" creationId="{82F8F565-96B5-CD93-8667-05188C4ADCD1}"/>
          </ac:picMkLst>
        </pc:picChg>
        <pc:picChg chg="add del mod ord">
          <ac:chgData name="Niharika b" userId="24e4646d763d9c30" providerId="LiveId" clId="{EB31DCA6-16C2-40FF-B5FA-6EA1FD226FDF}" dt="2024-05-06T12:57:37.119" v="7604"/>
          <ac:picMkLst>
            <pc:docMk/>
            <pc:sldMk cId="3413753030" sldId="261"/>
            <ac:picMk id="59" creationId="{9F3EE00C-BB8E-CED8-0FFD-D479A047D839}"/>
          </ac:picMkLst>
        </pc:picChg>
        <pc:picChg chg="add del mod">
          <ac:chgData name="Niharika b" userId="24e4646d763d9c30" providerId="LiveId" clId="{EB31DCA6-16C2-40FF-B5FA-6EA1FD226FDF}" dt="2024-05-06T13:00:29.456" v="7624"/>
          <ac:picMkLst>
            <pc:docMk/>
            <pc:sldMk cId="3413753030" sldId="261"/>
            <ac:picMk id="60" creationId="{4D0DBFA5-A8C7-4651-F695-6364A60F0A74}"/>
          </ac:picMkLst>
        </pc:picChg>
        <pc:picChg chg="add del mod ord">
          <ac:chgData name="Niharika b" userId="24e4646d763d9c30" providerId="LiveId" clId="{EB31DCA6-16C2-40FF-B5FA-6EA1FD226FDF}" dt="2024-05-06T13:05:47.935" v="7625"/>
          <ac:picMkLst>
            <pc:docMk/>
            <pc:sldMk cId="3413753030" sldId="261"/>
            <ac:picMk id="61" creationId="{183822EC-C67A-69BF-86CC-464342FF6EC5}"/>
          </ac:picMkLst>
        </pc:picChg>
        <pc:picChg chg="add del mod">
          <ac:chgData name="Niharika b" userId="24e4646d763d9c30" providerId="LiveId" clId="{EB31DCA6-16C2-40FF-B5FA-6EA1FD226FDF}" dt="2024-05-06T13:06:05.702" v="7642"/>
          <ac:picMkLst>
            <pc:docMk/>
            <pc:sldMk cId="3413753030" sldId="261"/>
            <ac:picMk id="62" creationId="{766FF593-E304-05EB-4A67-C53BC85471E6}"/>
          </ac:picMkLst>
        </pc:picChg>
        <pc:picChg chg="add del mod ord">
          <ac:chgData name="Niharika b" userId="24e4646d763d9c30" providerId="LiveId" clId="{EB31DCA6-16C2-40FF-B5FA-6EA1FD226FDF}" dt="2024-05-06T13:12:47.447" v="7643"/>
          <ac:picMkLst>
            <pc:docMk/>
            <pc:sldMk cId="3413753030" sldId="261"/>
            <ac:picMk id="63" creationId="{EB117582-BF3C-43C4-54B9-17D065A55769}"/>
          </ac:picMkLst>
        </pc:picChg>
        <pc:picChg chg="add mod">
          <ac:chgData name="Niharika b" userId="24e4646d763d9c30" providerId="LiveId" clId="{EB31DCA6-16C2-40FF-B5FA-6EA1FD226FDF}" dt="2024-05-06T13:12:47.447" v="7643"/>
          <ac:picMkLst>
            <pc:docMk/>
            <pc:sldMk cId="3413753030" sldId="261"/>
            <ac:picMk id="64" creationId="{ECD49506-9953-B24A-9D92-351F4A52F2B8}"/>
          </ac:picMkLst>
        </pc:picChg>
      </pc:sldChg>
      <pc:sldChg chg="addSp delSp modSp mod modTransition modAnim modNotesTx">
        <pc:chgData name="Niharika b" userId="24e4646d763d9c30" providerId="LiveId" clId="{EB31DCA6-16C2-40FF-B5FA-6EA1FD226FDF}" dt="2024-05-06T13:12:47.447" v="7643"/>
        <pc:sldMkLst>
          <pc:docMk/>
          <pc:sldMk cId="3885416555" sldId="262"/>
        </pc:sldMkLst>
        <pc:spChg chg="mod">
          <ac:chgData name="Niharika b" userId="24e4646d763d9c30" providerId="LiveId" clId="{EB31DCA6-16C2-40FF-B5FA-6EA1FD226FDF}" dt="2024-05-03T13:45:58.987" v="5537" actId="1076"/>
          <ac:spMkLst>
            <pc:docMk/>
            <pc:sldMk cId="3885416555" sldId="262"/>
            <ac:spMk id="2" creationId="{14D81CC5-21A3-FCC0-7052-08167AFE508A}"/>
          </ac:spMkLst>
        </pc:spChg>
        <pc:spChg chg="mod">
          <ac:chgData name="Niharika b" userId="24e4646d763d9c30" providerId="LiveId" clId="{EB31DCA6-16C2-40FF-B5FA-6EA1FD226FDF}" dt="2024-05-03T14:56:42.934" v="5890" actId="14100"/>
          <ac:spMkLst>
            <pc:docMk/>
            <pc:sldMk cId="3885416555" sldId="262"/>
            <ac:spMk id="12" creationId="{FB6C0789-12DF-B07E-4F80-6C3B4D5363CB}"/>
          </ac:spMkLst>
        </pc:spChg>
        <pc:picChg chg="add del mod">
          <ac:chgData name="Niharika b" userId="24e4646d763d9c30" providerId="LiveId" clId="{EB31DCA6-16C2-40FF-B5FA-6EA1FD226FDF}" dt="2024-04-30T02:15:05.977" v="3463" actId="478"/>
          <ac:picMkLst>
            <pc:docMk/>
            <pc:sldMk cId="3885416555" sldId="262"/>
            <ac:picMk id="4" creationId="{37E5FC23-1584-C209-F189-2F8BA16307AA}"/>
          </ac:picMkLst>
        </pc:picChg>
        <pc:picChg chg="add del mod">
          <ac:chgData name="Niharika b" userId="24e4646d763d9c30" providerId="LiveId" clId="{EB31DCA6-16C2-40FF-B5FA-6EA1FD226FDF}" dt="2024-05-04T19:27:42.427" v="6988"/>
          <ac:picMkLst>
            <pc:docMk/>
            <pc:sldMk cId="3885416555" sldId="262"/>
            <ac:picMk id="4" creationId="{7DE18676-DC46-00EF-6F0B-9181B74EDBE9}"/>
          </ac:picMkLst>
        </pc:picChg>
        <pc:picChg chg="add mod">
          <ac:chgData name="Niharika b" userId="24e4646d763d9c30" providerId="LiveId" clId="{EB31DCA6-16C2-40FF-B5FA-6EA1FD226FDF}" dt="2024-05-03T14:56:14.375" v="5887" actId="14100"/>
          <ac:picMkLst>
            <pc:docMk/>
            <pc:sldMk cId="3885416555" sldId="262"/>
            <ac:picMk id="5" creationId="{C86ACF08-ADE7-A790-DDC2-2D974D6D3BE9}"/>
          </ac:picMkLst>
        </pc:picChg>
        <pc:picChg chg="add del mod ord">
          <ac:chgData name="Niharika b" userId="24e4646d763d9c30" providerId="LiveId" clId="{EB31DCA6-16C2-40FF-B5FA-6EA1FD226FDF}" dt="2024-05-04T19:28:05.497" v="6989"/>
          <ac:picMkLst>
            <pc:docMk/>
            <pc:sldMk cId="3885416555" sldId="262"/>
            <ac:picMk id="8" creationId="{43BAEE16-E39A-2642-8F45-7C023E97A142}"/>
          </ac:picMkLst>
        </pc:picChg>
        <pc:picChg chg="add del mod">
          <ac:chgData name="Niharika b" userId="24e4646d763d9c30" providerId="LiveId" clId="{EB31DCA6-16C2-40FF-B5FA-6EA1FD226FDF}" dt="2024-05-04T19:31:26.735" v="6999"/>
          <ac:picMkLst>
            <pc:docMk/>
            <pc:sldMk cId="3885416555" sldId="262"/>
            <ac:picMk id="9" creationId="{B2FB767A-B85F-D119-59AE-5F851ADF811A}"/>
          </ac:picMkLst>
        </pc:picChg>
        <pc:picChg chg="add del mod ord">
          <ac:chgData name="Niharika b" userId="24e4646d763d9c30" providerId="LiveId" clId="{EB31DCA6-16C2-40FF-B5FA-6EA1FD226FDF}" dt="2024-05-04T19:38:58.990" v="7025"/>
          <ac:picMkLst>
            <pc:docMk/>
            <pc:sldMk cId="3885416555" sldId="262"/>
            <ac:picMk id="13" creationId="{FDE8E407-2C74-56D2-DDDA-C855839510D7}"/>
          </ac:picMkLst>
        </pc:picChg>
        <pc:picChg chg="add del mod">
          <ac:chgData name="Niharika b" userId="24e4646d763d9c30" providerId="LiveId" clId="{EB31DCA6-16C2-40FF-B5FA-6EA1FD226FDF}" dt="2024-05-04T19:39:16.056" v="7040"/>
          <ac:picMkLst>
            <pc:docMk/>
            <pc:sldMk cId="3885416555" sldId="262"/>
            <ac:picMk id="14" creationId="{2E284245-3F59-885B-5840-F53A94AF95A6}"/>
          </ac:picMkLst>
        </pc:picChg>
        <pc:picChg chg="del">
          <ac:chgData name="Niharika b" userId="24e4646d763d9c30" providerId="LiveId" clId="{EB31DCA6-16C2-40FF-B5FA-6EA1FD226FDF}" dt="2024-04-27T20:41:20.314" v="3348" actId="478"/>
          <ac:picMkLst>
            <pc:docMk/>
            <pc:sldMk cId="3885416555" sldId="262"/>
            <ac:picMk id="14" creationId="{C00E5C6C-DCA0-DE9E-F1F9-C4EC91514B0D}"/>
          </ac:picMkLst>
        </pc:picChg>
        <pc:picChg chg="add del mod ord">
          <ac:chgData name="Niharika b" userId="24e4646d763d9c30" providerId="LiveId" clId="{EB31DCA6-16C2-40FF-B5FA-6EA1FD226FDF}" dt="2024-05-04T19:42:36.131" v="7046"/>
          <ac:picMkLst>
            <pc:docMk/>
            <pc:sldMk cId="3885416555" sldId="262"/>
            <ac:picMk id="15" creationId="{1E4E178C-0D4E-6578-F5D2-AED1684EDC50}"/>
          </ac:picMkLst>
        </pc:picChg>
        <pc:picChg chg="add del mod">
          <ac:chgData name="Niharika b" userId="24e4646d763d9c30" providerId="LiveId" clId="{EB31DCA6-16C2-40FF-B5FA-6EA1FD226FDF}" dt="2024-05-04T19:51:06.035" v="7096"/>
          <ac:picMkLst>
            <pc:docMk/>
            <pc:sldMk cId="3885416555" sldId="262"/>
            <ac:picMk id="16" creationId="{D382691B-9C3D-7AC8-32B3-F1156D6C87AB}"/>
          </ac:picMkLst>
        </pc:picChg>
        <pc:picChg chg="add del mod ord">
          <ac:chgData name="Niharika b" userId="24e4646d763d9c30" providerId="LiveId" clId="{EB31DCA6-16C2-40FF-B5FA-6EA1FD226FDF}" dt="2024-05-04T19:54:51.124" v="7104"/>
          <ac:picMkLst>
            <pc:docMk/>
            <pc:sldMk cId="3885416555" sldId="262"/>
            <ac:picMk id="17" creationId="{737A69E7-529D-1318-9563-72933517A6D2}"/>
          </ac:picMkLst>
        </pc:picChg>
        <pc:picChg chg="add del mod">
          <ac:chgData name="Niharika b" userId="24e4646d763d9c30" providerId="LiveId" clId="{EB31DCA6-16C2-40FF-B5FA-6EA1FD226FDF}" dt="2024-05-04T19:58:30.033" v="7129"/>
          <ac:picMkLst>
            <pc:docMk/>
            <pc:sldMk cId="3885416555" sldId="262"/>
            <ac:picMk id="18" creationId="{639E804E-31C8-A0B8-6338-D5CEC87CBF89}"/>
          </ac:picMkLst>
        </pc:picChg>
        <pc:picChg chg="add del mod ord">
          <ac:chgData name="Niharika b" userId="24e4646d763d9c30" providerId="LiveId" clId="{EB31DCA6-16C2-40FF-B5FA-6EA1FD226FDF}" dt="2024-05-04T20:02:11.604" v="7130"/>
          <ac:picMkLst>
            <pc:docMk/>
            <pc:sldMk cId="3885416555" sldId="262"/>
            <ac:picMk id="19" creationId="{813CEACE-F93C-A7AC-E922-6FC59D0F2FEE}"/>
          </ac:picMkLst>
        </pc:picChg>
        <pc:picChg chg="add del mod">
          <ac:chgData name="Niharika b" userId="24e4646d763d9c30" providerId="LiveId" clId="{EB31DCA6-16C2-40FF-B5FA-6EA1FD226FDF}" dt="2024-05-04T20:02:20.694" v="7143"/>
          <ac:picMkLst>
            <pc:docMk/>
            <pc:sldMk cId="3885416555" sldId="262"/>
            <ac:picMk id="20" creationId="{872C56C2-60FE-B82A-9727-DB78C3E86AD5}"/>
          </ac:picMkLst>
        </pc:picChg>
        <pc:picChg chg="add del mod ord">
          <ac:chgData name="Niharika b" userId="24e4646d763d9c30" providerId="LiveId" clId="{EB31DCA6-16C2-40FF-B5FA-6EA1FD226FDF}" dt="2024-05-04T20:05:34.601" v="7147"/>
          <ac:picMkLst>
            <pc:docMk/>
            <pc:sldMk cId="3885416555" sldId="262"/>
            <ac:picMk id="21" creationId="{A23472BF-3BF1-0EE0-8B61-7BAEF98611F8}"/>
          </ac:picMkLst>
        </pc:picChg>
        <pc:picChg chg="add del mod">
          <ac:chgData name="Niharika b" userId="24e4646d763d9c30" providerId="LiveId" clId="{EB31DCA6-16C2-40FF-B5FA-6EA1FD226FDF}" dt="2024-05-04T20:05:56.179" v="7159"/>
          <ac:picMkLst>
            <pc:docMk/>
            <pc:sldMk cId="3885416555" sldId="262"/>
            <ac:picMk id="22" creationId="{1D91B868-3EC2-99E8-DAD0-50CF4FBEA4FF}"/>
          </ac:picMkLst>
        </pc:picChg>
        <pc:picChg chg="add del mod ord">
          <ac:chgData name="Niharika b" userId="24e4646d763d9c30" providerId="LiveId" clId="{EB31DCA6-16C2-40FF-B5FA-6EA1FD226FDF}" dt="2024-05-04T20:07:41.794" v="7160"/>
          <ac:picMkLst>
            <pc:docMk/>
            <pc:sldMk cId="3885416555" sldId="262"/>
            <ac:picMk id="23" creationId="{4F801D2C-46A5-A20A-1140-D901D674D93A}"/>
          </ac:picMkLst>
        </pc:picChg>
        <pc:picChg chg="add del mod">
          <ac:chgData name="Niharika b" userId="24e4646d763d9c30" providerId="LiveId" clId="{EB31DCA6-16C2-40FF-B5FA-6EA1FD226FDF}" dt="2024-05-04T20:07:51.030" v="7162"/>
          <ac:picMkLst>
            <pc:docMk/>
            <pc:sldMk cId="3885416555" sldId="262"/>
            <ac:picMk id="24" creationId="{704F001C-CA18-D3D6-204E-B786BABF7871}"/>
          </ac:picMkLst>
        </pc:picChg>
        <pc:picChg chg="add del mod ord">
          <ac:chgData name="Niharika b" userId="24e4646d763d9c30" providerId="LiveId" clId="{EB31DCA6-16C2-40FF-B5FA-6EA1FD226FDF}" dt="2024-05-04T20:08:11.685" v="7163"/>
          <ac:picMkLst>
            <pc:docMk/>
            <pc:sldMk cId="3885416555" sldId="262"/>
            <ac:picMk id="27" creationId="{100440CD-B21F-2BF4-ED04-C3ABF0169E1B}"/>
          </ac:picMkLst>
        </pc:picChg>
        <pc:picChg chg="add del mod">
          <ac:chgData name="Niharika b" userId="24e4646d763d9c30" providerId="LiveId" clId="{EB31DCA6-16C2-40FF-B5FA-6EA1FD226FDF}" dt="2024-05-04T20:16:33.849" v="7193"/>
          <ac:picMkLst>
            <pc:docMk/>
            <pc:sldMk cId="3885416555" sldId="262"/>
            <ac:picMk id="28" creationId="{3FAA7805-36CE-5E3B-658B-CCEDA3BE3644}"/>
          </ac:picMkLst>
        </pc:picChg>
        <pc:picChg chg="add del mod ord">
          <ac:chgData name="Niharika b" userId="24e4646d763d9c30" providerId="LiveId" clId="{EB31DCA6-16C2-40FF-B5FA-6EA1FD226FDF}" dt="2024-05-04T20:19:43.517" v="7198"/>
          <ac:picMkLst>
            <pc:docMk/>
            <pc:sldMk cId="3885416555" sldId="262"/>
            <ac:picMk id="31" creationId="{09757D29-7077-B731-CDB5-C9F01D4EACD6}"/>
          </ac:picMkLst>
        </pc:picChg>
        <pc:picChg chg="add del mod">
          <ac:chgData name="Niharika b" userId="24e4646d763d9c30" providerId="LiveId" clId="{EB31DCA6-16C2-40FF-B5FA-6EA1FD226FDF}" dt="2024-05-04T20:19:49.225" v="7200"/>
          <ac:picMkLst>
            <pc:docMk/>
            <pc:sldMk cId="3885416555" sldId="262"/>
            <ac:picMk id="32" creationId="{CF087365-D123-F19F-7694-6A5C23C0F979}"/>
          </ac:picMkLst>
        </pc:picChg>
        <pc:picChg chg="add del mod ord">
          <ac:chgData name="Niharika b" userId="24e4646d763d9c30" providerId="LiveId" clId="{EB31DCA6-16C2-40FF-B5FA-6EA1FD226FDF}" dt="2024-05-04T20:20:10.338" v="7201"/>
          <ac:picMkLst>
            <pc:docMk/>
            <pc:sldMk cId="3885416555" sldId="262"/>
            <ac:picMk id="35" creationId="{68CBE805-C8FF-2EBD-C023-786DDEE80AA1}"/>
          </ac:picMkLst>
        </pc:picChg>
        <pc:picChg chg="add del mod">
          <ac:chgData name="Niharika b" userId="24e4646d763d9c30" providerId="LiveId" clId="{EB31DCA6-16C2-40FF-B5FA-6EA1FD226FDF}" dt="2024-05-06T03:29:17.913" v="7275"/>
          <ac:picMkLst>
            <pc:docMk/>
            <pc:sldMk cId="3885416555" sldId="262"/>
            <ac:picMk id="36" creationId="{48847D91-99C0-BC98-4D74-8C37C2FF77AC}"/>
          </ac:picMkLst>
        </pc:picChg>
        <pc:picChg chg="add del mod ord">
          <ac:chgData name="Niharika b" userId="24e4646d763d9c30" providerId="LiveId" clId="{EB31DCA6-16C2-40FF-B5FA-6EA1FD226FDF}" dt="2024-05-06T03:36:31.001" v="7287"/>
          <ac:picMkLst>
            <pc:docMk/>
            <pc:sldMk cId="3885416555" sldId="262"/>
            <ac:picMk id="39" creationId="{17883F32-93FB-84FD-5B0E-AFB0AEA1343B}"/>
          </ac:picMkLst>
        </pc:picChg>
        <pc:picChg chg="add del mod">
          <ac:chgData name="Niharika b" userId="24e4646d763d9c30" providerId="LiveId" clId="{EB31DCA6-16C2-40FF-B5FA-6EA1FD226FDF}" dt="2024-05-06T03:42:19.477" v="7327"/>
          <ac:picMkLst>
            <pc:docMk/>
            <pc:sldMk cId="3885416555" sldId="262"/>
            <ac:picMk id="40" creationId="{FDA1D456-F444-1316-8113-2F81B9422B29}"/>
          </ac:picMkLst>
        </pc:picChg>
        <pc:picChg chg="add del mod ord">
          <ac:chgData name="Niharika b" userId="24e4646d763d9c30" providerId="LiveId" clId="{EB31DCA6-16C2-40FF-B5FA-6EA1FD226FDF}" dt="2024-05-06T03:45:35.948" v="7332"/>
          <ac:picMkLst>
            <pc:docMk/>
            <pc:sldMk cId="3885416555" sldId="262"/>
            <ac:picMk id="41" creationId="{24E03984-4B3E-AA03-85DE-5A4DAB5CDB95}"/>
          </ac:picMkLst>
        </pc:picChg>
        <pc:picChg chg="add del mod">
          <ac:chgData name="Niharika b" userId="24e4646d763d9c30" providerId="LiveId" clId="{EB31DCA6-16C2-40FF-B5FA-6EA1FD226FDF}" dt="2024-05-06T04:22:10.399" v="7511"/>
          <ac:picMkLst>
            <pc:docMk/>
            <pc:sldMk cId="3885416555" sldId="262"/>
            <ac:picMk id="42" creationId="{9F82B347-86E0-3BC7-93D4-6B3FC4CEE40A}"/>
          </ac:picMkLst>
        </pc:picChg>
        <pc:picChg chg="add del mod ord">
          <ac:chgData name="Niharika b" userId="24e4646d763d9c30" providerId="LiveId" clId="{EB31DCA6-16C2-40FF-B5FA-6EA1FD226FDF}" dt="2024-05-06T04:25:58.991" v="7520"/>
          <ac:picMkLst>
            <pc:docMk/>
            <pc:sldMk cId="3885416555" sldId="262"/>
            <ac:picMk id="43" creationId="{4F53BEAC-D252-1E3F-8475-51297BF1040C}"/>
          </ac:picMkLst>
        </pc:picChg>
        <pc:picChg chg="add del mod">
          <ac:chgData name="Niharika b" userId="24e4646d763d9c30" providerId="LiveId" clId="{EB31DCA6-16C2-40FF-B5FA-6EA1FD226FDF}" dt="2024-05-06T04:26:03.623" v="7529"/>
          <ac:picMkLst>
            <pc:docMk/>
            <pc:sldMk cId="3885416555" sldId="262"/>
            <ac:picMk id="44" creationId="{CA04438D-CCB2-EFF1-0E50-4E540EAC547B}"/>
          </ac:picMkLst>
        </pc:picChg>
        <pc:picChg chg="add del mod ord">
          <ac:chgData name="Niharika b" userId="24e4646d763d9c30" providerId="LiveId" clId="{EB31DCA6-16C2-40FF-B5FA-6EA1FD226FDF}" dt="2024-05-06T04:29:17.122" v="7530"/>
          <ac:picMkLst>
            <pc:docMk/>
            <pc:sldMk cId="3885416555" sldId="262"/>
            <ac:picMk id="45" creationId="{26DEE5BB-C290-5996-2516-BBFB21757BCB}"/>
          </ac:picMkLst>
        </pc:picChg>
        <pc:picChg chg="add del mod">
          <ac:chgData name="Niharika b" userId="24e4646d763d9c30" providerId="LiveId" clId="{EB31DCA6-16C2-40FF-B5FA-6EA1FD226FDF}" dt="2024-05-06T12:52:09.054" v="7592"/>
          <ac:picMkLst>
            <pc:docMk/>
            <pc:sldMk cId="3885416555" sldId="262"/>
            <ac:picMk id="46" creationId="{9DC3B67B-4869-9A03-413D-FB5E54B929FD}"/>
          </ac:picMkLst>
        </pc:picChg>
        <pc:picChg chg="add del mod ord">
          <ac:chgData name="Niharika b" userId="24e4646d763d9c30" providerId="LiveId" clId="{EB31DCA6-16C2-40FF-B5FA-6EA1FD226FDF}" dt="2024-05-06T12:57:37.119" v="7604"/>
          <ac:picMkLst>
            <pc:docMk/>
            <pc:sldMk cId="3885416555" sldId="262"/>
            <ac:picMk id="48" creationId="{1520C320-187E-04E5-BE2A-1BF1B818F1A0}"/>
          </ac:picMkLst>
        </pc:picChg>
        <pc:picChg chg="add del mod">
          <ac:chgData name="Niharika b" userId="24e4646d763d9c30" providerId="LiveId" clId="{EB31DCA6-16C2-40FF-B5FA-6EA1FD226FDF}" dt="2024-05-06T13:00:29.456" v="7624"/>
          <ac:picMkLst>
            <pc:docMk/>
            <pc:sldMk cId="3885416555" sldId="262"/>
            <ac:picMk id="49" creationId="{33AEF466-EFD1-D077-11FA-87090307D531}"/>
          </ac:picMkLst>
        </pc:picChg>
        <pc:picChg chg="add del mod ord">
          <ac:chgData name="Niharika b" userId="24e4646d763d9c30" providerId="LiveId" clId="{EB31DCA6-16C2-40FF-B5FA-6EA1FD226FDF}" dt="2024-05-06T13:05:47.935" v="7625"/>
          <ac:picMkLst>
            <pc:docMk/>
            <pc:sldMk cId="3885416555" sldId="262"/>
            <ac:picMk id="50" creationId="{CD7FD7AF-6B18-671D-5FA9-49BBF2C6521A}"/>
          </ac:picMkLst>
        </pc:picChg>
        <pc:picChg chg="add del mod">
          <ac:chgData name="Niharika b" userId="24e4646d763d9c30" providerId="LiveId" clId="{EB31DCA6-16C2-40FF-B5FA-6EA1FD226FDF}" dt="2024-05-06T13:06:05.702" v="7642"/>
          <ac:picMkLst>
            <pc:docMk/>
            <pc:sldMk cId="3885416555" sldId="262"/>
            <ac:picMk id="51" creationId="{1BD87E81-FDAD-55BE-1CBB-C99B07D2EF4D}"/>
          </ac:picMkLst>
        </pc:picChg>
        <pc:picChg chg="add del mod ord">
          <ac:chgData name="Niharika b" userId="24e4646d763d9c30" providerId="LiveId" clId="{EB31DCA6-16C2-40FF-B5FA-6EA1FD226FDF}" dt="2024-05-06T13:12:47.447" v="7643"/>
          <ac:picMkLst>
            <pc:docMk/>
            <pc:sldMk cId="3885416555" sldId="262"/>
            <ac:picMk id="52" creationId="{AF5B3758-3B77-E4BB-8D43-ED59260BE17B}"/>
          </ac:picMkLst>
        </pc:picChg>
        <pc:picChg chg="add mod">
          <ac:chgData name="Niharika b" userId="24e4646d763d9c30" providerId="LiveId" clId="{EB31DCA6-16C2-40FF-B5FA-6EA1FD226FDF}" dt="2024-05-06T13:12:47.447" v="7643"/>
          <ac:picMkLst>
            <pc:docMk/>
            <pc:sldMk cId="3885416555" sldId="262"/>
            <ac:picMk id="53" creationId="{278B7B7E-144A-74E9-744B-97518553EA5E}"/>
          </ac:picMkLst>
        </pc:picChg>
      </pc:sldChg>
      <pc:sldChg chg="addSp delSp modSp mod modTransition modAnim modNotesTx">
        <pc:chgData name="Niharika b" userId="24e4646d763d9c30" providerId="LiveId" clId="{EB31DCA6-16C2-40FF-B5FA-6EA1FD226FDF}" dt="2024-05-06T13:12:47.447" v="7643"/>
        <pc:sldMkLst>
          <pc:docMk/>
          <pc:sldMk cId="4055552484" sldId="263"/>
        </pc:sldMkLst>
        <pc:spChg chg="mod">
          <ac:chgData name="Niharika b" userId="24e4646d763d9c30" providerId="LiveId" clId="{EB31DCA6-16C2-40FF-B5FA-6EA1FD226FDF}" dt="2024-05-03T15:17:27.909" v="6100" actId="1076"/>
          <ac:spMkLst>
            <pc:docMk/>
            <pc:sldMk cId="4055552484" sldId="263"/>
            <ac:spMk id="11" creationId="{C1E5798F-D291-0795-EB53-5A265B32AA0E}"/>
          </ac:spMkLst>
        </pc:spChg>
        <pc:picChg chg="add del mod">
          <ac:chgData name="Niharika b" userId="24e4646d763d9c30" providerId="LiveId" clId="{EB31DCA6-16C2-40FF-B5FA-6EA1FD226FDF}" dt="2024-04-30T02:19:21.672" v="3536" actId="478"/>
          <ac:picMkLst>
            <pc:docMk/>
            <pc:sldMk cId="4055552484" sldId="263"/>
            <ac:picMk id="3" creationId="{1071AE2E-7B7C-119E-BD2C-28CED20B826E}"/>
          </ac:picMkLst>
        </pc:picChg>
        <pc:picChg chg="add mod">
          <ac:chgData name="Niharika b" userId="24e4646d763d9c30" providerId="LiveId" clId="{EB31DCA6-16C2-40FF-B5FA-6EA1FD226FDF}" dt="2024-04-30T02:19:35.903" v="3541" actId="14100"/>
          <ac:picMkLst>
            <pc:docMk/>
            <pc:sldMk cId="4055552484" sldId="263"/>
            <ac:picMk id="4" creationId="{E70739A0-E5A5-F457-72B1-043E7C60BD01}"/>
          </ac:picMkLst>
        </pc:picChg>
        <pc:picChg chg="add del mod">
          <ac:chgData name="Niharika b" userId="24e4646d763d9c30" providerId="LiveId" clId="{EB31DCA6-16C2-40FF-B5FA-6EA1FD226FDF}" dt="2024-05-04T19:39:16.056" v="7040"/>
          <ac:picMkLst>
            <pc:docMk/>
            <pc:sldMk cId="4055552484" sldId="263"/>
            <ac:picMk id="5" creationId="{B2BD5181-A5FF-B018-9407-28F83E2E6A30}"/>
          </ac:picMkLst>
        </pc:picChg>
        <pc:picChg chg="del">
          <ac:chgData name="Niharika b" userId="24e4646d763d9c30" providerId="LiveId" clId="{EB31DCA6-16C2-40FF-B5FA-6EA1FD226FDF}" dt="2024-04-27T20:46:49.027" v="3381" actId="478"/>
          <ac:picMkLst>
            <pc:docMk/>
            <pc:sldMk cId="4055552484" sldId="263"/>
            <ac:picMk id="5" creationId="{C5EC6C61-6378-22DF-CFDD-5BAE8DF871D3}"/>
          </ac:picMkLst>
        </pc:picChg>
        <pc:picChg chg="add del mod">
          <ac:chgData name="Niharika b" userId="24e4646d763d9c30" providerId="LiveId" clId="{EB31DCA6-16C2-40FF-B5FA-6EA1FD226FDF}" dt="2024-04-30T02:19:58.548" v="3542" actId="478"/>
          <ac:picMkLst>
            <pc:docMk/>
            <pc:sldMk cId="4055552484" sldId="263"/>
            <ac:picMk id="6" creationId="{935A440D-B2F3-ACFC-DAB9-340CC58FE173}"/>
          </ac:picMkLst>
        </pc:picChg>
        <pc:picChg chg="add del mod ord">
          <ac:chgData name="Niharika b" userId="24e4646d763d9c30" providerId="LiveId" clId="{EB31DCA6-16C2-40FF-B5FA-6EA1FD226FDF}" dt="2024-05-04T19:42:36.131" v="7046"/>
          <ac:picMkLst>
            <pc:docMk/>
            <pc:sldMk cId="4055552484" sldId="263"/>
            <ac:picMk id="6" creationId="{DF7D536B-E2E1-F115-B381-AF0692F8991A}"/>
          </ac:picMkLst>
        </pc:picChg>
        <pc:picChg chg="add mod">
          <ac:chgData name="Niharika b" userId="24e4646d763d9c30" providerId="LiveId" clId="{EB31DCA6-16C2-40FF-B5FA-6EA1FD226FDF}" dt="2024-04-30T02:20:11.908" v="3545" actId="14100"/>
          <ac:picMkLst>
            <pc:docMk/>
            <pc:sldMk cId="4055552484" sldId="263"/>
            <ac:picMk id="7" creationId="{A1311BF1-1E0F-EFB1-22A2-4B7E19CE1500}"/>
          </ac:picMkLst>
        </pc:picChg>
        <pc:picChg chg="del">
          <ac:chgData name="Niharika b" userId="24e4646d763d9c30" providerId="LiveId" clId="{EB31DCA6-16C2-40FF-B5FA-6EA1FD226FDF}" dt="2024-04-27T20:46:09.494" v="3376" actId="478"/>
          <ac:picMkLst>
            <pc:docMk/>
            <pc:sldMk cId="4055552484" sldId="263"/>
            <ac:picMk id="7" creationId="{EBF6353A-5922-ACBF-6777-0C16A8E49EDF}"/>
          </ac:picMkLst>
        </pc:picChg>
        <pc:picChg chg="add del mod">
          <ac:chgData name="Niharika b" userId="24e4646d763d9c30" providerId="LiveId" clId="{EB31DCA6-16C2-40FF-B5FA-6EA1FD226FDF}" dt="2024-05-04T19:45:32.508" v="7063"/>
          <ac:picMkLst>
            <pc:docMk/>
            <pc:sldMk cId="4055552484" sldId="263"/>
            <ac:picMk id="8" creationId="{F07C6485-74C1-B200-C3B3-45DE599167AD}"/>
          </ac:picMkLst>
        </pc:picChg>
        <pc:picChg chg="add del mod ord">
          <ac:chgData name="Niharika b" userId="24e4646d763d9c30" providerId="LiveId" clId="{EB31DCA6-16C2-40FF-B5FA-6EA1FD226FDF}" dt="2024-05-04T19:45:46.475" v="7064"/>
          <ac:picMkLst>
            <pc:docMk/>
            <pc:sldMk cId="4055552484" sldId="263"/>
            <ac:picMk id="13" creationId="{5A27688D-EB52-BBB2-E1B8-C5AAF68F7FD8}"/>
          </ac:picMkLst>
        </pc:picChg>
        <pc:picChg chg="add del mod">
          <ac:chgData name="Niharika b" userId="24e4646d763d9c30" providerId="LiveId" clId="{EB31DCA6-16C2-40FF-B5FA-6EA1FD226FDF}" dt="2024-05-04T19:45:52.394" v="7066"/>
          <ac:picMkLst>
            <pc:docMk/>
            <pc:sldMk cId="4055552484" sldId="263"/>
            <ac:picMk id="14" creationId="{CDAD7A2C-A129-2918-2D50-EB8207729EE4}"/>
          </ac:picMkLst>
        </pc:picChg>
        <pc:picChg chg="add del mod ord">
          <ac:chgData name="Niharika b" userId="24e4646d763d9c30" providerId="LiveId" clId="{EB31DCA6-16C2-40FF-B5FA-6EA1FD226FDF}" dt="2024-05-04T19:46:18.212" v="7067"/>
          <ac:picMkLst>
            <pc:docMk/>
            <pc:sldMk cId="4055552484" sldId="263"/>
            <ac:picMk id="17" creationId="{02DC1059-7733-02D1-95FC-BD24214EA5F4}"/>
          </ac:picMkLst>
        </pc:picChg>
        <pc:picChg chg="add del mod">
          <ac:chgData name="Niharika b" userId="24e4646d763d9c30" providerId="LiveId" clId="{EB31DCA6-16C2-40FF-B5FA-6EA1FD226FDF}" dt="2024-05-04T19:51:06.035" v="7096"/>
          <ac:picMkLst>
            <pc:docMk/>
            <pc:sldMk cId="4055552484" sldId="263"/>
            <ac:picMk id="18" creationId="{D97F709E-F87D-EE07-67D0-F006BA916A0F}"/>
          </ac:picMkLst>
        </pc:picChg>
        <pc:picChg chg="add del mod ord">
          <ac:chgData name="Niharika b" userId="24e4646d763d9c30" providerId="LiveId" clId="{EB31DCA6-16C2-40FF-B5FA-6EA1FD226FDF}" dt="2024-05-04T19:56:02.869" v="7108"/>
          <ac:picMkLst>
            <pc:docMk/>
            <pc:sldMk cId="4055552484" sldId="263"/>
            <ac:picMk id="21" creationId="{BE5C6409-0028-1529-3BB0-5121BD0D16D8}"/>
          </ac:picMkLst>
        </pc:picChg>
        <pc:picChg chg="add del mod">
          <ac:chgData name="Niharika b" userId="24e4646d763d9c30" providerId="LiveId" clId="{EB31DCA6-16C2-40FF-B5FA-6EA1FD226FDF}" dt="2024-05-04T19:56:09.941" v="7110"/>
          <ac:picMkLst>
            <pc:docMk/>
            <pc:sldMk cId="4055552484" sldId="263"/>
            <ac:picMk id="22" creationId="{BF963441-86AE-952A-5D46-D85B285937B6}"/>
          </ac:picMkLst>
        </pc:picChg>
        <pc:picChg chg="add del mod ord">
          <ac:chgData name="Niharika b" userId="24e4646d763d9c30" providerId="LiveId" clId="{EB31DCA6-16C2-40FF-B5FA-6EA1FD226FDF}" dt="2024-05-04T19:56:37.306" v="7111"/>
          <ac:picMkLst>
            <pc:docMk/>
            <pc:sldMk cId="4055552484" sldId="263"/>
            <ac:picMk id="25" creationId="{3F945E3F-4C78-B13A-5B58-BB1059F2C2F1}"/>
          </ac:picMkLst>
        </pc:picChg>
        <pc:picChg chg="add del mod">
          <ac:chgData name="Niharika b" userId="24e4646d763d9c30" providerId="LiveId" clId="{EB31DCA6-16C2-40FF-B5FA-6EA1FD226FDF}" dt="2024-05-04T19:58:30.033" v="7129"/>
          <ac:picMkLst>
            <pc:docMk/>
            <pc:sldMk cId="4055552484" sldId="263"/>
            <ac:picMk id="26" creationId="{0F7AC3C4-C34B-9345-4F8E-2E9D39103EE0}"/>
          </ac:picMkLst>
        </pc:picChg>
        <pc:picChg chg="add del mod ord">
          <ac:chgData name="Niharika b" userId="24e4646d763d9c30" providerId="LiveId" clId="{EB31DCA6-16C2-40FF-B5FA-6EA1FD226FDF}" dt="2024-05-04T20:02:11.604" v="7130"/>
          <ac:picMkLst>
            <pc:docMk/>
            <pc:sldMk cId="4055552484" sldId="263"/>
            <ac:picMk id="29" creationId="{2B9B38EF-AA3B-F2C3-A770-CCB671E1D4FA}"/>
          </ac:picMkLst>
        </pc:picChg>
        <pc:picChg chg="add del mod">
          <ac:chgData name="Niharika b" userId="24e4646d763d9c30" providerId="LiveId" clId="{EB31DCA6-16C2-40FF-B5FA-6EA1FD226FDF}" dt="2024-05-04T20:02:20.694" v="7143"/>
          <ac:picMkLst>
            <pc:docMk/>
            <pc:sldMk cId="4055552484" sldId="263"/>
            <ac:picMk id="30" creationId="{C2A36B49-4BBE-D779-4583-96E1BAA216BA}"/>
          </ac:picMkLst>
        </pc:picChg>
        <pc:picChg chg="add del mod ord">
          <ac:chgData name="Niharika b" userId="24e4646d763d9c30" providerId="LiveId" clId="{EB31DCA6-16C2-40FF-B5FA-6EA1FD226FDF}" dt="2024-05-04T20:05:34.601" v="7147"/>
          <ac:picMkLst>
            <pc:docMk/>
            <pc:sldMk cId="4055552484" sldId="263"/>
            <ac:picMk id="31" creationId="{9CE3EC1E-0A28-CB50-50FF-682DA66DB237}"/>
          </ac:picMkLst>
        </pc:picChg>
        <pc:picChg chg="add del mod">
          <ac:chgData name="Niharika b" userId="24e4646d763d9c30" providerId="LiveId" clId="{EB31DCA6-16C2-40FF-B5FA-6EA1FD226FDF}" dt="2024-05-04T20:05:56.179" v="7159"/>
          <ac:picMkLst>
            <pc:docMk/>
            <pc:sldMk cId="4055552484" sldId="263"/>
            <ac:picMk id="32" creationId="{6498FAF0-1C05-4552-6D5E-E696CA95BAF0}"/>
          </ac:picMkLst>
        </pc:picChg>
        <pc:picChg chg="add del mod ord">
          <ac:chgData name="Niharika b" userId="24e4646d763d9c30" providerId="LiveId" clId="{EB31DCA6-16C2-40FF-B5FA-6EA1FD226FDF}" dt="2024-05-04T20:10:14.477" v="7168"/>
          <ac:picMkLst>
            <pc:docMk/>
            <pc:sldMk cId="4055552484" sldId="263"/>
            <ac:picMk id="33" creationId="{3B50531F-436E-0B2B-B96B-5F12BE179D9F}"/>
          </ac:picMkLst>
        </pc:picChg>
        <pc:picChg chg="add del mod">
          <ac:chgData name="Niharika b" userId="24e4646d763d9c30" providerId="LiveId" clId="{EB31DCA6-16C2-40FF-B5FA-6EA1FD226FDF}" dt="2024-05-04T20:16:33.849" v="7193"/>
          <ac:picMkLst>
            <pc:docMk/>
            <pc:sldMk cId="4055552484" sldId="263"/>
            <ac:picMk id="34" creationId="{9B6AC74B-9076-0CC0-34DD-0984529D232C}"/>
          </ac:picMkLst>
        </pc:picChg>
        <pc:picChg chg="add del mod ord">
          <ac:chgData name="Niharika b" userId="24e4646d763d9c30" providerId="LiveId" clId="{EB31DCA6-16C2-40FF-B5FA-6EA1FD226FDF}" dt="2024-05-04T20:22:25.553" v="7202"/>
          <ac:picMkLst>
            <pc:docMk/>
            <pc:sldMk cId="4055552484" sldId="263"/>
            <ac:picMk id="35" creationId="{2647BA3F-BAFF-DCF5-1953-E2BDA4665ADB}"/>
          </ac:picMkLst>
        </pc:picChg>
        <pc:picChg chg="add del mod">
          <ac:chgData name="Niharika b" userId="24e4646d763d9c30" providerId="LiveId" clId="{EB31DCA6-16C2-40FF-B5FA-6EA1FD226FDF}" dt="2024-05-06T03:29:17.913" v="7275"/>
          <ac:picMkLst>
            <pc:docMk/>
            <pc:sldMk cId="4055552484" sldId="263"/>
            <ac:picMk id="36" creationId="{33891EDD-DBCD-E51B-08CA-870DA0A6B12D}"/>
          </ac:picMkLst>
        </pc:picChg>
        <pc:picChg chg="add del mod ord">
          <ac:chgData name="Niharika b" userId="24e4646d763d9c30" providerId="LiveId" clId="{EB31DCA6-16C2-40FF-B5FA-6EA1FD226FDF}" dt="2024-05-06T03:36:31.001" v="7287"/>
          <ac:picMkLst>
            <pc:docMk/>
            <pc:sldMk cId="4055552484" sldId="263"/>
            <ac:picMk id="37" creationId="{F6B97FEB-BF9E-5DC3-F644-9ECE8C207298}"/>
          </ac:picMkLst>
        </pc:picChg>
        <pc:picChg chg="add del mod">
          <ac:chgData name="Niharika b" userId="24e4646d763d9c30" providerId="LiveId" clId="{EB31DCA6-16C2-40FF-B5FA-6EA1FD226FDF}" dt="2024-05-06T03:42:19.477" v="7327"/>
          <ac:picMkLst>
            <pc:docMk/>
            <pc:sldMk cId="4055552484" sldId="263"/>
            <ac:picMk id="38" creationId="{7A2521DA-60C6-B2AB-A3BE-0C087C203859}"/>
          </ac:picMkLst>
        </pc:picChg>
        <pc:picChg chg="add del mod ord">
          <ac:chgData name="Niharika b" userId="24e4646d763d9c30" providerId="LiveId" clId="{EB31DCA6-16C2-40FF-B5FA-6EA1FD226FDF}" dt="2024-05-06T03:46:37.688" v="7336"/>
          <ac:picMkLst>
            <pc:docMk/>
            <pc:sldMk cId="4055552484" sldId="263"/>
            <ac:picMk id="39" creationId="{E46C3957-23D9-4EFC-6E8B-20EC7DFEE4E2}"/>
          </ac:picMkLst>
        </pc:picChg>
        <pc:picChg chg="add del mod">
          <ac:chgData name="Niharika b" userId="24e4646d763d9c30" providerId="LiveId" clId="{EB31DCA6-16C2-40FF-B5FA-6EA1FD226FDF}" dt="2024-05-06T03:46:40.373" v="7338"/>
          <ac:picMkLst>
            <pc:docMk/>
            <pc:sldMk cId="4055552484" sldId="263"/>
            <ac:picMk id="40" creationId="{4210B5AC-63C0-15FD-B559-FE31DFE8231E}"/>
          </ac:picMkLst>
        </pc:picChg>
        <pc:picChg chg="add del mod ord">
          <ac:chgData name="Niharika b" userId="24e4646d763d9c30" providerId="LiveId" clId="{EB31DCA6-16C2-40FF-B5FA-6EA1FD226FDF}" dt="2024-05-06T03:46:50.907" v="7339"/>
          <ac:picMkLst>
            <pc:docMk/>
            <pc:sldMk cId="4055552484" sldId="263"/>
            <ac:picMk id="43" creationId="{9D5B5B13-594C-BEF3-4606-F8C19F3ED427}"/>
          </ac:picMkLst>
        </pc:picChg>
        <pc:picChg chg="add del mod">
          <ac:chgData name="Niharika b" userId="24e4646d763d9c30" providerId="LiveId" clId="{EB31DCA6-16C2-40FF-B5FA-6EA1FD226FDF}" dt="2024-05-06T03:46:52.802" v="7341"/>
          <ac:picMkLst>
            <pc:docMk/>
            <pc:sldMk cId="4055552484" sldId="263"/>
            <ac:picMk id="44" creationId="{8078C7D5-B7FA-BBC6-4730-3111E7FDBDEC}"/>
          </ac:picMkLst>
        </pc:picChg>
        <pc:picChg chg="add del mod ord">
          <ac:chgData name="Niharika b" userId="24e4646d763d9c30" providerId="LiveId" clId="{EB31DCA6-16C2-40FF-B5FA-6EA1FD226FDF}" dt="2024-05-06T03:47:21.117" v="7342"/>
          <ac:picMkLst>
            <pc:docMk/>
            <pc:sldMk cId="4055552484" sldId="263"/>
            <ac:picMk id="47" creationId="{6F52F99A-C317-5923-A2EA-9EB7C5807F3F}"/>
          </ac:picMkLst>
        </pc:picChg>
        <pc:picChg chg="add del mod">
          <ac:chgData name="Niharika b" userId="24e4646d763d9c30" providerId="LiveId" clId="{EB31DCA6-16C2-40FF-B5FA-6EA1FD226FDF}" dt="2024-05-06T04:22:10.399" v="7511"/>
          <ac:picMkLst>
            <pc:docMk/>
            <pc:sldMk cId="4055552484" sldId="263"/>
            <ac:picMk id="48" creationId="{4E4FA71A-FBD8-15D7-34C2-F7244C5944D5}"/>
          </ac:picMkLst>
        </pc:picChg>
        <pc:picChg chg="add del mod ord">
          <ac:chgData name="Niharika b" userId="24e4646d763d9c30" providerId="LiveId" clId="{EB31DCA6-16C2-40FF-B5FA-6EA1FD226FDF}" dt="2024-05-06T04:29:17.122" v="7530"/>
          <ac:picMkLst>
            <pc:docMk/>
            <pc:sldMk cId="4055552484" sldId="263"/>
            <ac:picMk id="51" creationId="{4D15125D-C0AC-CCB5-A4AB-DECF2B0D7684}"/>
          </ac:picMkLst>
        </pc:picChg>
        <pc:picChg chg="add del mod">
          <ac:chgData name="Niharika b" userId="24e4646d763d9c30" providerId="LiveId" clId="{EB31DCA6-16C2-40FF-B5FA-6EA1FD226FDF}" dt="2024-05-06T12:52:09.054" v="7592"/>
          <ac:picMkLst>
            <pc:docMk/>
            <pc:sldMk cId="4055552484" sldId="263"/>
            <ac:picMk id="52" creationId="{C55A61B7-19AF-E3DF-531F-6A3391471145}"/>
          </ac:picMkLst>
        </pc:picChg>
        <pc:picChg chg="add del mod ord">
          <ac:chgData name="Niharika b" userId="24e4646d763d9c30" providerId="LiveId" clId="{EB31DCA6-16C2-40FF-B5FA-6EA1FD226FDF}" dt="2024-05-06T12:57:37.119" v="7604"/>
          <ac:picMkLst>
            <pc:docMk/>
            <pc:sldMk cId="4055552484" sldId="263"/>
            <ac:picMk id="56" creationId="{AE7ADC07-A1D3-DB8C-C6BD-DEFE67458D08}"/>
          </ac:picMkLst>
        </pc:picChg>
        <pc:picChg chg="add del mod">
          <ac:chgData name="Niharika b" userId="24e4646d763d9c30" providerId="LiveId" clId="{EB31DCA6-16C2-40FF-B5FA-6EA1FD226FDF}" dt="2024-05-06T13:00:29.456" v="7624"/>
          <ac:picMkLst>
            <pc:docMk/>
            <pc:sldMk cId="4055552484" sldId="263"/>
            <ac:picMk id="57" creationId="{7BEAEF44-7201-D8E8-7A39-42EE83DB0923}"/>
          </ac:picMkLst>
        </pc:picChg>
        <pc:picChg chg="add del mod ord">
          <ac:chgData name="Niharika b" userId="24e4646d763d9c30" providerId="LiveId" clId="{EB31DCA6-16C2-40FF-B5FA-6EA1FD226FDF}" dt="2024-05-06T13:05:47.935" v="7625"/>
          <ac:picMkLst>
            <pc:docMk/>
            <pc:sldMk cId="4055552484" sldId="263"/>
            <ac:picMk id="58" creationId="{C6076471-697A-0251-3AC2-B18983290B08}"/>
          </ac:picMkLst>
        </pc:picChg>
        <pc:picChg chg="add del mod">
          <ac:chgData name="Niharika b" userId="24e4646d763d9c30" providerId="LiveId" clId="{EB31DCA6-16C2-40FF-B5FA-6EA1FD226FDF}" dt="2024-05-06T13:06:05.702" v="7642"/>
          <ac:picMkLst>
            <pc:docMk/>
            <pc:sldMk cId="4055552484" sldId="263"/>
            <ac:picMk id="60" creationId="{E7C35E8F-1E4E-D1D9-A129-4F7FB14D2B74}"/>
          </ac:picMkLst>
        </pc:picChg>
        <pc:picChg chg="add del mod ord">
          <ac:chgData name="Niharika b" userId="24e4646d763d9c30" providerId="LiveId" clId="{EB31DCA6-16C2-40FF-B5FA-6EA1FD226FDF}" dt="2024-05-06T13:12:47.447" v="7643"/>
          <ac:picMkLst>
            <pc:docMk/>
            <pc:sldMk cId="4055552484" sldId="263"/>
            <ac:picMk id="61" creationId="{5CF56467-5BDF-A037-92FA-9A2D9701C9F8}"/>
          </ac:picMkLst>
        </pc:picChg>
        <pc:picChg chg="add mod">
          <ac:chgData name="Niharika b" userId="24e4646d763d9c30" providerId="LiveId" clId="{EB31DCA6-16C2-40FF-B5FA-6EA1FD226FDF}" dt="2024-05-06T13:12:47.447" v="7643"/>
          <ac:picMkLst>
            <pc:docMk/>
            <pc:sldMk cId="4055552484" sldId="263"/>
            <ac:picMk id="62" creationId="{E69B4848-EE20-2B2E-E62E-3535F8A0FA37}"/>
          </ac:picMkLst>
        </pc:picChg>
      </pc:sldChg>
      <pc:sldChg chg="addSp delSp modSp del mod ord modNotesTx">
        <pc:chgData name="Niharika b" userId="24e4646d763d9c30" providerId="LiveId" clId="{EB31DCA6-16C2-40FF-B5FA-6EA1FD226FDF}" dt="2024-04-15T16:25:06.972" v="467" actId="2696"/>
        <pc:sldMkLst>
          <pc:docMk/>
          <pc:sldMk cId="1861699851" sldId="264"/>
        </pc:sldMkLst>
        <pc:spChg chg="mod">
          <ac:chgData name="Niharika b" userId="24e4646d763d9c30" providerId="LiveId" clId="{EB31DCA6-16C2-40FF-B5FA-6EA1FD226FDF}" dt="2024-04-15T16:23:43.803" v="456" actId="14100"/>
          <ac:spMkLst>
            <pc:docMk/>
            <pc:sldMk cId="1861699851" sldId="264"/>
            <ac:spMk id="3" creationId="{6750332A-3795-660F-9B87-3AB611A38ADD}"/>
          </ac:spMkLst>
        </pc:spChg>
        <pc:spChg chg="add del">
          <ac:chgData name="Niharika b" userId="24e4646d763d9c30" providerId="LiveId" clId="{EB31DCA6-16C2-40FF-B5FA-6EA1FD226FDF}" dt="2024-04-15T16:02:48.031" v="2" actId="26606"/>
          <ac:spMkLst>
            <pc:docMk/>
            <pc:sldMk cId="1861699851" sldId="264"/>
            <ac:spMk id="10" creationId="{142D98E1-37D2-4470-BF74-845E897954C6}"/>
          </ac:spMkLst>
        </pc:spChg>
        <pc:spChg chg="add del">
          <ac:chgData name="Niharika b" userId="24e4646d763d9c30" providerId="LiveId" clId="{EB31DCA6-16C2-40FF-B5FA-6EA1FD226FDF}" dt="2024-04-15T16:02:48.031" v="2" actId="26606"/>
          <ac:spMkLst>
            <pc:docMk/>
            <pc:sldMk cId="1861699851" sldId="264"/>
            <ac:spMk id="20" creationId="{E1BEDD21-8CC9-4E04-B8CF-CE59786DFB3A}"/>
          </ac:spMkLst>
        </pc:spChg>
        <pc:spChg chg="add del">
          <ac:chgData name="Niharika b" userId="24e4646d763d9c30" providerId="LiveId" clId="{EB31DCA6-16C2-40FF-B5FA-6EA1FD226FDF}" dt="2024-04-15T16:16:08.249" v="26" actId="26606"/>
          <ac:spMkLst>
            <pc:docMk/>
            <pc:sldMk cId="1861699851" sldId="264"/>
            <ac:spMk id="31" creationId="{142D98E1-37D2-4470-BF74-845E897954C6}"/>
          </ac:spMkLst>
        </pc:spChg>
        <pc:spChg chg="add del">
          <ac:chgData name="Niharika b" userId="24e4646d763d9c30" providerId="LiveId" clId="{EB31DCA6-16C2-40FF-B5FA-6EA1FD226FDF}" dt="2024-04-15T16:02:31.815" v="1" actId="26606"/>
          <ac:spMkLst>
            <pc:docMk/>
            <pc:sldMk cId="1861699851" sldId="264"/>
            <ac:spMk id="34" creationId="{2F9C493A-9F03-49B4-B3FB-19CE5AC115BE}"/>
          </ac:spMkLst>
        </pc:spChg>
        <pc:spChg chg="add del">
          <ac:chgData name="Niharika b" userId="24e4646d763d9c30" providerId="LiveId" clId="{EB31DCA6-16C2-40FF-B5FA-6EA1FD226FDF}" dt="2024-04-15T16:02:31.815" v="1" actId="26606"/>
          <ac:spMkLst>
            <pc:docMk/>
            <pc:sldMk cId="1861699851" sldId="264"/>
            <ac:spMk id="36" creationId="{90A46C7D-C1BB-49B8-8D37-39742820E964}"/>
          </ac:spMkLst>
        </pc:spChg>
        <pc:spChg chg="add del">
          <ac:chgData name="Niharika b" userId="24e4646d763d9c30" providerId="LiveId" clId="{EB31DCA6-16C2-40FF-B5FA-6EA1FD226FDF}" dt="2024-04-15T16:02:31.815" v="1" actId="26606"/>
          <ac:spMkLst>
            <pc:docMk/>
            <pc:sldMk cId="1861699851" sldId="264"/>
            <ac:spMk id="46" creationId="{55820E42-2F9D-41EF-B67F-522A133B3373}"/>
          </ac:spMkLst>
        </pc:spChg>
        <pc:spChg chg="add del">
          <ac:chgData name="Niharika b" userId="24e4646d763d9c30" providerId="LiveId" clId="{EB31DCA6-16C2-40FF-B5FA-6EA1FD226FDF}" dt="2024-04-15T16:16:08.249" v="26" actId="26606"/>
          <ac:spMkLst>
            <pc:docMk/>
            <pc:sldMk cId="1861699851" sldId="264"/>
            <ac:spMk id="57" creationId="{E1BEDD21-8CC9-4E04-B8CF-CE59786DFB3A}"/>
          </ac:spMkLst>
        </pc:spChg>
        <pc:spChg chg="add">
          <ac:chgData name="Niharika b" userId="24e4646d763d9c30" providerId="LiveId" clId="{EB31DCA6-16C2-40FF-B5FA-6EA1FD226FDF}" dt="2024-04-15T16:16:08.249" v="26" actId="26606"/>
          <ac:spMkLst>
            <pc:docMk/>
            <pc:sldMk cId="1861699851" sldId="264"/>
            <ac:spMk id="69" creationId="{142D98E1-37D2-4470-BF74-845E897954C6}"/>
          </ac:spMkLst>
        </pc:spChg>
        <pc:spChg chg="add">
          <ac:chgData name="Niharika b" userId="24e4646d763d9c30" providerId="LiveId" clId="{EB31DCA6-16C2-40FF-B5FA-6EA1FD226FDF}" dt="2024-04-15T16:16:08.249" v="26" actId="26606"/>
          <ac:spMkLst>
            <pc:docMk/>
            <pc:sldMk cId="1861699851" sldId="264"/>
            <ac:spMk id="79" creationId="{E1BEDD21-8CC9-4E04-B8CF-CE59786DFB3A}"/>
          </ac:spMkLst>
        </pc:spChg>
        <pc:grpChg chg="add del">
          <ac:chgData name="Niharika b" userId="24e4646d763d9c30" providerId="LiveId" clId="{EB31DCA6-16C2-40FF-B5FA-6EA1FD226FDF}" dt="2024-04-15T16:02:48.031" v="2" actId="26606"/>
          <ac:grpSpMkLst>
            <pc:docMk/>
            <pc:sldMk cId="1861699851" sldId="264"/>
            <ac:grpSpMk id="12" creationId="{2EDC2578-BDB0-4118-975D-CFCE02823D48}"/>
          </ac:grpSpMkLst>
        </pc:grpChg>
        <pc:grpChg chg="add del">
          <ac:chgData name="Niharika b" userId="24e4646d763d9c30" providerId="LiveId" clId="{EB31DCA6-16C2-40FF-B5FA-6EA1FD226FDF}" dt="2024-04-15T16:02:48.031" v="2" actId="26606"/>
          <ac:grpSpMkLst>
            <pc:docMk/>
            <pc:sldMk cId="1861699851" sldId="264"/>
            <ac:grpSpMk id="22" creationId="{A6DA475A-533E-4A16-A83E-0171FFB6D8BA}"/>
          </ac:grpSpMkLst>
        </pc:grpChg>
        <pc:grpChg chg="add del">
          <ac:chgData name="Niharika b" userId="24e4646d763d9c30" providerId="LiveId" clId="{EB31DCA6-16C2-40FF-B5FA-6EA1FD226FDF}" dt="2024-04-15T16:16:08.249" v="26" actId="26606"/>
          <ac:grpSpMkLst>
            <pc:docMk/>
            <pc:sldMk cId="1861699851" sldId="264"/>
            <ac:grpSpMk id="32" creationId="{2EDC2578-BDB0-4118-975D-CFCE02823D48}"/>
          </ac:grpSpMkLst>
        </pc:grpChg>
        <pc:grpChg chg="add del">
          <ac:chgData name="Niharika b" userId="24e4646d763d9c30" providerId="LiveId" clId="{EB31DCA6-16C2-40FF-B5FA-6EA1FD226FDF}" dt="2024-04-15T16:02:31.815" v="1" actId="26606"/>
          <ac:grpSpMkLst>
            <pc:docMk/>
            <pc:sldMk cId="1861699851" sldId="264"/>
            <ac:grpSpMk id="38" creationId="{61BBAB6F-65E6-4E2B-B363-6AB27C84E0C1}"/>
          </ac:grpSpMkLst>
        </pc:grpChg>
        <pc:grpChg chg="add del">
          <ac:chgData name="Niharika b" userId="24e4646d763d9c30" providerId="LiveId" clId="{EB31DCA6-16C2-40FF-B5FA-6EA1FD226FDF}" dt="2024-04-15T16:02:31.815" v="1" actId="26606"/>
          <ac:grpSpMkLst>
            <pc:docMk/>
            <pc:sldMk cId="1861699851" sldId="264"/>
            <ac:grpSpMk id="48" creationId="{13D9BC31-B57D-4933-AD83-94F462D4C2F9}"/>
          </ac:grpSpMkLst>
        </pc:grpChg>
        <pc:grpChg chg="add del">
          <ac:chgData name="Niharika b" userId="24e4646d763d9c30" providerId="LiveId" clId="{EB31DCA6-16C2-40FF-B5FA-6EA1FD226FDF}" dt="2024-04-15T16:16:08.249" v="26" actId="26606"/>
          <ac:grpSpMkLst>
            <pc:docMk/>
            <pc:sldMk cId="1861699851" sldId="264"/>
            <ac:grpSpMk id="58" creationId="{A6DA475A-533E-4A16-A83E-0171FFB6D8BA}"/>
          </ac:grpSpMkLst>
        </pc:grpChg>
        <pc:grpChg chg="add">
          <ac:chgData name="Niharika b" userId="24e4646d763d9c30" providerId="LiveId" clId="{EB31DCA6-16C2-40FF-B5FA-6EA1FD226FDF}" dt="2024-04-15T16:16:08.249" v="26" actId="26606"/>
          <ac:grpSpMkLst>
            <pc:docMk/>
            <pc:sldMk cId="1861699851" sldId="264"/>
            <ac:grpSpMk id="71" creationId="{2EDC2578-BDB0-4118-975D-CFCE02823D48}"/>
          </ac:grpSpMkLst>
        </pc:grpChg>
        <pc:grpChg chg="add">
          <ac:chgData name="Niharika b" userId="24e4646d763d9c30" providerId="LiveId" clId="{EB31DCA6-16C2-40FF-B5FA-6EA1FD226FDF}" dt="2024-04-15T16:16:08.249" v="26" actId="26606"/>
          <ac:grpSpMkLst>
            <pc:docMk/>
            <pc:sldMk cId="1861699851" sldId="264"/>
            <ac:grpSpMk id="81" creationId="{A6DA475A-533E-4A16-A83E-0171FFB6D8BA}"/>
          </ac:grpSpMkLst>
        </pc:grpChg>
        <pc:picChg chg="del mod ord">
          <ac:chgData name="Niharika b" userId="24e4646d763d9c30" providerId="LiveId" clId="{EB31DCA6-16C2-40FF-B5FA-6EA1FD226FDF}" dt="2024-04-15T16:11:32.777" v="19" actId="478"/>
          <ac:picMkLst>
            <pc:docMk/>
            <pc:sldMk cId="1861699851" sldId="264"/>
            <ac:picMk id="5" creationId="{12E4E3AB-045C-ADCB-E519-C4187CA81039}"/>
          </ac:picMkLst>
        </pc:picChg>
        <pc:picChg chg="add mod ord">
          <ac:chgData name="Niharika b" userId="24e4646d763d9c30" providerId="LiveId" clId="{EB31DCA6-16C2-40FF-B5FA-6EA1FD226FDF}" dt="2024-04-15T16:16:20.993" v="29" actId="1076"/>
          <ac:picMkLst>
            <pc:docMk/>
            <pc:sldMk cId="1861699851" sldId="264"/>
            <ac:picMk id="7" creationId="{9ACEFECF-750C-87CC-3BCC-294765087649}"/>
          </ac:picMkLst>
        </pc:picChg>
        <pc:picChg chg="add mod">
          <ac:chgData name="Niharika b" userId="24e4646d763d9c30" providerId="LiveId" clId="{EB31DCA6-16C2-40FF-B5FA-6EA1FD226FDF}" dt="2024-04-15T16:16:29.389" v="31" actId="14100"/>
          <ac:picMkLst>
            <pc:docMk/>
            <pc:sldMk cId="1861699851" sldId="264"/>
            <ac:picMk id="9" creationId="{248F4F8F-D79C-50A6-0705-960A33887E87}"/>
          </ac:picMkLst>
        </pc:picChg>
      </pc:sldChg>
      <pc:sldChg chg="addSp delSp modSp mod modTransition setBg modAnim modNotesTx">
        <pc:chgData name="Niharika b" userId="24e4646d763d9c30" providerId="LiveId" clId="{EB31DCA6-16C2-40FF-B5FA-6EA1FD226FDF}" dt="2024-05-06T13:12:47.447" v="7643"/>
        <pc:sldMkLst>
          <pc:docMk/>
          <pc:sldMk cId="2676291978" sldId="265"/>
        </pc:sldMkLst>
        <pc:spChg chg="add">
          <ac:chgData name="Niharika b" userId="24e4646d763d9c30" providerId="LiveId" clId="{EB31DCA6-16C2-40FF-B5FA-6EA1FD226FDF}" dt="2024-04-27T21:04:25.914" v="3422"/>
          <ac:spMkLst>
            <pc:docMk/>
            <pc:sldMk cId="2676291978" sldId="265"/>
            <ac:spMk id="2" creationId="{1617FC5F-CBB3-44AD-CA77-4B5D45FB209B}"/>
          </ac:spMkLst>
        </pc:spChg>
        <pc:spChg chg="add mod">
          <ac:chgData name="Niharika b" userId="24e4646d763d9c30" providerId="LiveId" clId="{EB31DCA6-16C2-40FF-B5FA-6EA1FD226FDF}" dt="2024-04-27T21:04:44.808" v="3427" actId="14100"/>
          <ac:spMkLst>
            <pc:docMk/>
            <pc:sldMk cId="2676291978" sldId="265"/>
            <ac:spMk id="4" creationId="{502CAE8B-7CAE-7E2B-89AD-76F18ECB59F0}"/>
          </ac:spMkLst>
        </pc:spChg>
        <pc:spChg chg="mod">
          <ac:chgData name="Niharika b" userId="24e4646d763d9c30" providerId="LiveId" clId="{EB31DCA6-16C2-40FF-B5FA-6EA1FD226FDF}" dt="2024-05-03T17:09:21.759" v="6231" actId="20577"/>
          <ac:spMkLst>
            <pc:docMk/>
            <pc:sldMk cId="2676291978" sldId="265"/>
            <ac:spMk id="11" creationId="{C1E5798F-D291-0795-EB53-5A265B32AA0E}"/>
          </ac:spMkLst>
        </pc:spChg>
        <pc:spChg chg="add del">
          <ac:chgData name="Niharika b" userId="24e4646d763d9c30" providerId="LiveId" clId="{EB31DCA6-16C2-40FF-B5FA-6EA1FD226FDF}" dt="2024-05-03T13:51:39.561" v="5569" actId="26606"/>
          <ac:spMkLst>
            <pc:docMk/>
            <pc:sldMk cId="2676291978" sldId="265"/>
            <ac:spMk id="16" creationId="{2F9C493A-9F03-49B4-B3FB-19CE5AC115BE}"/>
          </ac:spMkLst>
        </pc:spChg>
        <pc:spChg chg="add del">
          <ac:chgData name="Niharika b" userId="24e4646d763d9c30" providerId="LiveId" clId="{EB31DCA6-16C2-40FF-B5FA-6EA1FD226FDF}" dt="2024-05-03T13:51:39.561" v="5569" actId="26606"/>
          <ac:spMkLst>
            <pc:docMk/>
            <pc:sldMk cId="2676291978" sldId="265"/>
            <ac:spMk id="18" creationId="{90A46C7D-C1BB-49B8-8D37-39742820E964}"/>
          </ac:spMkLst>
        </pc:spChg>
        <pc:spChg chg="add del">
          <ac:chgData name="Niharika b" userId="24e4646d763d9c30" providerId="LiveId" clId="{EB31DCA6-16C2-40FF-B5FA-6EA1FD226FDF}" dt="2024-05-03T13:51:39.561" v="5569" actId="26606"/>
          <ac:spMkLst>
            <pc:docMk/>
            <pc:sldMk cId="2676291978" sldId="265"/>
            <ac:spMk id="28" creationId="{55820E42-2F9D-41EF-B67F-522A133B3373}"/>
          </ac:spMkLst>
        </pc:spChg>
        <pc:grpChg chg="add del">
          <ac:chgData name="Niharika b" userId="24e4646d763d9c30" providerId="LiveId" clId="{EB31DCA6-16C2-40FF-B5FA-6EA1FD226FDF}" dt="2024-05-03T13:51:39.561" v="5569" actId="26606"/>
          <ac:grpSpMkLst>
            <pc:docMk/>
            <pc:sldMk cId="2676291978" sldId="265"/>
            <ac:grpSpMk id="20" creationId="{61BBAB6F-65E6-4E2B-B363-6AB27C84E0C1}"/>
          </ac:grpSpMkLst>
        </pc:grpChg>
        <pc:grpChg chg="add del">
          <ac:chgData name="Niharika b" userId="24e4646d763d9c30" providerId="LiveId" clId="{EB31DCA6-16C2-40FF-B5FA-6EA1FD226FDF}" dt="2024-05-03T13:51:39.561" v="5569" actId="26606"/>
          <ac:grpSpMkLst>
            <pc:docMk/>
            <pc:sldMk cId="2676291978" sldId="265"/>
            <ac:grpSpMk id="30" creationId="{13D9BC31-B57D-4933-AD83-94F462D4C2F9}"/>
          </ac:grpSpMkLst>
        </pc:grpChg>
        <pc:picChg chg="add del mod">
          <ac:chgData name="Niharika b" userId="24e4646d763d9c30" providerId="LiveId" clId="{EB31DCA6-16C2-40FF-B5FA-6EA1FD226FDF}" dt="2024-05-04T20:14:04.825" v="7178"/>
          <ac:picMkLst>
            <pc:docMk/>
            <pc:sldMk cId="2676291978" sldId="265"/>
            <ac:picMk id="3" creationId="{58FE2EAC-4629-2CF6-B1BE-22675778F018}"/>
          </ac:picMkLst>
        </pc:picChg>
        <pc:picChg chg="add del mod">
          <ac:chgData name="Niharika b" userId="24e4646d763d9c30" providerId="LiveId" clId="{EB31DCA6-16C2-40FF-B5FA-6EA1FD226FDF}" dt="2024-05-03T13:50:47.391" v="5561" actId="478"/>
          <ac:picMkLst>
            <pc:docMk/>
            <pc:sldMk cId="2676291978" sldId="265"/>
            <ac:picMk id="3" creationId="{71956206-9370-5601-90D6-2FF991B6A602}"/>
          </ac:picMkLst>
        </pc:picChg>
        <pc:picChg chg="del">
          <ac:chgData name="Niharika b" userId="24e4646d763d9c30" providerId="LiveId" clId="{EB31DCA6-16C2-40FF-B5FA-6EA1FD226FDF}" dt="2024-04-27T21:07:46.609" v="3453" actId="478"/>
          <ac:picMkLst>
            <pc:docMk/>
            <pc:sldMk cId="2676291978" sldId="265"/>
            <ac:picMk id="3" creationId="{CA642937-F2B6-1212-1949-BEBC039DDD0D}"/>
          </ac:picMkLst>
        </pc:picChg>
        <pc:picChg chg="add mod ord">
          <ac:chgData name="Niharika b" userId="24e4646d763d9c30" providerId="LiveId" clId="{EB31DCA6-16C2-40FF-B5FA-6EA1FD226FDF}" dt="2024-05-03T13:51:39.561" v="5569" actId="26606"/>
          <ac:picMkLst>
            <pc:docMk/>
            <pc:sldMk cId="2676291978" sldId="265"/>
            <ac:picMk id="5" creationId="{B0683AE0-C3D4-6898-DE90-E8B8FA0F34BF}"/>
          </ac:picMkLst>
        </pc:picChg>
        <pc:picChg chg="add del mod">
          <ac:chgData name="Niharika b" userId="24e4646d763d9c30" providerId="LiveId" clId="{EB31DCA6-16C2-40FF-B5FA-6EA1FD226FDF}" dt="2024-04-30T02:27:45.251" v="3578" actId="478"/>
          <ac:picMkLst>
            <pc:docMk/>
            <pc:sldMk cId="2676291978" sldId="265"/>
            <ac:picMk id="6" creationId="{0F9D9EDB-6571-09AB-8246-E76E60ADE356}"/>
          </ac:picMkLst>
        </pc:picChg>
        <pc:picChg chg="add del mod">
          <ac:chgData name="Niharika b" userId="24e4646d763d9c30" providerId="LiveId" clId="{EB31DCA6-16C2-40FF-B5FA-6EA1FD226FDF}" dt="2024-04-30T02:28:26.706" v="3584" actId="478"/>
          <ac:picMkLst>
            <pc:docMk/>
            <pc:sldMk cId="2676291978" sldId="265"/>
            <ac:picMk id="8" creationId="{0A27D8E9-3FD0-6A91-0AB4-C970DD8CD20A}"/>
          </ac:picMkLst>
        </pc:picChg>
        <pc:picChg chg="add mod">
          <ac:chgData name="Niharika b" userId="24e4646d763d9c30" providerId="LiveId" clId="{EB31DCA6-16C2-40FF-B5FA-6EA1FD226FDF}" dt="2024-05-03T17:09:24.135" v="6232" actId="1076"/>
          <ac:picMkLst>
            <pc:docMk/>
            <pc:sldMk cId="2676291978" sldId="265"/>
            <ac:picMk id="9" creationId="{E748B592-5751-1117-AAE4-77D5406EA3C7}"/>
          </ac:picMkLst>
        </pc:picChg>
        <pc:picChg chg="add del mod ord">
          <ac:chgData name="Niharika b" userId="24e4646d763d9c30" providerId="LiveId" clId="{EB31DCA6-16C2-40FF-B5FA-6EA1FD226FDF}" dt="2024-05-04T20:15:23.587" v="7179"/>
          <ac:picMkLst>
            <pc:docMk/>
            <pc:sldMk cId="2676291978" sldId="265"/>
            <ac:picMk id="10" creationId="{7966D0FF-80CA-722C-103A-A528C3D47F85}"/>
          </ac:picMkLst>
        </pc:picChg>
        <pc:picChg chg="add del mod">
          <ac:chgData name="Niharika b" userId="24e4646d763d9c30" providerId="LiveId" clId="{EB31DCA6-16C2-40FF-B5FA-6EA1FD226FDF}" dt="2024-05-04T20:16:33.849" v="7193"/>
          <ac:picMkLst>
            <pc:docMk/>
            <pc:sldMk cId="2676291978" sldId="265"/>
            <ac:picMk id="12" creationId="{EE0C82C4-B590-D965-B156-4770D88542AC}"/>
          </ac:picMkLst>
        </pc:picChg>
        <pc:picChg chg="add del mod ord">
          <ac:chgData name="Niharika b" userId="24e4646d763d9c30" providerId="LiveId" clId="{EB31DCA6-16C2-40FF-B5FA-6EA1FD226FDF}" dt="2024-05-04T20:22:25.553" v="7202"/>
          <ac:picMkLst>
            <pc:docMk/>
            <pc:sldMk cId="2676291978" sldId="265"/>
            <ac:picMk id="15" creationId="{26B3D6E9-A002-7609-4CF0-2C645489BFDF}"/>
          </ac:picMkLst>
        </pc:picChg>
        <pc:picChg chg="add del mod">
          <ac:chgData name="Niharika b" userId="24e4646d763d9c30" providerId="LiveId" clId="{EB31DCA6-16C2-40FF-B5FA-6EA1FD226FDF}" dt="2024-05-04T20:22:52.516" v="7204"/>
          <ac:picMkLst>
            <pc:docMk/>
            <pc:sldMk cId="2676291978" sldId="265"/>
            <ac:picMk id="16" creationId="{F47E4BB9-F085-8787-29D8-64B5F8162E3C}"/>
          </ac:picMkLst>
        </pc:picChg>
        <pc:picChg chg="add del mod ord">
          <ac:chgData name="Niharika b" userId="24e4646d763d9c30" providerId="LiveId" clId="{EB31DCA6-16C2-40FF-B5FA-6EA1FD226FDF}" dt="2024-05-04T20:23:58.270" v="7205"/>
          <ac:picMkLst>
            <pc:docMk/>
            <pc:sldMk cId="2676291978" sldId="265"/>
            <ac:picMk id="20" creationId="{F0CCF56A-76F2-1CE7-3085-4D70FA10DFA7}"/>
          </ac:picMkLst>
        </pc:picChg>
        <pc:picChg chg="add del mod">
          <ac:chgData name="Niharika b" userId="24e4646d763d9c30" providerId="LiveId" clId="{EB31DCA6-16C2-40FF-B5FA-6EA1FD226FDF}" dt="2024-05-04T20:24:03.531" v="7207"/>
          <ac:picMkLst>
            <pc:docMk/>
            <pc:sldMk cId="2676291978" sldId="265"/>
            <ac:picMk id="21" creationId="{A88BFA38-3B93-735F-AE6C-89A19D53A2C5}"/>
          </ac:picMkLst>
        </pc:picChg>
        <pc:picChg chg="add del mod ord">
          <ac:chgData name="Niharika b" userId="24e4646d763d9c30" providerId="LiveId" clId="{EB31DCA6-16C2-40FF-B5FA-6EA1FD226FDF}" dt="2024-05-04T20:24:35.132" v="7208"/>
          <ac:picMkLst>
            <pc:docMk/>
            <pc:sldMk cId="2676291978" sldId="265"/>
            <ac:picMk id="24" creationId="{02C4D5C8-74B1-CDE5-B8C9-F5C6DAF9CBB3}"/>
          </ac:picMkLst>
        </pc:picChg>
        <pc:picChg chg="add del mod">
          <ac:chgData name="Niharika b" userId="24e4646d763d9c30" providerId="LiveId" clId="{EB31DCA6-16C2-40FF-B5FA-6EA1FD226FDF}" dt="2024-05-04T20:24:42.805" v="7210"/>
          <ac:picMkLst>
            <pc:docMk/>
            <pc:sldMk cId="2676291978" sldId="265"/>
            <ac:picMk id="25" creationId="{6F7E44CB-20C6-EE63-8846-606344226A4F}"/>
          </ac:picMkLst>
        </pc:picChg>
        <pc:picChg chg="add del mod ord">
          <ac:chgData name="Niharika b" userId="24e4646d763d9c30" providerId="LiveId" clId="{EB31DCA6-16C2-40FF-B5FA-6EA1FD226FDF}" dt="2024-05-04T20:25:37.398" v="7211"/>
          <ac:picMkLst>
            <pc:docMk/>
            <pc:sldMk cId="2676291978" sldId="265"/>
            <ac:picMk id="28" creationId="{928F5DCE-CB89-2D9B-B5CF-62AA85C399FB}"/>
          </ac:picMkLst>
        </pc:picChg>
        <pc:picChg chg="add del mod">
          <ac:chgData name="Niharika b" userId="24e4646d763d9c30" providerId="LiveId" clId="{EB31DCA6-16C2-40FF-B5FA-6EA1FD226FDF}" dt="2024-05-06T03:29:17.913" v="7275"/>
          <ac:picMkLst>
            <pc:docMk/>
            <pc:sldMk cId="2676291978" sldId="265"/>
            <ac:picMk id="29" creationId="{F61363E4-1756-63A0-29DD-5E42B2EC880C}"/>
          </ac:picMkLst>
        </pc:picChg>
        <pc:picChg chg="add del mod ord">
          <ac:chgData name="Niharika b" userId="24e4646d763d9c30" providerId="LiveId" clId="{EB31DCA6-16C2-40FF-B5FA-6EA1FD226FDF}" dt="2024-05-06T03:36:31.001" v="7287"/>
          <ac:picMkLst>
            <pc:docMk/>
            <pc:sldMk cId="2676291978" sldId="265"/>
            <ac:picMk id="32" creationId="{C5BA1EFA-9EC8-BBF2-112E-83E922D2325A}"/>
          </ac:picMkLst>
        </pc:picChg>
        <pc:picChg chg="add del mod">
          <ac:chgData name="Niharika b" userId="24e4646d763d9c30" providerId="LiveId" clId="{EB31DCA6-16C2-40FF-B5FA-6EA1FD226FDF}" dt="2024-05-06T03:36:44.117" v="7289"/>
          <ac:picMkLst>
            <pc:docMk/>
            <pc:sldMk cId="2676291978" sldId="265"/>
            <ac:picMk id="33" creationId="{12C7AC24-F4B8-3845-0D01-69A7C2B1C92F}"/>
          </ac:picMkLst>
        </pc:picChg>
        <pc:picChg chg="add del mod ord">
          <ac:chgData name="Niharika b" userId="24e4646d763d9c30" providerId="LiveId" clId="{EB31DCA6-16C2-40FF-B5FA-6EA1FD226FDF}" dt="2024-05-06T03:37:54.139" v="7290"/>
          <ac:picMkLst>
            <pc:docMk/>
            <pc:sldMk cId="2676291978" sldId="265"/>
            <ac:picMk id="36" creationId="{CC25B9DE-0782-1885-248F-31ED7E24BFCF}"/>
          </ac:picMkLst>
        </pc:picChg>
        <pc:picChg chg="add del mod">
          <ac:chgData name="Niharika b" userId="24e4646d763d9c30" providerId="LiveId" clId="{EB31DCA6-16C2-40FF-B5FA-6EA1FD226FDF}" dt="2024-05-06T03:38:02.878" v="7292"/>
          <ac:picMkLst>
            <pc:docMk/>
            <pc:sldMk cId="2676291978" sldId="265"/>
            <ac:picMk id="37" creationId="{12D4D678-9E8D-3B99-DF48-7A0B5EA00CFB}"/>
          </ac:picMkLst>
        </pc:picChg>
        <pc:picChg chg="add del mod ord">
          <ac:chgData name="Niharika b" userId="24e4646d763d9c30" providerId="LiveId" clId="{EB31DCA6-16C2-40FF-B5FA-6EA1FD226FDF}" dt="2024-05-06T03:39:09.655" v="7293"/>
          <ac:picMkLst>
            <pc:docMk/>
            <pc:sldMk cId="2676291978" sldId="265"/>
            <ac:picMk id="40" creationId="{3102F5C0-AB2E-FACB-9745-E49D029E4BD8}"/>
          </ac:picMkLst>
        </pc:picChg>
        <pc:picChg chg="add del mod">
          <ac:chgData name="Niharika b" userId="24e4646d763d9c30" providerId="LiveId" clId="{EB31DCA6-16C2-40FF-B5FA-6EA1FD226FDF}" dt="2024-05-06T03:42:19.477" v="7327"/>
          <ac:picMkLst>
            <pc:docMk/>
            <pc:sldMk cId="2676291978" sldId="265"/>
            <ac:picMk id="41" creationId="{08B2FFEB-3805-5D55-D472-D3F8573A4EF4}"/>
          </ac:picMkLst>
        </pc:picChg>
        <pc:picChg chg="add del mod ord">
          <ac:chgData name="Niharika b" userId="24e4646d763d9c30" providerId="LiveId" clId="{EB31DCA6-16C2-40FF-B5FA-6EA1FD226FDF}" dt="2024-05-06T03:50:18.430" v="7343"/>
          <ac:picMkLst>
            <pc:docMk/>
            <pc:sldMk cId="2676291978" sldId="265"/>
            <ac:picMk id="44" creationId="{48B1AF38-9DCF-3A44-5297-17FC05A96B86}"/>
          </ac:picMkLst>
        </pc:picChg>
        <pc:picChg chg="add del mod">
          <ac:chgData name="Niharika b" userId="24e4646d763d9c30" providerId="LiveId" clId="{EB31DCA6-16C2-40FF-B5FA-6EA1FD226FDF}" dt="2024-05-06T04:22:10.399" v="7511"/>
          <ac:picMkLst>
            <pc:docMk/>
            <pc:sldMk cId="2676291978" sldId="265"/>
            <ac:picMk id="45" creationId="{27FB187D-6877-BCF5-D238-116865234B36}"/>
          </ac:picMkLst>
        </pc:picChg>
        <pc:picChg chg="add del mod ord">
          <ac:chgData name="Niharika b" userId="24e4646d763d9c30" providerId="LiveId" clId="{EB31DCA6-16C2-40FF-B5FA-6EA1FD226FDF}" dt="2024-05-06T04:37:28.991" v="7550"/>
          <ac:picMkLst>
            <pc:docMk/>
            <pc:sldMk cId="2676291978" sldId="265"/>
            <ac:picMk id="48" creationId="{69BAD58E-0777-EF00-6533-93A7B60F8D43}"/>
          </ac:picMkLst>
        </pc:picChg>
        <pc:picChg chg="add del mod">
          <ac:chgData name="Niharika b" userId="24e4646d763d9c30" providerId="LiveId" clId="{EB31DCA6-16C2-40FF-B5FA-6EA1FD226FDF}" dt="2024-05-06T12:52:09.054" v="7592"/>
          <ac:picMkLst>
            <pc:docMk/>
            <pc:sldMk cId="2676291978" sldId="265"/>
            <ac:picMk id="49" creationId="{A3BF840A-6C8B-AB14-0AA1-0F66A5CF834A}"/>
          </ac:picMkLst>
        </pc:picChg>
        <pc:picChg chg="add del mod ord">
          <ac:chgData name="Niharika b" userId="24e4646d763d9c30" providerId="LiveId" clId="{EB31DCA6-16C2-40FF-B5FA-6EA1FD226FDF}" dt="2024-05-06T13:05:47.935" v="7625"/>
          <ac:picMkLst>
            <pc:docMk/>
            <pc:sldMk cId="2676291978" sldId="265"/>
            <ac:picMk id="51" creationId="{AD921D15-962D-0463-0D90-A6D0FAC9ADFC}"/>
          </ac:picMkLst>
        </pc:picChg>
        <pc:picChg chg="add del mod">
          <ac:chgData name="Niharika b" userId="24e4646d763d9c30" providerId="LiveId" clId="{EB31DCA6-16C2-40FF-B5FA-6EA1FD226FDF}" dt="2024-05-06T13:06:05.702" v="7642"/>
          <ac:picMkLst>
            <pc:docMk/>
            <pc:sldMk cId="2676291978" sldId="265"/>
            <ac:picMk id="52" creationId="{FCAB5576-3EC9-EFF9-4BDB-DDBD0A9A4C04}"/>
          </ac:picMkLst>
        </pc:picChg>
        <pc:picChg chg="add del mod ord">
          <ac:chgData name="Niharika b" userId="24e4646d763d9c30" providerId="LiveId" clId="{EB31DCA6-16C2-40FF-B5FA-6EA1FD226FDF}" dt="2024-05-06T13:12:47.447" v="7643"/>
          <ac:picMkLst>
            <pc:docMk/>
            <pc:sldMk cId="2676291978" sldId="265"/>
            <ac:picMk id="53" creationId="{88ADBCA2-5ABA-D447-9C37-FEA01C063F52}"/>
          </ac:picMkLst>
        </pc:picChg>
        <pc:picChg chg="add mod">
          <ac:chgData name="Niharika b" userId="24e4646d763d9c30" providerId="LiveId" clId="{EB31DCA6-16C2-40FF-B5FA-6EA1FD226FDF}" dt="2024-05-06T13:12:47.447" v="7643"/>
          <ac:picMkLst>
            <pc:docMk/>
            <pc:sldMk cId="2676291978" sldId="265"/>
            <ac:picMk id="54" creationId="{BDA49B3A-C5D4-32C6-A134-227EC9C06A1D}"/>
          </ac:picMkLst>
        </pc:picChg>
      </pc:sldChg>
      <pc:sldChg chg="addSp delSp modSp add mod ord modTransition setBg modAnim delDesignElem modNotesTx">
        <pc:chgData name="Niharika b" userId="24e4646d763d9c30" providerId="LiveId" clId="{EB31DCA6-16C2-40FF-B5FA-6EA1FD226FDF}" dt="2024-05-06T13:12:47.447" v="7643"/>
        <pc:sldMkLst>
          <pc:docMk/>
          <pc:sldMk cId="931462233" sldId="266"/>
        </pc:sldMkLst>
        <pc:spChg chg="mod">
          <ac:chgData name="Niharika b" userId="24e4646d763d9c30" providerId="LiveId" clId="{EB31DCA6-16C2-40FF-B5FA-6EA1FD226FDF}" dt="2024-05-03T16:51:45.726" v="6224" actId="14100"/>
          <ac:spMkLst>
            <pc:docMk/>
            <pc:sldMk cId="931462233" sldId="266"/>
            <ac:spMk id="3" creationId="{6750332A-3795-660F-9B87-3AB611A38ADD}"/>
          </ac:spMkLst>
        </pc:spChg>
        <pc:spChg chg="del">
          <ac:chgData name="Niharika b" userId="24e4646d763d9c30" providerId="LiveId" clId="{EB31DCA6-16C2-40FF-B5FA-6EA1FD226FDF}" dt="2024-04-15T16:10:00.327" v="14"/>
          <ac:spMkLst>
            <pc:docMk/>
            <pc:sldMk cId="931462233" sldId="266"/>
            <ac:spMk id="31" creationId="{142D98E1-37D2-4470-BF74-845E897954C6}"/>
          </ac:spMkLst>
        </pc:spChg>
        <pc:spChg chg="del">
          <ac:chgData name="Niharika b" userId="24e4646d763d9c30" providerId="LiveId" clId="{EB31DCA6-16C2-40FF-B5FA-6EA1FD226FDF}" dt="2024-04-15T16:10:00.327" v="14"/>
          <ac:spMkLst>
            <pc:docMk/>
            <pc:sldMk cId="931462233" sldId="266"/>
            <ac:spMk id="57" creationId="{E1BEDD21-8CC9-4E04-B8CF-CE59786DFB3A}"/>
          </ac:spMkLst>
        </pc:spChg>
        <pc:grpChg chg="del">
          <ac:chgData name="Niharika b" userId="24e4646d763d9c30" providerId="LiveId" clId="{EB31DCA6-16C2-40FF-B5FA-6EA1FD226FDF}" dt="2024-04-15T16:10:00.327" v="14"/>
          <ac:grpSpMkLst>
            <pc:docMk/>
            <pc:sldMk cId="931462233" sldId="266"/>
            <ac:grpSpMk id="32" creationId="{2EDC2578-BDB0-4118-975D-CFCE02823D48}"/>
          </ac:grpSpMkLst>
        </pc:grpChg>
        <pc:grpChg chg="del">
          <ac:chgData name="Niharika b" userId="24e4646d763d9c30" providerId="LiveId" clId="{EB31DCA6-16C2-40FF-B5FA-6EA1FD226FDF}" dt="2024-04-15T16:10:00.327" v="14"/>
          <ac:grpSpMkLst>
            <pc:docMk/>
            <pc:sldMk cId="931462233" sldId="266"/>
            <ac:grpSpMk id="58" creationId="{A6DA475A-533E-4A16-A83E-0171FFB6D8BA}"/>
          </ac:grpSpMkLst>
        </pc:grpChg>
        <pc:picChg chg="add del mod">
          <ac:chgData name="Niharika b" userId="24e4646d763d9c30" providerId="LiveId" clId="{EB31DCA6-16C2-40FF-B5FA-6EA1FD226FDF}" dt="2024-05-04T19:58:30.033" v="7129"/>
          <ac:picMkLst>
            <pc:docMk/>
            <pc:sldMk cId="931462233" sldId="266"/>
            <ac:picMk id="4" creationId="{2010BFAD-D550-C80D-3ECC-766810414CC2}"/>
          </ac:picMkLst>
        </pc:picChg>
        <pc:picChg chg="add del mod">
          <ac:chgData name="Niharika b" userId="24e4646d763d9c30" providerId="LiveId" clId="{EB31DCA6-16C2-40FF-B5FA-6EA1FD226FDF}" dt="2024-04-30T02:26:12.253" v="3573" actId="478"/>
          <ac:picMkLst>
            <pc:docMk/>
            <pc:sldMk cId="931462233" sldId="266"/>
            <ac:picMk id="4" creationId="{4C7E3A0A-80CA-F474-3BD0-B86D1A4E8925}"/>
          </ac:picMkLst>
        </pc:picChg>
        <pc:picChg chg="del mod">
          <ac:chgData name="Niharika b" userId="24e4646d763d9c30" providerId="LiveId" clId="{EB31DCA6-16C2-40FF-B5FA-6EA1FD226FDF}" dt="2024-04-27T20:56:30.735" v="3397" actId="478"/>
          <ac:picMkLst>
            <pc:docMk/>
            <pc:sldMk cId="931462233" sldId="266"/>
            <ac:picMk id="5" creationId="{12E4E3AB-045C-ADCB-E519-C4187CA81039}"/>
          </ac:picMkLst>
        </pc:picChg>
        <pc:picChg chg="add del mod">
          <ac:chgData name="Niharika b" userId="24e4646d763d9c30" providerId="LiveId" clId="{EB31DCA6-16C2-40FF-B5FA-6EA1FD226FDF}" dt="2024-04-30T02:26:05.214" v="3571" actId="22"/>
          <ac:picMkLst>
            <pc:docMk/>
            <pc:sldMk cId="931462233" sldId="266"/>
            <ac:picMk id="5" creationId="{4AA83C9C-EECE-CC50-D137-FEAAA411D801}"/>
          </ac:picMkLst>
        </pc:picChg>
        <pc:picChg chg="add mod">
          <ac:chgData name="Niharika b" userId="24e4646d763d9c30" providerId="LiveId" clId="{EB31DCA6-16C2-40FF-B5FA-6EA1FD226FDF}" dt="2024-04-30T02:26:22.033" v="3577" actId="14100"/>
          <ac:picMkLst>
            <pc:docMk/>
            <pc:sldMk cId="931462233" sldId="266"/>
            <ac:picMk id="7" creationId="{6EEDC713-7B45-F544-A485-E9797F2EF949}"/>
          </ac:picMkLst>
        </pc:picChg>
        <pc:picChg chg="add del mod ord">
          <ac:chgData name="Niharika b" userId="24e4646d763d9c30" providerId="LiveId" clId="{EB31DCA6-16C2-40FF-B5FA-6EA1FD226FDF}" dt="2024-05-04T20:02:11.604" v="7130"/>
          <ac:picMkLst>
            <pc:docMk/>
            <pc:sldMk cId="931462233" sldId="266"/>
            <ac:picMk id="8" creationId="{B2EE4A98-DF00-D73C-9884-E8FCEFF2F84B}"/>
          </ac:picMkLst>
        </pc:picChg>
        <pc:picChg chg="add del mod">
          <ac:chgData name="Niharika b" userId="24e4646d763d9c30" providerId="LiveId" clId="{EB31DCA6-16C2-40FF-B5FA-6EA1FD226FDF}" dt="2024-05-04T20:02:20.694" v="7143"/>
          <ac:picMkLst>
            <pc:docMk/>
            <pc:sldMk cId="931462233" sldId="266"/>
            <ac:picMk id="9" creationId="{7D548241-E5A3-4356-E884-B7203C0E9157}"/>
          </ac:picMkLst>
        </pc:picChg>
        <pc:picChg chg="add del mod ord">
          <ac:chgData name="Niharika b" userId="24e4646d763d9c30" providerId="LiveId" clId="{EB31DCA6-16C2-40FF-B5FA-6EA1FD226FDF}" dt="2024-05-04T20:13:05.764" v="7176"/>
          <ac:picMkLst>
            <pc:docMk/>
            <pc:sldMk cId="931462233" sldId="266"/>
            <ac:picMk id="12" creationId="{DA9F2601-A945-E1F5-E95E-A4ED9559686A}"/>
          </ac:picMkLst>
        </pc:picChg>
        <pc:picChg chg="add del mod">
          <ac:chgData name="Niharika b" userId="24e4646d763d9c30" providerId="LiveId" clId="{EB31DCA6-16C2-40FF-B5FA-6EA1FD226FDF}" dt="2024-05-04T20:16:33.849" v="7193"/>
          <ac:picMkLst>
            <pc:docMk/>
            <pc:sldMk cId="931462233" sldId="266"/>
            <ac:picMk id="13" creationId="{A6E36C42-B3D5-2E8D-E647-00C20BD317A9}"/>
          </ac:picMkLst>
        </pc:picChg>
        <pc:picChg chg="add del mod ord">
          <ac:chgData name="Niharika b" userId="24e4646d763d9c30" providerId="LiveId" clId="{EB31DCA6-16C2-40FF-B5FA-6EA1FD226FDF}" dt="2024-05-04T20:22:25.553" v="7202"/>
          <ac:picMkLst>
            <pc:docMk/>
            <pc:sldMk cId="931462233" sldId="266"/>
            <ac:picMk id="18" creationId="{398854EB-B26D-88AE-8683-7485EF99DF09}"/>
          </ac:picMkLst>
        </pc:picChg>
        <pc:picChg chg="add del mod">
          <ac:chgData name="Niharika b" userId="24e4646d763d9c30" providerId="LiveId" clId="{EB31DCA6-16C2-40FF-B5FA-6EA1FD226FDF}" dt="2024-05-06T03:29:17.913" v="7275"/>
          <ac:picMkLst>
            <pc:docMk/>
            <pc:sldMk cId="931462233" sldId="266"/>
            <ac:picMk id="19" creationId="{98827ABC-F66C-9A85-56A3-9F9E85951BE8}"/>
          </ac:picMkLst>
        </pc:picChg>
        <pc:picChg chg="add del mod ord">
          <ac:chgData name="Niharika b" userId="24e4646d763d9c30" providerId="LiveId" clId="{EB31DCA6-16C2-40FF-B5FA-6EA1FD226FDF}" dt="2024-05-06T03:36:31.001" v="7287"/>
          <ac:picMkLst>
            <pc:docMk/>
            <pc:sldMk cId="931462233" sldId="266"/>
            <ac:picMk id="21" creationId="{7F584C41-B1F3-6165-AB91-1A11BF786BAA}"/>
          </ac:picMkLst>
        </pc:picChg>
        <pc:picChg chg="add del mod">
          <ac:chgData name="Niharika b" userId="24e4646d763d9c30" providerId="LiveId" clId="{EB31DCA6-16C2-40FF-B5FA-6EA1FD226FDF}" dt="2024-05-06T03:42:19.477" v="7327"/>
          <ac:picMkLst>
            <pc:docMk/>
            <pc:sldMk cId="931462233" sldId="266"/>
            <ac:picMk id="22" creationId="{7F75F685-ADDC-4BEC-11EB-773306A07A10}"/>
          </ac:picMkLst>
        </pc:picChg>
        <pc:picChg chg="add del mod ord">
          <ac:chgData name="Niharika b" userId="24e4646d763d9c30" providerId="LiveId" clId="{EB31DCA6-16C2-40FF-B5FA-6EA1FD226FDF}" dt="2024-05-06T03:50:18.430" v="7343"/>
          <ac:picMkLst>
            <pc:docMk/>
            <pc:sldMk cId="931462233" sldId="266"/>
            <ac:picMk id="23" creationId="{D03B2B40-C25B-CB63-4CBE-2C6903F72A9C}"/>
          </ac:picMkLst>
        </pc:picChg>
        <pc:picChg chg="add del mod">
          <ac:chgData name="Niharika b" userId="24e4646d763d9c30" providerId="LiveId" clId="{EB31DCA6-16C2-40FF-B5FA-6EA1FD226FDF}" dt="2024-05-06T04:22:10.399" v="7511"/>
          <ac:picMkLst>
            <pc:docMk/>
            <pc:sldMk cId="931462233" sldId="266"/>
            <ac:picMk id="24" creationId="{F2F94C71-9DCF-CC47-5C62-113B389B3A41}"/>
          </ac:picMkLst>
        </pc:picChg>
        <pc:picChg chg="add del mod ord">
          <ac:chgData name="Niharika b" userId="24e4646d763d9c30" providerId="LiveId" clId="{EB31DCA6-16C2-40FF-B5FA-6EA1FD226FDF}" dt="2024-05-06T04:37:28.991" v="7550"/>
          <ac:picMkLst>
            <pc:docMk/>
            <pc:sldMk cId="931462233" sldId="266"/>
            <ac:picMk id="25" creationId="{0E77FB76-D050-C5EE-5DDC-ACD5F0205EBD}"/>
          </ac:picMkLst>
        </pc:picChg>
        <pc:picChg chg="add del mod">
          <ac:chgData name="Niharika b" userId="24e4646d763d9c30" providerId="LiveId" clId="{EB31DCA6-16C2-40FF-B5FA-6EA1FD226FDF}" dt="2024-05-06T04:51:50.316" v="7570"/>
          <ac:picMkLst>
            <pc:docMk/>
            <pc:sldMk cId="931462233" sldId="266"/>
            <ac:picMk id="26" creationId="{72388FC3-324A-D058-B136-CEEFF7928919}"/>
          </ac:picMkLst>
        </pc:picChg>
        <pc:picChg chg="add del mod ord">
          <ac:chgData name="Niharika b" userId="24e4646d763d9c30" providerId="LiveId" clId="{EB31DCA6-16C2-40FF-B5FA-6EA1FD226FDF}" dt="2024-05-06T04:52:36.771" v="7571"/>
          <ac:picMkLst>
            <pc:docMk/>
            <pc:sldMk cId="931462233" sldId="266"/>
            <ac:picMk id="30" creationId="{939D3F4F-8F0E-AC07-B9A7-5AA454C66B65}"/>
          </ac:picMkLst>
        </pc:picChg>
        <pc:picChg chg="add del mod">
          <ac:chgData name="Niharika b" userId="24e4646d763d9c30" providerId="LiveId" clId="{EB31DCA6-16C2-40FF-B5FA-6EA1FD226FDF}" dt="2024-05-06T12:52:09.054" v="7592"/>
          <ac:picMkLst>
            <pc:docMk/>
            <pc:sldMk cId="931462233" sldId="266"/>
            <ac:picMk id="31" creationId="{DE672622-84EB-C4EE-ABD3-1F3C7796CE18}"/>
          </ac:picMkLst>
        </pc:picChg>
        <pc:picChg chg="add del mod ord">
          <ac:chgData name="Niharika b" userId="24e4646d763d9c30" providerId="LiveId" clId="{EB31DCA6-16C2-40FF-B5FA-6EA1FD226FDF}" dt="2024-05-06T13:00:24.715" v="7611"/>
          <ac:picMkLst>
            <pc:docMk/>
            <pc:sldMk cId="931462233" sldId="266"/>
            <ac:picMk id="34" creationId="{281EF804-CB92-4F43-3353-EF269217C745}"/>
          </ac:picMkLst>
        </pc:picChg>
        <pc:picChg chg="add del mod">
          <ac:chgData name="Niharika b" userId="24e4646d763d9c30" providerId="LiveId" clId="{EB31DCA6-16C2-40FF-B5FA-6EA1FD226FDF}" dt="2024-05-06T13:00:29.456" v="7624"/>
          <ac:picMkLst>
            <pc:docMk/>
            <pc:sldMk cId="931462233" sldId="266"/>
            <ac:picMk id="35" creationId="{A633CC07-CF9F-7676-6B58-208F00E549BD}"/>
          </ac:picMkLst>
        </pc:picChg>
        <pc:picChg chg="add del mod ord">
          <ac:chgData name="Niharika b" userId="24e4646d763d9c30" providerId="LiveId" clId="{EB31DCA6-16C2-40FF-B5FA-6EA1FD226FDF}" dt="2024-05-06T13:05:47.935" v="7625"/>
          <ac:picMkLst>
            <pc:docMk/>
            <pc:sldMk cId="931462233" sldId="266"/>
            <ac:picMk id="38" creationId="{68839205-8E87-E21B-CCED-B87D314AEA9F}"/>
          </ac:picMkLst>
        </pc:picChg>
        <pc:picChg chg="add del mod">
          <ac:chgData name="Niharika b" userId="24e4646d763d9c30" providerId="LiveId" clId="{EB31DCA6-16C2-40FF-B5FA-6EA1FD226FDF}" dt="2024-05-06T13:06:05.702" v="7642"/>
          <ac:picMkLst>
            <pc:docMk/>
            <pc:sldMk cId="931462233" sldId="266"/>
            <ac:picMk id="39" creationId="{61F13C0C-2205-D0AA-FC1C-719E10E7FD7B}"/>
          </ac:picMkLst>
        </pc:picChg>
        <pc:picChg chg="add del mod ord">
          <ac:chgData name="Niharika b" userId="24e4646d763d9c30" providerId="LiveId" clId="{EB31DCA6-16C2-40FF-B5FA-6EA1FD226FDF}" dt="2024-05-06T13:12:47.447" v="7643"/>
          <ac:picMkLst>
            <pc:docMk/>
            <pc:sldMk cId="931462233" sldId="266"/>
            <ac:picMk id="40" creationId="{14329E85-3789-2950-2466-DF32F7EB01CD}"/>
          </ac:picMkLst>
        </pc:picChg>
        <pc:picChg chg="add mod">
          <ac:chgData name="Niharika b" userId="24e4646d763d9c30" providerId="LiveId" clId="{EB31DCA6-16C2-40FF-B5FA-6EA1FD226FDF}" dt="2024-05-06T13:12:47.447" v="7643"/>
          <ac:picMkLst>
            <pc:docMk/>
            <pc:sldMk cId="931462233" sldId="266"/>
            <ac:picMk id="41" creationId="{5AA9D5AC-9AD8-A8AB-CDF8-6A4C1F56B13F}"/>
          </ac:picMkLst>
        </pc:picChg>
      </pc:sldChg>
      <pc:sldChg chg="addSp delSp modSp add mod ord modTransition modAnim modNotesTx">
        <pc:chgData name="Niharika b" userId="24e4646d763d9c30" providerId="LiveId" clId="{EB31DCA6-16C2-40FF-B5FA-6EA1FD226FDF}" dt="2024-05-06T13:12:47.447" v="7643"/>
        <pc:sldMkLst>
          <pc:docMk/>
          <pc:sldMk cId="1898599129" sldId="267"/>
        </pc:sldMkLst>
        <pc:spChg chg="mod">
          <ac:chgData name="Niharika b" userId="24e4646d763d9c30" providerId="LiveId" clId="{EB31DCA6-16C2-40FF-B5FA-6EA1FD226FDF}" dt="2024-05-03T17:17:19.474" v="6237" actId="1076"/>
          <ac:spMkLst>
            <pc:docMk/>
            <pc:sldMk cId="1898599129" sldId="267"/>
            <ac:spMk id="3" creationId="{6750332A-3795-660F-9B87-3AB611A38ADD}"/>
          </ac:spMkLst>
        </pc:spChg>
        <pc:picChg chg="add del mod">
          <ac:chgData name="Niharika b" userId="24e4646d763d9c30" providerId="LiveId" clId="{EB31DCA6-16C2-40FF-B5FA-6EA1FD226FDF}" dt="2024-04-30T02:30:44.534" v="3594" actId="478"/>
          <ac:picMkLst>
            <pc:docMk/>
            <pc:sldMk cId="1898599129" sldId="267"/>
            <ac:picMk id="2" creationId="{417904EE-E3A5-F5C7-0542-C9869E594F91}"/>
          </ac:picMkLst>
        </pc:picChg>
        <pc:picChg chg="add del mod">
          <ac:chgData name="Niharika b" userId="24e4646d763d9c30" providerId="LiveId" clId="{EB31DCA6-16C2-40FF-B5FA-6EA1FD226FDF}" dt="2024-04-30T02:31:13.074" v="3599" actId="478"/>
          <ac:picMkLst>
            <pc:docMk/>
            <pc:sldMk cId="1898599129" sldId="267"/>
            <ac:picMk id="4" creationId="{B822C4B2-71EC-A159-A853-3540CF45E644}"/>
          </ac:picMkLst>
        </pc:picChg>
        <pc:picChg chg="del">
          <ac:chgData name="Niharika b" userId="24e4646d763d9c30" providerId="LiveId" clId="{EB31DCA6-16C2-40FF-B5FA-6EA1FD226FDF}" dt="2024-04-15T16:24:07.313" v="460" actId="478"/>
          <ac:picMkLst>
            <pc:docMk/>
            <pc:sldMk cId="1898599129" sldId="267"/>
            <ac:picMk id="5" creationId="{12E4E3AB-045C-ADCB-E519-C4187CA81039}"/>
          </ac:picMkLst>
        </pc:picChg>
        <pc:picChg chg="add mod">
          <ac:chgData name="Niharika b" userId="24e4646d763d9c30" providerId="LiveId" clId="{EB31DCA6-16C2-40FF-B5FA-6EA1FD226FDF}" dt="2024-05-03T17:17:22.208" v="6238" actId="1076"/>
          <ac:picMkLst>
            <pc:docMk/>
            <pc:sldMk cId="1898599129" sldId="267"/>
            <ac:picMk id="6" creationId="{4CBC2A95-9729-E2E3-C5D7-E0B54921A589}"/>
          </ac:picMkLst>
        </pc:picChg>
        <pc:picChg chg="add del mod">
          <ac:chgData name="Niharika b" userId="24e4646d763d9c30" providerId="LiveId" clId="{EB31DCA6-16C2-40FF-B5FA-6EA1FD226FDF}" dt="2024-05-03T13:53:46.626" v="5570" actId="478"/>
          <ac:picMkLst>
            <pc:docMk/>
            <pc:sldMk cId="1898599129" sldId="267"/>
            <ac:picMk id="8" creationId="{20A21DBC-0087-298A-5CEF-C1DCE7730974}"/>
          </ac:picMkLst>
        </pc:picChg>
        <pc:picChg chg="add del mod">
          <ac:chgData name="Niharika b" userId="24e4646d763d9c30" providerId="LiveId" clId="{EB31DCA6-16C2-40FF-B5FA-6EA1FD226FDF}" dt="2024-05-06T03:29:17.913" v="7275"/>
          <ac:picMkLst>
            <pc:docMk/>
            <pc:sldMk cId="1898599129" sldId="267"/>
            <ac:picMk id="9" creationId="{21B385C1-1E54-E8F0-3E12-CD5697815BFD}"/>
          </ac:picMkLst>
        </pc:picChg>
        <pc:picChg chg="add mod">
          <ac:chgData name="Niharika b" userId="24e4646d763d9c30" providerId="LiveId" clId="{EB31DCA6-16C2-40FF-B5FA-6EA1FD226FDF}" dt="2024-05-03T13:54:17.935" v="5574" actId="1076"/>
          <ac:picMkLst>
            <pc:docMk/>
            <pc:sldMk cId="1898599129" sldId="267"/>
            <ac:picMk id="10" creationId="{78498DE2-84C5-FF01-1868-156609526E23}"/>
          </ac:picMkLst>
        </pc:picChg>
        <pc:picChg chg="add del mod ord">
          <ac:chgData name="Niharika b" userId="24e4646d763d9c30" providerId="LiveId" clId="{EB31DCA6-16C2-40FF-B5FA-6EA1FD226FDF}" dt="2024-05-06T03:39:46.560" v="7294"/>
          <ac:picMkLst>
            <pc:docMk/>
            <pc:sldMk cId="1898599129" sldId="267"/>
            <ac:picMk id="11" creationId="{1499CA8F-6465-01D5-B201-011ED1D09E2F}"/>
          </ac:picMkLst>
        </pc:picChg>
        <pc:picChg chg="add del mod">
          <ac:chgData name="Niharika b" userId="24e4646d763d9c30" providerId="LiveId" clId="{EB31DCA6-16C2-40FF-B5FA-6EA1FD226FDF}" dt="2024-05-06T03:40:49.195" v="7300"/>
          <ac:picMkLst>
            <pc:docMk/>
            <pc:sldMk cId="1898599129" sldId="267"/>
            <ac:picMk id="12" creationId="{7978F2FE-C1B4-669C-6C50-3F2DC81D0330}"/>
          </ac:picMkLst>
        </pc:picChg>
        <pc:picChg chg="add del mod ord">
          <ac:chgData name="Niharika b" userId="24e4646d763d9c30" providerId="LiveId" clId="{EB31DCA6-16C2-40FF-B5FA-6EA1FD226FDF}" dt="2024-05-06T03:41:09.294" v="7301"/>
          <ac:picMkLst>
            <pc:docMk/>
            <pc:sldMk cId="1898599129" sldId="267"/>
            <ac:picMk id="15" creationId="{D4662AFC-84B8-3F07-CB10-422172F6A2E7}"/>
          </ac:picMkLst>
        </pc:picChg>
        <pc:picChg chg="add del mod">
          <ac:chgData name="Niharika b" userId="24e4646d763d9c30" providerId="LiveId" clId="{EB31DCA6-16C2-40FF-B5FA-6EA1FD226FDF}" dt="2024-05-06T03:41:11.692" v="7303"/>
          <ac:picMkLst>
            <pc:docMk/>
            <pc:sldMk cId="1898599129" sldId="267"/>
            <ac:picMk id="16" creationId="{3CAB9700-5588-ACFE-A5EC-4CC58EDFBF2F}"/>
          </ac:picMkLst>
        </pc:picChg>
        <pc:picChg chg="add del mod ord">
          <ac:chgData name="Niharika b" userId="24e4646d763d9c30" providerId="LiveId" clId="{EB31DCA6-16C2-40FF-B5FA-6EA1FD226FDF}" dt="2024-05-06T03:41:31.415" v="7304"/>
          <ac:picMkLst>
            <pc:docMk/>
            <pc:sldMk cId="1898599129" sldId="267"/>
            <ac:picMk id="19" creationId="{4ACBCEDD-C9D5-44F3-E27B-3B88E77FE8ED}"/>
          </ac:picMkLst>
        </pc:picChg>
        <pc:picChg chg="add del mod">
          <ac:chgData name="Niharika b" userId="24e4646d763d9c30" providerId="LiveId" clId="{EB31DCA6-16C2-40FF-B5FA-6EA1FD226FDF}" dt="2024-05-06T03:42:19.477" v="7327"/>
          <ac:picMkLst>
            <pc:docMk/>
            <pc:sldMk cId="1898599129" sldId="267"/>
            <ac:picMk id="20" creationId="{A36874F2-3FF2-9D1E-3E7B-0CECBB051138}"/>
          </ac:picMkLst>
        </pc:picChg>
        <pc:picChg chg="add del mod ord">
          <ac:chgData name="Niharika b" userId="24e4646d763d9c30" providerId="LiveId" clId="{EB31DCA6-16C2-40FF-B5FA-6EA1FD226FDF}" dt="2024-05-06T03:51:00.420" v="7344"/>
          <ac:picMkLst>
            <pc:docMk/>
            <pc:sldMk cId="1898599129" sldId="267"/>
            <ac:picMk id="23" creationId="{BEED38BF-C517-00C0-F191-7B71156085DA}"/>
          </ac:picMkLst>
        </pc:picChg>
        <pc:picChg chg="add del mod">
          <ac:chgData name="Niharika b" userId="24e4646d763d9c30" providerId="LiveId" clId="{EB31DCA6-16C2-40FF-B5FA-6EA1FD226FDF}" dt="2024-05-06T04:22:10.399" v="7511"/>
          <ac:picMkLst>
            <pc:docMk/>
            <pc:sldMk cId="1898599129" sldId="267"/>
            <ac:picMk id="24" creationId="{7A70114D-91AF-23C9-9EE7-636E70FBA281}"/>
          </ac:picMkLst>
        </pc:picChg>
        <pc:picChg chg="add del mod ord">
          <ac:chgData name="Niharika b" userId="24e4646d763d9c30" providerId="LiveId" clId="{EB31DCA6-16C2-40FF-B5FA-6EA1FD226FDF}" dt="2024-05-06T04:37:28.991" v="7550"/>
          <ac:picMkLst>
            <pc:docMk/>
            <pc:sldMk cId="1898599129" sldId="267"/>
            <ac:picMk id="26" creationId="{E8D8117B-3E1C-BBFD-5FF1-CD33595FBD04}"/>
          </ac:picMkLst>
        </pc:picChg>
        <pc:picChg chg="add del mod">
          <ac:chgData name="Niharika b" userId="24e4646d763d9c30" providerId="LiveId" clId="{EB31DCA6-16C2-40FF-B5FA-6EA1FD226FDF}" dt="2024-05-06T12:52:09.054" v="7592"/>
          <ac:picMkLst>
            <pc:docMk/>
            <pc:sldMk cId="1898599129" sldId="267"/>
            <ac:picMk id="27" creationId="{66A07BE0-8A63-521A-A5B1-1FDBB67E30C8}"/>
          </ac:picMkLst>
        </pc:picChg>
        <pc:picChg chg="add del mod ord">
          <ac:chgData name="Niharika b" userId="24e4646d763d9c30" providerId="LiveId" clId="{EB31DCA6-16C2-40FF-B5FA-6EA1FD226FDF}" dt="2024-05-06T13:05:47.935" v="7625"/>
          <ac:picMkLst>
            <pc:docMk/>
            <pc:sldMk cId="1898599129" sldId="267"/>
            <ac:picMk id="28" creationId="{194AD1E4-28E4-F14E-4042-A3055AAA2682}"/>
          </ac:picMkLst>
        </pc:picChg>
        <pc:picChg chg="add del mod">
          <ac:chgData name="Niharika b" userId="24e4646d763d9c30" providerId="LiveId" clId="{EB31DCA6-16C2-40FF-B5FA-6EA1FD226FDF}" dt="2024-05-06T13:06:05.702" v="7642"/>
          <ac:picMkLst>
            <pc:docMk/>
            <pc:sldMk cId="1898599129" sldId="267"/>
            <ac:picMk id="29" creationId="{F9DA2EA0-9AC5-3736-44B1-11A855692E77}"/>
          </ac:picMkLst>
        </pc:picChg>
        <pc:picChg chg="add del mod ord">
          <ac:chgData name="Niharika b" userId="24e4646d763d9c30" providerId="LiveId" clId="{EB31DCA6-16C2-40FF-B5FA-6EA1FD226FDF}" dt="2024-05-06T13:12:47.447" v="7643"/>
          <ac:picMkLst>
            <pc:docMk/>
            <pc:sldMk cId="1898599129" sldId="267"/>
            <ac:picMk id="30" creationId="{EDA0CE8E-690D-A7A4-860F-2A1E1D9FC001}"/>
          </ac:picMkLst>
        </pc:picChg>
        <pc:picChg chg="add mod">
          <ac:chgData name="Niharika b" userId="24e4646d763d9c30" providerId="LiveId" clId="{EB31DCA6-16C2-40FF-B5FA-6EA1FD226FDF}" dt="2024-05-06T13:12:47.447" v="7643"/>
          <ac:picMkLst>
            <pc:docMk/>
            <pc:sldMk cId="1898599129" sldId="267"/>
            <ac:picMk id="31" creationId="{2CB662F3-C1A3-C941-38A5-896FFC45AE2A}"/>
          </ac:picMkLst>
        </pc:picChg>
      </pc:sldChg>
      <pc:sldChg chg="addSp delSp modSp add mod ord modTransition setBg modAnim modNotesTx">
        <pc:chgData name="Niharika b" userId="24e4646d763d9c30" providerId="LiveId" clId="{EB31DCA6-16C2-40FF-B5FA-6EA1FD226FDF}" dt="2024-05-06T13:12:47.447" v="7643"/>
        <pc:sldMkLst>
          <pc:docMk/>
          <pc:sldMk cId="2741137371" sldId="268"/>
        </pc:sldMkLst>
        <pc:spChg chg="mod ord">
          <ac:chgData name="Niharika b" userId="24e4646d763d9c30" providerId="LiveId" clId="{EB31DCA6-16C2-40FF-B5FA-6EA1FD226FDF}" dt="2024-05-02T04:22:00.639" v="5167" actId="27636"/>
          <ac:spMkLst>
            <pc:docMk/>
            <pc:sldMk cId="2741137371" sldId="268"/>
            <ac:spMk id="3" creationId="{6750332A-3795-660F-9B87-3AB611A38ADD}"/>
          </ac:spMkLst>
        </pc:spChg>
        <pc:spChg chg="add del">
          <ac:chgData name="Niharika b" userId="24e4646d763d9c30" providerId="LiveId" clId="{EB31DCA6-16C2-40FF-B5FA-6EA1FD226FDF}" dt="2024-04-16T22:09:28.402" v="488" actId="26606"/>
          <ac:spMkLst>
            <pc:docMk/>
            <pc:sldMk cId="2741137371" sldId="268"/>
            <ac:spMk id="13" creationId="{2F9C493A-9F03-49B4-B3FB-19CE5AC115BE}"/>
          </ac:spMkLst>
        </pc:spChg>
        <pc:spChg chg="add del">
          <ac:chgData name="Niharika b" userId="24e4646d763d9c30" providerId="LiveId" clId="{EB31DCA6-16C2-40FF-B5FA-6EA1FD226FDF}" dt="2024-04-16T22:09:28.402" v="488" actId="26606"/>
          <ac:spMkLst>
            <pc:docMk/>
            <pc:sldMk cId="2741137371" sldId="268"/>
            <ac:spMk id="15" creationId="{90A46C7D-C1BB-49B8-8D37-39742820E964}"/>
          </ac:spMkLst>
        </pc:spChg>
        <pc:spChg chg="add del">
          <ac:chgData name="Niharika b" userId="24e4646d763d9c30" providerId="LiveId" clId="{EB31DCA6-16C2-40FF-B5FA-6EA1FD226FDF}" dt="2024-04-16T22:10:50.614" v="491" actId="26606"/>
          <ac:spMkLst>
            <pc:docMk/>
            <pc:sldMk cId="2741137371" sldId="268"/>
            <ac:spMk id="28" creationId="{2F9C493A-9F03-49B4-B3FB-19CE5AC115BE}"/>
          </ac:spMkLst>
        </pc:spChg>
        <pc:spChg chg="add del">
          <ac:chgData name="Niharika b" userId="24e4646d763d9c30" providerId="LiveId" clId="{EB31DCA6-16C2-40FF-B5FA-6EA1FD226FDF}" dt="2024-04-16T22:10:50.614" v="491" actId="26606"/>
          <ac:spMkLst>
            <pc:docMk/>
            <pc:sldMk cId="2741137371" sldId="268"/>
            <ac:spMk id="30" creationId="{90A46C7D-C1BB-49B8-8D37-39742820E964}"/>
          </ac:spMkLst>
        </pc:spChg>
        <pc:spChg chg="add del">
          <ac:chgData name="Niharika b" userId="24e4646d763d9c30" providerId="LiveId" clId="{EB31DCA6-16C2-40FF-B5FA-6EA1FD226FDF}" dt="2024-04-16T22:12:12.632" v="497" actId="26606"/>
          <ac:spMkLst>
            <pc:docMk/>
            <pc:sldMk cId="2741137371" sldId="268"/>
            <ac:spMk id="43" creationId="{2F9C493A-9F03-49B4-B3FB-19CE5AC115BE}"/>
          </ac:spMkLst>
        </pc:spChg>
        <pc:spChg chg="add del">
          <ac:chgData name="Niharika b" userId="24e4646d763d9c30" providerId="LiveId" clId="{EB31DCA6-16C2-40FF-B5FA-6EA1FD226FDF}" dt="2024-04-16T22:12:12.632" v="497" actId="26606"/>
          <ac:spMkLst>
            <pc:docMk/>
            <pc:sldMk cId="2741137371" sldId="268"/>
            <ac:spMk id="45" creationId="{90A46C7D-C1BB-49B8-8D37-39742820E964}"/>
          </ac:spMkLst>
        </pc:spChg>
        <pc:spChg chg="add del">
          <ac:chgData name="Niharika b" userId="24e4646d763d9c30" providerId="LiveId" clId="{EB31DCA6-16C2-40FF-B5FA-6EA1FD226FDF}" dt="2024-04-16T22:12:51.305" v="500" actId="26606"/>
          <ac:spMkLst>
            <pc:docMk/>
            <pc:sldMk cId="2741137371" sldId="268"/>
            <ac:spMk id="58" creationId="{2F9C493A-9F03-49B4-B3FB-19CE5AC115BE}"/>
          </ac:spMkLst>
        </pc:spChg>
        <pc:spChg chg="add del">
          <ac:chgData name="Niharika b" userId="24e4646d763d9c30" providerId="LiveId" clId="{EB31DCA6-16C2-40FF-B5FA-6EA1FD226FDF}" dt="2024-04-16T22:12:51.305" v="500" actId="26606"/>
          <ac:spMkLst>
            <pc:docMk/>
            <pc:sldMk cId="2741137371" sldId="268"/>
            <ac:spMk id="60" creationId="{90A46C7D-C1BB-49B8-8D37-39742820E964}"/>
          </ac:spMkLst>
        </pc:spChg>
        <pc:spChg chg="add">
          <ac:chgData name="Niharika b" userId="24e4646d763d9c30" providerId="LiveId" clId="{EB31DCA6-16C2-40FF-B5FA-6EA1FD226FDF}" dt="2024-04-16T22:12:51.305" v="500" actId="26606"/>
          <ac:spMkLst>
            <pc:docMk/>
            <pc:sldMk cId="2741137371" sldId="268"/>
            <ac:spMk id="73" creationId="{2F9C493A-9F03-49B4-B3FB-19CE5AC115BE}"/>
          </ac:spMkLst>
        </pc:spChg>
        <pc:spChg chg="add">
          <ac:chgData name="Niharika b" userId="24e4646d763d9c30" providerId="LiveId" clId="{EB31DCA6-16C2-40FF-B5FA-6EA1FD226FDF}" dt="2024-04-16T22:12:51.305" v="500" actId="26606"/>
          <ac:spMkLst>
            <pc:docMk/>
            <pc:sldMk cId="2741137371" sldId="268"/>
            <ac:spMk id="75" creationId="{90A46C7D-C1BB-49B8-8D37-39742820E964}"/>
          </ac:spMkLst>
        </pc:spChg>
        <pc:grpChg chg="add del">
          <ac:chgData name="Niharika b" userId="24e4646d763d9c30" providerId="LiveId" clId="{EB31DCA6-16C2-40FF-B5FA-6EA1FD226FDF}" dt="2024-04-16T22:09:28.402" v="488" actId="26606"/>
          <ac:grpSpMkLst>
            <pc:docMk/>
            <pc:sldMk cId="2741137371" sldId="268"/>
            <ac:grpSpMk id="17" creationId="{61BBAB6F-65E6-4E2B-B363-6AB27C84E0C1}"/>
          </ac:grpSpMkLst>
        </pc:grpChg>
        <pc:grpChg chg="add del">
          <ac:chgData name="Niharika b" userId="24e4646d763d9c30" providerId="LiveId" clId="{EB31DCA6-16C2-40FF-B5FA-6EA1FD226FDF}" dt="2024-04-16T22:10:50.614" v="491" actId="26606"/>
          <ac:grpSpMkLst>
            <pc:docMk/>
            <pc:sldMk cId="2741137371" sldId="268"/>
            <ac:grpSpMk id="32" creationId="{61BBAB6F-65E6-4E2B-B363-6AB27C84E0C1}"/>
          </ac:grpSpMkLst>
        </pc:grpChg>
        <pc:grpChg chg="add del">
          <ac:chgData name="Niharika b" userId="24e4646d763d9c30" providerId="LiveId" clId="{EB31DCA6-16C2-40FF-B5FA-6EA1FD226FDF}" dt="2024-04-16T22:12:12.632" v="497" actId="26606"/>
          <ac:grpSpMkLst>
            <pc:docMk/>
            <pc:sldMk cId="2741137371" sldId="268"/>
            <ac:grpSpMk id="47" creationId="{61BBAB6F-65E6-4E2B-B363-6AB27C84E0C1}"/>
          </ac:grpSpMkLst>
        </pc:grpChg>
        <pc:grpChg chg="add del">
          <ac:chgData name="Niharika b" userId="24e4646d763d9c30" providerId="LiveId" clId="{EB31DCA6-16C2-40FF-B5FA-6EA1FD226FDF}" dt="2024-04-16T22:12:51.305" v="500" actId="26606"/>
          <ac:grpSpMkLst>
            <pc:docMk/>
            <pc:sldMk cId="2741137371" sldId="268"/>
            <ac:grpSpMk id="62" creationId="{61BBAB6F-65E6-4E2B-B363-6AB27C84E0C1}"/>
          </ac:grpSpMkLst>
        </pc:grpChg>
        <pc:grpChg chg="add">
          <ac:chgData name="Niharika b" userId="24e4646d763d9c30" providerId="LiveId" clId="{EB31DCA6-16C2-40FF-B5FA-6EA1FD226FDF}" dt="2024-04-16T22:12:51.305" v="500" actId="26606"/>
          <ac:grpSpMkLst>
            <pc:docMk/>
            <pc:sldMk cId="2741137371" sldId="268"/>
            <ac:grpSpMk id="77" creationId="{61BBAB6F-65E6-4E2B-B363-6AB27C84E0C1}"/>
          </ac:grpSpMkLst>
        </pc:grpChg>
        <pc:picChg chg="del">
          <ac:chgData name="Niharika b" userId="24e4646d763d9c30" providerId="LiveId" clId="{EB31DCA6-16C2-40FF-B5FA-6EA1FD226FDF}" dt="2024-04-16T22:00:16.390" v="468" actId="478"/>
          <ac:picMkLst>
            <pc:docMk/>
            <pc:sldMk cId="2741137371" sldId="268"/>
            <ac:picMk id="2" creationId="{417904EE-E3A5-F5C7-0542-C9869E594F91}"/>
          </ac:picMkLst>
        </pc:picChg>
        <pc:picChg chg="add del mod">
          <ac:chgData name="Niharika b" userId="24e4646d763d9c30" providerId="LiveId" clId="{EB31DCA6-16C2-40FF-B5FA-6EA1FD226FDF}" dt="2024-04-30T02:17:13.691" v="3520" actId="478"/>
          <ac:picMkLst>
            <pc:docMk/>
            <pc:sldMk cId="2741137371" sldId="268"/>
            <ac:picMk id="4" creationId="{6E8D6965-5A59-82DC-E7F1-EDF7E09501A4}"/>
          </ac:picMkLst>
        </pc:picChg>
        <pc:picChg chg="del">
          <ac:chgData name="Niharika b" userId="24e4646d763d9c30" providerId="LiveId" clId="{EB31DCA6-16C2-40FF-B5FA-6EA1FD226FDF}" dt="2024-04-16T22:00:30.599" v="474" actId="478"/>
          <ac:picMkLst>
            <pc:docMk/>
            <pc:sldMk cId="2741137371" sldId="268"/>
            <ac:picMk id="4" creationId="{B822C4B2-71EC-A159-A853-3540CF45E644}"/>
          </ac:picMkLst>
        </pc:picChg>
        <pc:picChg chg="add mod">
          <ac:chgData name="Niharika b" userId="24e4646d763d9c30" providerId="LiveId" clId="{EB31DCA6-16C2-40FF-B5FA-6EA1FD226FDF}" dt="2024-04-30T02:17:37.855" v="3526" actId="1076"/>
          <ac:picMkLst>
            <pc:docMk/>
            <pc:sldMk cId="2741137371" sldId="268"/>
            <ac:picMk id="5" creationId="{8443E988-2AD5-8399-4608-530ADCA51582}"/>
          </ac:picMkLst>
        </pc:picChg>
        <pc:picChg chg="add del mod">
          <ac:chgData name="Niharika b" userId="24e4646d763d9c30" providerId="LiveId" clId="{EB31DCA6-16C2-40FF-B5FA-6EA1FD226FDF}" dt="2024-04-30T02:17:11.292" v="3519" actId="478"/>
          <ac:picMkLst>
            <pc:docMk/>
            <pc:sldMk cId="2741137371" sldId="268"/>
            <ac:picMk id="6" creationId="{1C62C04C-312F-7DEA-8E52-5D08DB277EA4}"/>
          </ac:picMkLst>
        </pc:picChg>
        <pc:picChg chg="add del mod">
          <ac:chgData name="Niharika b" userId="24e4646d763d9c30" providerId="LiveId" clId="{EB31DCA6-16C2-40FF-B5FA-6EA1FD226FDF}" dt="2024-04-16T22:09:33.194" v="489" actId="478"/>
          <ac:picMkLst>
            <pc:docMk/>
            <pc:sldMk cId="2741137371" sldId="268"/>
            <ac:picMk id="6" creationId="{B5C03339-E24D-B787-118B-5CED39D02D2E}"/>
          </ac:picMkLst>
        </pc:picChg>
        <pc:picChg chg="add del mod">
          <ac:chgData name="Niharika b" userId="24e4646d763d9c30" providerId="LiveId" clId="{EB31DCA6-16C2-40FF-B5FA-6EA1FD226FDF}" dt="2024-05-04T19:31:26.735" v="6999"/>
          <ac:picMkLst>
            <pc:docMk/>
            <pc:sldMk cId="2741137371" sldId="268"/>
            <ac:picMk id="6" creationId="{D8B61BD6-3801-010B-D0AC-36A7F83FCA7F}"/>
          </ac:picMkLst>
        </pc:picChg>
        <pc:picChg chg="add mod">
          <ac:chgData name="Niharika b" userId="24e4646d763d9c30" providerId="LiveId" clId="{EB31DCA6-16C2-40FF-B5FA-6EA1FD226FDF}" dt="2024-04-30T02:18:36.555" v="3535" actId="1076"/>
          <ac:picMkLst>
            <pc:docMk/>
            <pc:sldMk cId="2741137371" sldId="268"/>
            <ac:picMk id="8" creationId="{2B5F8F76-34B8-08A6-4F2A-47B126343E67}"/>
          </ac:picMkLst>
        </pc:picChg>
        <pc:picChg chg="add del mod">
          <ac:chgData name="Niharika b" userId="24e4646d763d9c30" providerId="LiveId" clId="{EB31DCA6-16C2-40FF-B5FA-6EA1FD226FDF}" dt="2024-04-16T22:09:20.870" v="486" actId="478"/>
          <ac:picMkLst>
            <pc:docMk/>
            <pc:sldMk cId="2741137371" sldId="268"/>
            <ac:picMk id="8" creationId="{4C578F07-75C7-848F-CD9C-03E257D734F5}"/>
          </ac:picMkLst>
        </pc:picChg>
        <pc:picChg chg="add del mod ord">
          <ac:chgData name="Niharika b" userId="24e4646d763d9c30" providerId="LiveId" clId="{EB31DCA6-16C2-40FF-B5FA-6EA1FD226FDF}" dt="2024-05-04T19:38:58.990" v="7025"/>
          <ac:picMkLst>
            <pc:docMk/>
            <pc:sldMk cId="2741137371" sldId="268"/>
            <ac:picMk id="10" creationId="{3931D426-7FEC-DDFF-1CE5-03BDC34FF178}"/>
          </ac:picMkLst>
        </pc:picChg>
        <pc:picChg chg="add del mod">
          <ac:chgData name="Niharika b" userId="24e4646d763d9c30" providerId="LiveId" clId="{EB31DCA6-16C2-40FF-B5FA-6EA1FD226FDF}" dt="2024-04-16T22:12:15.965" v="498" actId="478"/>
          <ac:picMkLst>
            <pc:docMk/>
            <pc:sldMk cId="2741137371" sldId="268"/>
            <ac:picMk id="10" creationId="{8A8CC671-6E70-4678-DE25-FD6356E79389}"/>
          </ac:picMkLst>
        </pc:picChg>
        <pc:picChg chg="add del mod">
          <ac:chgData name="Niharika b" userId="24e4646d763d9c30" providerId="LiveId" clId="{EB31DCA6-16C2-40FF-B5FA-6EA1FD226FDF}" dt="2024-05-04T19:39:16.056" v="7040"/>
          <ac:picMkLst>
            <pc:docMk/>
            <pc:sldMk cId="2741137371" sldId="268"/>
            <ac:picMk id="11" creationId="{FBD52B53-A339-7FBA-409F-EA955E163041}"/>
          </ac:picMkLst>
        </pc:picChg>
        <pc:picChg chg="add del mod ord">
          <ac:chgData name="Niharika b" userId="24e4646d763d9c30" providerId="LiveId" clId="{EB31DCA6-16C2-40FF-B5FA-6EA1FD226FDF}" dt="2024-04-16T22:12:02.393" v="494" actId="478"/>
          <ac:picMkLst>
            <pc:docMk/>
            <pc:sldMk cId="2741137371" sldId="268"/>
            <ac:picMk id="12" creationId="{BE51D9F1-48E2-24B2-CE03-559FAE5DF924}"/>
          </ac:picMkLst>
        </pc:picChg>
        <pc:picChg chg="add del mod ord">
          <ac:chgData name="Niharika b" userId="24e4646d763d9c30" providerId="LiveId" clId="{EB31DCA6-16C2-40FF-B5FA-6EA1FD226FDF}" dt="2024-05-04T19:42:36.131" v="7046"/>
          <ac:picMkLst>
            <pc:docMk/>
            <pc:sldMk cId="2741137371" sldId="268"/>
            <ac:picMk id="12" creationId="{D20607E2-8A2A-3698-F128-C6F5F30D75CC}"/>
          </ac:picMkLst>
        </pc:picChg>
        <pc:picChg chg="add del mod">
          <ac:chgData name="Niharika b" userId="24e4646d763d9c30" providerId="LiveId" clId="{EB31DCA6-16C2-40FF-B5FA-6EA1FD226FDF}" dt="2024-05-04T19:42:53.769" v="7048"/>
          <ac:picMkLst>
            <pc:docMk/>
            <pc:sldMk cId="2741137371" sldId="268"/>
            <ac:picMk id="13" creationId="{D6D6E672-CF8A-B68B-6B97-FDC97D558364}"/>
          </ac:picMkLst>
        </pc:picChg>
        <pc:picChg chg="add del mod ord">
          <ac:chgData name="Niharika b" userId="24e4646d763d9c30" providerId="LiveId" clId="{EB31DCA6-16C2-40FF-B5FA-6EA1FD226FDF}" dt="2024-05-04T19:43:22.617" v="7049"/>
          <ac:picMkLst>
            <pc:docMk/>
            <pc:sldMk cId="2741137371" sldId="268"/>
            <ac:picMk id="15" creationId="{956C058F-6BB6-2581-5F46-409F88EF9301}"/>
          </ac:picMkLst>
        </pc:picChg>
        <pc:picChg chg="add del mod">
          <ac:chgData name="Niharika b" userId="24e4646d763d9c30" providerId="LiveId" clId="{EB31DCA6-16C2-40FF-B5FA-6EA1FD226FDF}" dt="2024-05-04T19:43:28.097" v="7051"/>
          <ac:picMkLst>
            <pc:docMk/>
            <pc:sldMk cId="2741137371" sldId="268"/>
            <ac:picMk id="16" creationId="{BE391D07-23E6-668F-6606-529EC7EE87E9}"/>
          </ac:picMkLst>
        </pc:picChg>
        <pc:picChg chg="add del mod">
          <ac:chgData name="Niharika b" userId="24e4646d763d9c30" providerId="LiveId" clId="{EB31DCA6-16C2-40FF-B5FA-6EA1FD226FDF}" dt="2024-04-27T20:43:11.708" v="3355" actId="478"/>
          <ac:picMkLst>
            <pc:docMk/>
            <pc:sldMk cId="2741137371" sldId="268"/>
            <ac:picMk id="16" creationId="{E8D58166-F04E-4CAC-EFC6-FD56A3B6905D}"/>
          </ac:picMkLst>
        </pc:picChg>
        <pc:picChg chg="add del mod ord">
          <ac:chgData name="Niharika b" userId="24e4646d763d9c30" providerId="LiveId" clId="{EB31DCA6-16C2-40FF-B5FA-6EA1FD226FDF}" dt="2024-05-04T19:43:36.287" v="7052"/>
          <ac:picMkLst>
            <pc:docMk/>
            <pc:sldMk cId="2741137371" sldId="268"/>
            <ac:picMk id="19" creationId="{75A8E6EF-1057-7509-815E-C33A372D3791}"/>
          </ac:picMkLst>
        </pc:picChg>
        <pc:picChg chg="add del mod">
          <ac:chgData name="Niharika b" userId="24e4646d763d9c30" providerId="LiveId" clId="{EB31DCA6-16C2-40FF-B5FA-6EA1FD226FDF}" dt="2024-05-04T19:43:41.451" v="7054"/>
          <ac:picMkLst>
            <pc:docMk/>
            <pc:sldMk cId="2741137371" sldId="268"/>
            <ac:picMk id="20" creationId="{67BECE83-479E-CEA6-6BEB-D317A8B4785A}"/>
          </ac:picMkLst>
        </pc:picChg>
        <pc:picChg chg="add del mod ord">
          <ac:chgData name="Niharika b" userId="24e4646d763d9c30" providerId="LiveId" clId="{EB31DCA6-16C2-40FF-B5FA-6EA1FD226FDF}" dt="2024-05-04T19:44:14.927" v="7055"/>
          <ac:picMkLst>
            <pc:docMk/>
            <pc:sldMk cId="2741137371" sldId="268"/>
            <ac:picMk id="23" creationId="{D0ED319F-A5B4-9498-00E3-FE9680A88CA6}"/>
          </ac:picMkLst>
        </pc:picChg>
        <pc:picChg chg="add del mod">
          <ac:chgData name="Niharika b" userId="24e4646d763d9c30" providerId="LiveId" clId="{EB31DCA6-16C2-40FF-B5FA-6EA1FD226FDF}" dt="2024-05-04T19:44:22.290" v="7057"/>
          <ac:picMkLst>
            <pc:docMk/>
            <pc:sldMk cId="2741137371" sldId="268"/>
            <ac:picMk id="24" creationId="{4D14D326-EA41-AF6A-DF34-E0C4766D201C}"/>
          </ac:picMkLst>
        </pc:picChg>
        <pc:picChg chg="add del mod ord">
          <ac:chgData name="Niharika b" userId="24e4646d763d9c30" providerId="LiveId" clId="{EB31DCA6-16C2-40FF-B5FA-6EA1FD226FDF}" dt="2024-04-27T20:43:31.810" v="3360" actId="478"/>
          <ac:picMkLst>
            <pc:docMk/>
            <pc:sldMk cId="2741137371" sldId="268"/>
            <ac:picMk id="25" creationId="{1DFC768D-2727-EC30-90A0-29991D8217A9}"/>
          </ac:picMkLst>
        </pc:picChg>
        <pc:picChg chg="add del mod ord">
          <ac:chgData name="Niharika b" userId="24e4646d763d9c30" providerId="LiveId" clId="{EB31DCA6-16C2-40FF-B5FA-6EA1FD226FDF}" dt="2024-05-04T19:44:42.841" v="7058"/>
          <ac:picMkLst>
            <pc:docMk/>
            <pc:sldMk cId="2741137371" sldId="268"/>
            <ac:picMk id="27" creationId="{26DA882A-DCFD-EFD4-0192-D73F656F17E1}"/>
          </ac:picMkLst>
        </pc:picChg>
        <pc:picChg chg="add del mod">
          <ac:chgData name="Niharika b" userId="24e4646d763d9c30" providerId="LiveId" clId="{EB31DCA6-16C2-40FF-B5FA-6EA1FD226FDF}" dt="2024-05-04T19:44:49.082" v="7060"/>
          <ac:picMkLst>
            <pc:docMk/>
            <pc:sldMk cId="2741137371" sldId="268"/>
            <ac:picMk id="28" creationId="{5706C04A-ACC1-0CC2-D1D4-96DF8DA190AE}"/>
          </ac:picMkLst>
        </pc:picChg>
        <pc:picChg chg="add del mod ord">
          <ac:chgData name="Niharika b" userId="24e4646d763d9c30" providerId="LiveId" clId="{EB31DCA6-16C2-40FF-B5FA-6EA1FD226FDF}" dt="2024-05-04T19:45:23.092" v="7061"/>
          <ac:picMkLst>
            <pc:docMk/>
            <pc:sldMk cId="2741137371" sldId="268"/>
            <ac:picMk id="31" creationId="{B3AF68EA-1797-6056-BAE9-B14F3CDDC9FA}"/>
          </ac:picMkLst>
        </pc:picChg>
        <pc:picChg chg="add del mod">
          <ac:chgData name="Niharika b" userId="24e4646d763d9c30" providerId="LiveId" clId="{EB31DCA6-16C2-40FF-B5FA-6EA1FD226FDF}" dt="2024-05-04T19:51:06.035" v="7096"/>
          <ac:picMkLst>
            <pc:docMk/>
            <pc:sldMk cId="2741137371" sldId="268"/>
            <ac:picMk id="32" creationId="{596C32D5-1C4C-0EEB-CE14-E28D559A55BD}"/>
          </ac:picMkLst>
        </pc:picChg>
        <pc:picChg chg="add del mod ord">
          <ac:chgData name="Niharika b" userId="24e4646d763d9c30" providerId="LiveId" clId="{EB31DCA6-16C2-40FF-B5FA-6EA1FD226FDF}" dt="2024-05-04T19:54:51.124" v="7104"/>
          <ac:picMkLst>
            <pc:docMk/>
            <pc:sldMk cId="2741137371" sldId="268"/>
            <ac:picMk id="35" creationId="{A8E3628C-7F6D-EFC6-1554-BD5ADBBEB8D4}"/>
          </ac:picMkLst>
        </pc:picChg>
        <pc:picChg chg="add del mod">
          <ac:chgData name="Niharika b" userId="24e4646d763d9c30" providerId="LiveId" clId="{EB31DCA6-16C2-40FF-B5FA-6EA1FD226FDF}" dt="2024-05-04T19:54:58.510" v="7106"/>
          <ac:picMkLst>
            <pc:docMk/>
            <pc:sldMk cId="2741137371" sldId="268"/>
            <ac:picMk id="36" creationId="{59A01811-067D-458A-F0AC-DEEBAB1DEDA8}"/>
          </ac:picMkLst>
        </pc:picChg>
        <pc:picChg chg="add del mod ord">
          <ac:chgData name="Niharika b" userId="24e4646d763d9c30" providerId="LiveId" clId="{EB31DCA6-16C2-40FF-B5FA-6EA1FD226FDF}" dt="2024-05-04T19:55:30.820" v="7107"/>
          <ac:picMkLst>
            <pc:docMk/>
            <pc:sldMk cId="2741137371" sldId="268"/>
            <ac:picMk id="39" creationId="{4DA4F045-2C4D-F2E3-7E01-7DF3FEC609F0}"/>
          </ac:picMkLst>
        </pc:picChg>
        <pc:picChg chg="add del mod">
          <ac:chgData name="Niharika b" userId="24e4646d763d9c30" providerId="LiveId" clId="{EB31DCA6-16C2-40FF-B5FA-6EA1FD226FDF}" dt="2024-05-04T19:58:30.033" v="7129"/>
          <ac:picMkLst>
            <pc:docMk/>
            <pc:sldMk cId="2741137371" sldId="268"/>
            <ac:picMk id="40" creationId="{99E2FFAA-DBA4-2A05-7305-DD55446438A5}"/>
          </ac:picMkLst>
        </pc:picChg>
        <pc:picChg chg="add del mod ord">
          <ac:chgData name="Niharika b" userId="24e4646d763d9c30" providerId="LiveId" clId="{EB31DCA6-16C2-40FF-B5FA-6EA1FD226FDF}" dt="2024-05-04T20:02:11.604" v="7130"/>
          <ac:picMkLst>
            <pc:docMk/>
            <pc:sldMk cId="2741137371" sldId="268"/>
            <ac:picMk id="43" creationId="{41FBB904-F4F3-601B-2CDC-035C149BC1AE}"/>
          </ac:picMkLst>
        </pc:picChg>
        <pc:picChg chg="add del mod">
          <ac:chgData name="Niharika b" userId="24e4646d763d9c30" providerId="LiveId" clId="{EB31DCA6-16C2-40FF-B5FA-6EA1FD226FDF}" dt="2024-05-04T20:02:20.694" v="7143"/>
          <ac:picMkLst>
            <pc:docMk/>
            <pc:sldMk cId="2741137371" sldId="268"/>
            <ac:picMk id="44" creationId="{50A501B3-7C91-09DD-6094-98E96768DACC}"/>
          </ac:picMkLst>
        </pc:picChg>
        <pc:picChg chg="add del mod ord">
          <ac:chgData name="Niharika b" userId="24e4646d763d9c30" providerId="LiveId" clId="{EB31DCA6-16C2-40FF-B5FA-6EA1FD226FDF}" dt="2024-05-04T20:05:34.601" v="7147"/>
          <ac:picMkLst>
            <pc:docMk/>
            <pc:sldMk cId="2741137371" sldId="268"/>
            <ac:picMk id="45" creationId="{59617CC9-EDE9-CDE4-9F3F-6967C85CF1C3}"/>
          </ac:picMkLst>
        </pc:picChg>
        <pc:picChg chg="add del mod">
          <ac:chgData name="Niharika b" userId="24e4646d763d9c30" providerId="LiveId" clId="{EB31DCA6-16C2-40FF-B5FA-6EA1FD226FDF}" dt="2024-05-04T20:05:56.179" v="7159"/>
          <ac:picMkLst>
            <pc:docMk/>
            <pc:sldMk cId="2741137371" sldId="268"/>
            <ac:picMk id="46" creationId="{22AAEFEB-927D-372A-016F-6C9FF1405EF7}"/>
          </ac:picMkLst>
        </pc:picChg>
        <pc:picChg chg="add del mod ord">
          <ac:chgData name="Niharika b" userId="24e4646d763d9c30" providerId="LiveId" clId="{EB31DCA6-16C2-40FF-B5FA-6EA1FD226FDF}" dt="2024-05-04T20:08:53.566" v="7164"/>
          <ac:picMkLst>
            <pc:docMk/>
            <pc:sldMk cId="2741137371" sldId="268"/>
            <ac:picMk id="47" creationId="{73843374-AC88-3148-7364-D24B44A6E681}"/>
          </ac:picMkLst>
        </pc:picChg>
        <pc:picChg chg="add del mod">
          <ac:chgData name="Niharika b" userId="24e4646d763d9c30" providerId="LiveId" clId="{EB31DCA6-16C2-40FF-B5FA-6EA1FD226FDF}" dt="2024-05-04T20:09:01.013" v="7166"/>
          <ac:picMkLst>
            <pc:docMk/>
            <pc:sldMk cId="2741137371" sldId="268"/>
            <ac:picMk id="48" creationId="{DA371357-28B3-81B0-BC12-29219CFE3316}"/>
          </ac:picMkLst>
        </pc:picChg>
        <pc:picChg chg="add del mod ord">
          <ac:chgData name="Niharika b" userId="24e4646d763d9c30" providerId="LiveId" clId="{EB31DCA6-16C2-40FF-B5FA-6EA1FD226FDF}" dt="2024-05-04T20:09:31.570" v="7167"/>
          <ac:picMkLst>
            <pc:docMk/>
            <pc:sldMk cId="2741137371" sldId="268"/>
            <ac:picMk id="51" creationId="{48639D1B-C336-10E5-CEF5-456451FF6377}"/>
          </ac:picMkLst>
        </pc:picChg>
        <pc:picChg chg="add del mod">
          <ac:chgData name="Niharika b" userId="24e4646d763d9c30" providerId="LiveId" clId="{EB31DCA6-16C2-40FF-B5FA-6EA1FD226FDF}" dt="2024-05-04T20:16:33.849" v="7193"/>
          <ac:picMkLst>
            <pc:docMk/>
            <pc:sldMk cId="2741137371" sldId="268"/>
            <ac:picMk id="52" creationId="{ADB5C5C0-603E-5543-1EF0-094995DD43C5}"/>
          </ac:picMkLst>
        </pc:picChg>
        <pc:picChg chg="add del mod ord">
          <ac:chgData name="Niharika b" userId="24e4646d763d9c30" providerId="LiveId" clId="{EB31DCA6-16C2-40FF-B5FA-6EA1FD226FDF}" dt="2024-05-04T20:22:25.553" v="7202"/>
          <ac:picMkLst>
            <pc:docMk/>
            <pc:sldMk cId="2741137371" sldId="268"/>
            <ac:picMk id="55" creationId="{EE76D661-2D5A-24F7-206E-F28D2E028177}"/>
          </ac:picMkLst>
        </pc:picChg>
        <pc:picChg chg="add del mod">
          <ac:chgData name="Niharika b" userId="24e4646d763d9c30" providerId="LiveId" clId="{EB31DCA6-16C2-40FF-B5FA-6EA1FD226FDF}" dt="2024-05-06T03:29:17.913" v="7275"/>
          <ac:picMkLst>
            <pc:docMk/>
            <pc:sldMk cId="2741137371" sldId="268"/>
            <ac:picMk id="56" creationId="{D0B3AFB9-607A-5205-6C90-DA9ADCBFCE90}"/>
          </ac:picMkLst>
        </pc:picChg>
        <pc:picChg chg="add del mod ord">
          <ac:chgData name="Niharika b" userId="24e4646d763d9c30" providerId="LiveId" clId="{EB31DCA6-16C2-40FF-B5FA-6EA1FD226FDF}" dt="2024-05-06T03:36:31.001" v="7287"/>
          <ac:picMkLst>
            <pc:docMk/>
            <pc:sldMk cId="2741137371" sldId="268"/>
            <ac:picMk id="57" creationId="{EDCBD0E5-8879-4254-8DF5-74BC05087A81}"/>
          </ac:picMkLst>
        </pc:picChg>
        <pc:picChg chg="add del mod">
          <ac:chgData name="Niharika b" userId="24e4646d763d9c30" providerId="LiveId" clId="{EB31DCA6-16C2-40FF-B5FA-6EA1FD226FDF}" dt="2024-05-06T03:42:19.477" v="7327"/>
          <ac:picMkLst>
            <pc:docMk/>
            <pc:sldMk cId="2741137371" sldId="268"/>
            <ac:picMk id="58" creationId="{D0B298A9-0D0A-A80B-96DB-32C20A90C7F2}"/>
          </ac:picMkLst>
        </pc:picChg>
        <pc:picChg chg="add del mod ord">
          <ac:chgData name="Niharika b" userId="24e4646d763d9c30" providerId="LiveId" clId="{EB31DCA6-16C2-40FF-B5FA-6EA1FD226FDF}" dt="2024-05-06T03:45:35.948" v="7332"/>
          <ac:picMkLst>
            <pc:docMk/>
            <pc:sldMk cId="2741137371" sldId="268"/>
            <ac:picMk id="59" creationId="{A2FD165E-4F71-BDB4-E62A-47A8B567D42C}"/>
          </ac:picMkLst>
        </pc:picChg>
        <pc:picChg chg="add del mod">
          <ac:chgData name="Niharika b" userId="24e4646d763d9c30" providerId="LiveId" clId="{EB31DCA6-16C2-40FF-B5FA-6EA1FD226FDF}" dt="2024-05-06T03:45:41.320" v="7334"/>
          <ac:picMkLst>
            <pc:docMk/>
            <pc:sldMk cId="2741137371" sldId="268"/>
            <ac:picMk id="60" creationId="{C1E53E93-D374-DD8E-809A-34536C5AA0C0}"/>
          </ac:picMkLst>
        </pc:picChg>
        <pc:picChg chg="add del mod ord">
          <ac:chgData name="Niharika b" userId="24e4646d763d9c30" providerId="LiveId" clId="{EB31DCA6-16C2-40FF-B5FA-6EA1FD226FDF}" dt="2024-05-06T03:46:15.054" v="7335"/>
          <ac:picMkLst>
            <pc:docMk/>
            <pc:sldMk cId="2741137371" sldId="268"/>
            <ac:picMk id="63" creationId="{BF451F21-08BF-5A20-4670-68CFDDA0C009}"/>
          </ac:picMkLst>
        </pc:picChg>
        <pc:picChg chg="add del mod">
          <ac:chgData name="Niharika b" userId="24e4646d763d9c30" providerId="LiveId" clId="{EB31DCA6-16C2-40FF-B5FA-6EA1FD226FDF}" dt="2024-05-06T04:22:10.399" v="7511"/>
          <ac:picMkLst>
            <pc:docMk/>
            <pc:sldMk cId="2741137371" sldId="268"/>
            <ac:picMk id="64" creationId="{3146A809-35A3-E8D9-F026-E84358E01E82}"/>
          </ac:picMkLst>
        </pc:picChg>
        <pc:picChg chg="add del mod ord">
          <ac:chgData name="Niharika b" userId="24e4646d763d9c30" providerId="LiveId" clId="{EB31DCA6-16C2-40FF-B5FA-6EA1FD226FDF}" dt="2024-05-06T04:25:58.991" v="7520"/>
          <ac:picMkLst>
            <pc:docMk/>
            <pc:sldMk cId="2741137371" sldId="268"/>
            <ac:picMk id="68" creationId="{4CBE041B-3429-A7BD-7B8A-7850D85C369D}"/>
          </ac:picMkLst>
        </pc:picChg>
        <pc:picChg chg="add del mod">
          <ac:chgData name="Niharika b" userId="24e4646d763d9c30" providerId="LiveId" clId="{EB31DCA6-16C2-40FF-B5FA-6EA1FD226FDF}" dt="2024-05-06T04:26:03.623" v="7529"/>
          <ac:picMkLst>
            <pc:docMk/>
            <pc:sldMk cId="2741137371" sldId="268"/>
            <ac:picMk id="69" creationId="{1D0AA480-7EEB-7A9E-84A8-FD252E1AF279}"/>
          </ac:picMkLst>
        </pc:picChg>
        <pc:picChg chg="add del mod ord">
          <ac:chgData name="Niharika b" userId="24e4646d763d9c30" providerId="LiveId" clId="{EB31DCA6-16C2-40FF-B5FA-6EA1FD226FDF}" dt="2024-05-06T04:29:17.122" v="7530"/>
          <ac:picMkLst>
            <pc:docMk/>
            <pc:sldMk cId="2741137371" sldId="268"/>
            <ac:picMk id="72" creationId="{530422C8-0252-11DC-8AF2-AA4684AEC7BC}"/>
          </ac:picMkLst>
        </pc:picChg>
        <pc:picChg chg="add del mod">
          <ac:chgData name="Niharika b" userId="24e4646d763d9c30" providerId="LiveId" clId="{EB31DCA6-16C2-40FF-B5FA-6EA1FD226FDF}" dt="2024-05-06T12:52:09.054" v="7592"/>
          <ac:picMkLst>
            <pc:docMk/>
            <pc:sldMk cId="2741137371" sldId="268"/>
            <ac:picMk id="74" creationId="{4E1F15EC-C0A2-1FD0-A4A6-7EE402490EC5}"/>
          </ac:picMkLst>
        </pc:picChg>
        <pc:picChg chg="add del mod ord">
          <ac:chgData name="Niharika b" userId="24e4646d763d9c30" providerId="LiveId" clId="{EB31DCA6-16C2-40FF-B5FA-6EA1FD226FDF}" dt="2024-05-06T12:57:37.119" v="7604"/>
          <ac:picMkLst>
            <pc:docMk/>
            <pc:sldMk cId="2741137371" sldId="268"/>
            <ac:picMk id="84" creationId="{44621319-F21F-2CB6-DF04-C7659ECA34AF}"/>
          </ac:picMkLst>
        </pc:picChg>
        <pc:picChg chg="add del mod">
          <ac:chgData name="Niharika b" userId="24e4646d763d9c30" providerId="LiveId" clId="{EB31DCA6-16C2-40FF-B5FA-6EA1FD226FDF}" dt="2024-05-06T13:00:29.456" v="7624"/>
          <ac:picMkLst>
            <pc:docMk/>
            <pc:sldMk cId="2741137371" sldId="268"/>
            <ac:picMk id="85" creationId="{FD104019-9124-D961-9559-73869ACE4A7F}"/>
          </ac:picMkLst>
        </pc:picChg>
        <pc:picChg chg="add del mod ord">
          <ac:chgData name="Niharika b" userId="24e4646d763d9c30" providerId="LiveId" clId="{EB31DCA6-16C2-40FF-B5FA-6EA1FD226FDF}" dt="2024-05-06T13:05:47.935" v="7625"/>
          <ac:picMkLst>
            <pc:docMk/>
            <pc:sldMk cId="2741137371" sldId="268"/>
            <ac:picMk id="86" creationId="{901034AE-AF40-D48C-2247-98666E80516F}"/>
          </ac:picMkLst>
        </pc:picChg>
        <pc:picChg chg="add del mod">
          <ac:chgData name="Niharika b" userId="24e4646d763d9c30" providerId="LiveId" clId="{EB31DCA6-16C2-40FF-B5FA-6EA1FD226FDF}" dt="2024-05-06T13:06:05.702" v="7642"/>
          <ac:picMkLst>
            <pc:docMk/>
            <pc:sldMk cId="2741137371" sldId="268"/>
            <ac:picMk id="87" creationId="{0EB42F81-3A16-7F9A-221C-55440618E44E}"/>
          </ac:picMkLst>
        </pc:picChg>
        <pc:picChg chg="add del mod ord">
          <ac:chgData name="Niharika b" userId="24e4646d763d9c30" providerId="LiveId" clId="{EB31DCA6-16C2-40FF-B5FA-6EA1FD226FDF}" dt="2024-05-06T13:12:47.447" v="7643"/>
          <ac:picMkLst>
            <pc:docMk/>
            <pc:sldMk cId="2741137371" sldId="268"/>
            <ac:picMk id="88" creationId="{2035E3CA-584B-7B13-FB8F-6BF402D406C9}"/>
          </ac:picMkLst>
        </pc:picChg>
        <pc:picChg chg="add mod">
          <ac:chgData name="Niharika b" userId="24e4646d763d9c30" providerId="LiveId" clId="{EB31DCA6-16C2-40FF-B5FA-6EA1FD226FDF}" dt="2024-05-06T13:12:47.447" v="7643"/>
          <ac:picMkLst>
            <pc:docMk/>
            <pc:sldMk cId="2741137371" sldId="268"/>
            <ac:picMk id="89" creationId="{4683727D-E29A-8703-1F77-044D128E00B6}"/>
          </ac:picMkLst>
        </pc:picChg>
      </pc:sldChg>
      <pc:sldChg chg="addSp delSp modSp new mod ord modTransition modAnim modNotesTx">
        <pc:chgData name="Niharika b" userId="24e4646d763d9c30" providerId="LiveId" clId="{EB31DCA6-16C2-40FF-B5FA-6EA1FD226FDF}" dt="2024-05-06T13:12:47.447" v="7643"/>
        <pc:sldMkLst>
          <pc:docMk/>
          <pc:sldMk cId="3008777911" sldId="269"/>
        </pc:sldMkLst>
        <pc:spChg chg="del mod">
          <ac:chgData name="Niharika b" userId="24e4646d763d9c30" providerId="LiveId" clId="{EB31DCA6-16C2-40FF-B5FA-6EA1FD226FDF}" dt="2024-04-18T13:25:36.181" v="1250" actId="478"/>
          <ac:spMkLst>
            <pc:docMk/>
            <pc:sldMk cId="3008777911" sldId="269"/>
            <ac:spMk id="2" creationId="{2549A5EC-AB1A-5951-E262-116F968CFF62}"/>
          </ac:spMkLst>
        </pc:spChg>
        <pc:spChg chg="del">
          <ac:chgData name="Niharika b" userId="24e4646d763d9c30" providerId="LiveId" clId="{EB31DCA6-16C2-40FF-B5FA-6EA1FD226FDF}" dt="2024-04-17T02:08:08.042" v="1220" actId="22"/>
          <ac:spMkLst>
            <pc:docMk/>
            <pc:sldMk cId="3008777911" sldId="269"/>
            <ac:spMk id="3" creationId="{8CFCF703-E001-842E-9ED4-E52FEB32FF07}"/>
          </ac:spMkLst>
        </pc:spChg>
        <pc:spChg chg="add del mod">
          <ac:chgData name="Niharika b" userId="24e4646d763d9c30" providerId="LiveId" clId="{EB31DCA6-16C2-40FF-B5FA-6EA1FD226FDF}" dt="2024-04-18T13:29:00.743" v="1266" actId="478"/>
          <ac:spMkLst>
            <pc:docMk/>
            <pc:sldMk cId="3008777911" sldId="269"/>
            <ac:spMk id="4" creationId="{97022B9E-58FC-3725-05D0-878E1C83CF00}"/>
          </ac:spMkLst>
        </pc:spChg>
        <pc:spChg chg="add mod">
          <ac:chgData name="Niharika b" userId="24e4646d763d9c30" providerId="LiveId" clId="{EB31DCA6-16C2-40FF-B5FA-6EA1FD226FDF}" dt="2024-05-02T04:24:59.547" v="5171" actId="1076"/>
          <ac:spMkLst>
            <pc:docMk/>
            <pc:sldMk cId="3008777911" sldId="269"/>
            <ac:spMk id="8" creationId="{0C34CACD-4D6A-6072-624A-1E86899C79A8}"/>
          </ac:spMkLst>
        </pc:spChg>
        <pc:spChg chg="add del mod">
          <ac:chgData name="Niharika b" userId="24e4646d763d9c30" providerId="LiveId" clId="{EB31DCA6-16C2-40FF-B5FA-6EA1FD226FDF}" dt="2024-04-18T13:25:41.597" v="1252" actId="478"/>
          <ac:spMkLst>
            <pc:docMk/>
            <pc:sldMk cId="3008777911" sldId="269"/>
            <ac:spMk id="9" creationId="{69E51286-654E-13A6-7221-1BA260A4133F}"/>
          </ac:spMkLst>
        </pc:spChg>
        <pc:picChg chg="add del mod">
          <ac:chgData name="Niharika b" userId="24e4646d763d9c30" providerId="LiveId" clId="{EB31DCA6-16C2-40FF-B5FA-6EA1FD226FDF}" dt="2024-04-30T02:21:39.033" v="3550" actId="478"/>
          <ac:picMkLst>
            <pc:docMk/>
            <pc:sldMk cId="3008777911" sldId="269"/>
            <ac:picMk id="3" creationId="{14D4A8D3-5A4F-5DDE-1DEE-C60838241319}"/>
          </ac:picMkLst>
        </pc:picChg>
        <pc:picChg chg="add del mod">
          <ac:chgData name="Niharika b" userId="24e4646d763d9c30" providerId="LiveId" clId="{EB31DCA6-16C2-40FF-B5FA-6EA1FD226FDF}" dt="2024-05-04T19:39:16.056" v="7040"/>
          <ac:picMkLst>
            <pc:docMk/>
            <pc:sldMk cId="3008777911" sldId="269"/>
            <ac:picMk id="3" creationId="{5358DA74-D713-50CF-A462-B08F19F19CAF}"/>
          </ac:picMkLst>
        </pc:picChg>
        <pc:picChg chg="add mod">
          <ac:chgData name="Niharika b" userId="24e4646d763d9c30" providerId="LiveId" clId="{EB31DCA6-16C2-40FF-B5FA-6EA1FD226FDF}" dt="2024-04-30T02:20:56.394" v="3549" actId="14100"/>
          <ac:picMkLst>
            <pc:docMk/>
            <pc:sldMk cId="3008777911" sldId="269"/>
            <ac:picMk id="4" creationId="{4D4CEBEF-D128-3ED0-8698-D782A86EA8CE}"/>
          </ac:picMkLst>
        </pc:picChg>
        <pc:picChg chg="add del mod ord">
          <ac:chgData name="Niharika b" userId="24e4646d763d9c30" providerId="LiveId" clId="{EB31DCA6-16C2-40FF-B5FA-6EA1FD226FDF}" dt="2024-05-04T19:46:43.386" v="7068"/>
          <ac:picMkLst>
            <pc:docMk/>
            <pc:sldMk cId="3008777911" sldId="269"/>
            <ac:picMk id="5" creationId="{5E24406E-889A-444E-AD73-1788B3034DCE}"/>
          </ac:picMkLst>
        </pc:picChg>
        <pc:picChg chg="add del mod">
          <ac:chgData name="Niharika b" userId="24e4646d763d9c30" providerId="LiveId" clId="{EB31DCA6-16C2-40FF-B5FA-6EA1FD226FDF}" dt="2024-04-30T02:20:47.206" v="3546" actId="478"/>
          <ac:picMkLst>
            <pc:docMk/>
            <pc:sldMk cId="3008777911" sldId="269"/>
            <ac:picMk id="5" creationId="{669AEF9C-D876-A1C6-55C4-2C8938E1EA96}"/>
          </ac:picMkLst>
        </pc:picChg>
        <pc:picChg chg="add del mod ord">
          <ac:chgData name="Niharika b" userId="24e4646d763d9c30" providerId="LiveId" clId="{EB31DCA6-16C2-40FF-B5FA-6EA1FD226FDF}" dt="2024-04-18T13:24:41.731" v="1223" actId="478"/>
          <ac:picMkLst>
            <pc:docMk/>
            <pc:sldMk cId="3008777911" sldId="269"/>
            <ac:picMk id="5" creationId="{F929D668-EBE7-DC6B-C535-77958E6A3BFF}"/>
          </ac:picMkLst>
        </pc:picChg>
        <pc:picChg chg="add del mod">
          <ac:chgData name="Niharika b" userId="24e4646d763d9c30" providerId="LiveId" clId="{EB31DCA6-16C2-40FF-B5FA-6EA1FD226FDF}" dt="2024-05-04T19:46:48.762" v="7070"/>
          <ac:picMkLst>
            <pc:docMk/>
            <pc:sldMk cId="3008777911" sldId="269"/>
            <ac:picMk id="6" creationId="{889F8BC1-28DC-86A5-CF74-37601B38CFFC}"/>
          </ac:picMkLst>
        </pc:picChg>
        <pc:picChg chg="add del mod">
          <ac:chgData name="Niharika b" userId="24e4646d763d9c30" providerId="LiveId" clId="{EB31DCA6-16C2-40FF-B5FA-6EA1FD226FDF}" dt="2024-04-27T20:48:19.110" v="3386" actId="478"/>
          <ac:picMkLst>
            <pc:docMk/>
            <pc:sldMk cId="3008777911" sldId="269"/>
            <ac:picMk id="7" creationId="{0B26004E-A694-EA3E-3543-1E087CA2BA8C}"/>
          </ac:picMkLst>
        </pc:picChg>
        <pc:picChg chg="add mod">
          <ac:chgData name="Niharika b" userId="24e4646d763d9c30" providerId="LiveId" clId="{EB31DCA6-16C2-40FF-B5FA-6EA1FD226FDF}" dt="2024-04-30T02:21:50.644" v="3554" actId="14100"/>
          <ac:picMkLst>
            <pc:docMk/>
            <pc:sldMk cId="3008777911" sldId="269"/>
            <ac:picMk id="7" creationId="{8305EC9E-6091-64AC-1EA6-A64A01AC61F6}"/>
          </ac:picMkLst>
        </pc:picChg>
        <pc:picChg chg="add del mod">
          <ac:chgData name="Niharika b" userId="24e4646d763d9c30" providerId="LiveId" clId="{EB31DCA6-16C2-40FF-B5FA-6EA1FD226FDF}" dt="2024-04-27T20:48:59.543" v="3390" actId="478"/>
          <ac:picMkLst>
            <pc:docMk/>
            <pc:sldMk cId="3008777911" sldId="269"/>
            <ac:picMk id="11" creationId="{11692C28-8781-C052-D291-6946C48406E1}"/>
          </ac:picMkLst>
        </pc:picChg>
        <pc:picChg chg="add del mod ord">
          <ac:chgData name="Niharika b" userId="24e4646d763d9c30" providerId="LiveId" clId="{EB31DCA6-16C2-40FF-B5FA-6EA1FD226FDF}" dt="2024-05-04T19:47:03.219" v="7071"/>
          <ac:picMkLst>
            <pc:docMk/>
            <pc:sldMk cId="3008777911" sldId="269"/>
            <ac:picMk id="11" creationId="{B8FB112D-2CAA-426C-9740-4DABDB261252}"/>
          </ac:picMkLst>
        </pc:picChg>
        <pc:picChg chg="add del mod">
          <ac:chgData name="Niharika b" userId="24e4646d763d9c30" providerId="LiveId" clId="{EB31DCA6-16C2-40FF-B5FA-6EA1FD226FDF}" dt="2024-05-04T19:51:06.035" v="7096"/>
          <ac:picMkLst>
            <pc:docMk/>
            <pc:sldMk cId="3008777911" sldId="269"/>
            <ac:picMk id="12" creationId="{1D887DAC-0F68-8011-4F6C-4FFAF646D612}"/>
          </ac:picMkLst>
        </pc:picChg>
        <pc:picChg chg="add del mod ord">
          <ac:chgData name="Niharika b" userId="24e4646d763d9c30" providerId="LiveId" clId="{EB31DCA6-16C2-40FF-B5FA-6EA1FD226FDF}" dt="2024-05-04T19:57:00.180" v="7112"/>
          <ac:picMkLst>
            <pc:docMk/>
            <pc:sldMk cId="3008777911" sldId="269"/>
            <ac:picMk id="15" creationId="{14A89C7D-7A45-E360-A3A8-2C3493C94E7C}"/>
          </ac:picMkLst>
        </pc:picChg>
        <pc:picChg chg="add del mod">
          <ac:chgData name="Niharika b" userId="24e4646d763d9c30" providerId="LiveId" clId="{EB31DCA6-16C2-40FF-B5FA-6EA1FD226FDF}" dt="2024-05-04T19:57:06.126" v="7114"/>
          <ac:picMkLst>
            <pc:docMk/>
            <pc:sldMk cId="3008777911" sldId="269"/>
            <ac:picMk id="16" creationId="{A94A68CB-27D7-4922-160F-CFFFD23B0241}"/>
          </ac:picMkLst>
        </pc:picChg>
        <pc:picChg chg="add del mod ord">
          <ac:chgData name="Niharika b" userId="24e4646d763d9c30" providerId="LiveId" clId="{EB31DCA6-16C2-40FF-B5FA-6EA1FD226FDF}" dt="2024-05-04T19:57:22.024" v="7115"/>
          <ac:picMkLst>
            <pc:docMk/>
            <pc:sldMk cId="3008777911" sldId="269"/>
            <ac:picMk id="19" creationId="{EDCD4CAB-C990-FD13-DCA9-926141583FF2}"/>
          </ac:picMkLst>
        </pc:picChg>
        <pc:picChg chg="add del mod">
          <ac:chgData name="Niharika b" userId="24e4646d763d9c30" providerId="LiveId" clId="{EB31DCA6-16C2-40FF-B5FA-6EA1FD226FDF}" dt="2024-05-04T19:58:30.033" v="7129"/>
          <ac:picMkLst>
            <pc:docMk/>
            <pc:sldMk cId="3008777911" sldId="269"/>
            <ac:picMk id="20" creationId="{EBFA2053-2C38-7822-986B-C777F98C2121}"/>
          </ac:picMkLst>
        </pc:picChg>
        <pc:picChg chg="add del mod ord">
          <ac:chgData name="Niharika b" userId="24e4646d763d9c30" providerId="LiveId" clId="{EB31DCA6-16C2-40FF-B5FA-6EA1FD226FDF}" dt="2024-05-04T20:02:11.604" v="7130"/>
          <ac:picMkLst>
            <pc:docMk/>
            <pc:sldMk cId="3008777911" sldId="269"/>
            <ac:picMk id="23" creationId="{ED77628E-9CCE-B033-8D70-924DC8C60E86}"/>
          </ac:picMkLst>
        </pc:picChg>
        <pc:picChg chg="add del mod">
          <ac:chgData name="Niharika b" userId="24e4646d763d9c30" providerId="LiveId" clId="{EB31DCA6-16C2-40FF-B5FA-6EA1FD226FDF}" dt="2024-05-04T20:02:20.694" v="7143"/>
          <ac:picMkLst>
            <pc:docMk/>
            <pc:sldMk cId="3008777911" sldId="269"/>
            <ac:picMk id="24" creationId="{A999F548-4DFE-AAE8-6605-AA875B2F520B}"/>
          </ac:picMkLst>
        </pc:picChg>
        <pc:picChg chg="add del mod ord">
          <ac:chgData name="Niharika b" userId="24e4646d763d9c30" providerId="LiveId" clId="{EB31DCA6-16C2-40FF-B5FA-6EA1FD226FDF}" dt="2024-05-04T20:05:34.601" v="7147"/>
          <ac:picMkLst>
            <pc:docMk/>
            <pc:sldMk cId="3008777911" sldId="269"/>
            <ac:picMk id="25" creationId="{3714B2B6-7312-0B05-D011-7BB3DD76FBE1}"/>
          </ac:picMkLst>
        </pc:picChg>
        <pc:picChg chg="add del mod">
          <ac:chgData name="Niharika b" userId="24e4646d763d9c30" providerId="LiveId" clId="{EB31DCA6-16C2-40FF-B5FA-6EA1FD226FDF}" dt="2024-05-04T20:05:56.179" v="7159"/>
          <ac:picMkLst>
            <pc:docMk/>
            <pc:sldMk cId="3008777911" sldId="269"/>
            <ac:picMk id="26" creationId="{00D5CEAE-D540-ADB2-A319-D12FBA5A37B3}"/>
          </ac:picMkLst>
        </pc:picChg>
        <pc:picChg chg="add del mod ord">
          <ac:chgData name="Niharika b" userId="24e4646d763d9c30" providerId="LiveId" clId="{EB31DCA6-16C2-40FF-B5FA-6EA1FD226FDF}" dt="2024-05-04T20:10:14.477" v="7168"/>
          <ac:picMkLst>
            <pc:docMk/>
            <pc:sldMk cId="3008777911" sldId="269"/>
            <ac:picMk id="27" creationId="{4A04E8DF-D72E-5DD1-B75A-FC9DC2B6E7CB}"/>
          </ac:picMkLst>
        </pc:picChg>
        <pc:picChg chg="add del mod">
          <ac:chgData name="Niharika b" userId="24e4646d763d9c30" providerId="LiveId" clId="{EB31DCA6-16C2-40FF-B5FA-6EA1FD226FDF}" dt="2024-05-04T20:10:22.636" v="7170"/>
          <ac:picMkLst>
            <pc:docMk/>
            <pc:sldMk cId="3008777911" sldId="269"/>
            <ac:picMk id="28" creationId="{FCC4E3A9-1F01-5A45-2FC0-558A503B8DEB}"/>
          </ac:picMkLst>
        </pc:picChg>
        <pc:picChg chg="add del mod ord">
          <ac:chgData name="Niharika b" userId="24e4646d763d9c30" providerId="LiveId" clId="{EB31DCA6-16C2-40FF-B5FA-6EA1FD226FDF}" dt="2024-05-04T20:10:37.290" v="7171"/>
          <ac:picMkLst>
            <pc:docMk/>
            <pc:sldMk cId="3008777911" sldId="269"/>
            <ac:picMk id="31" creationId="{E48DDD38-3B25-BD2F-6B58-15D6FA839D2B}"/>
          </ac:picMkLst>
        </pc:picChg>
        <pc:picChg chg="add del mod">
          <ac:chgData name="Niharika b" userId="24e4646d763d9c30" providerId="LiveId" clId="{EB31DCA6-16C2-40FF-B5FA-6EA1FD226FDF}" dt="2024-05-04T20:16:33.849" v="7193"/>
          <ac:picMkLst>
            <pc:docMk/>
            <pc:sldMk cId="3008777911" sldId="269"/>
            <ac:picMk id="32" creationId="{1D9A2399-875F-B826-01A7-2069AB4D034D}"/>
          </ac:picMkLst>
        </pc:picChg>
        <pc:picChg chg="add del mod ord">
          <ac:chgData name="Niharika b" userId="24e4646d763d9c30" providerId="LiveId" clId="{EB31DCA6-16C2-40FF-B5FA-6EA1FD226FDF}" dt="2024-05-04T20:22:25.553" v="7202"/>
          <ac:picMkLst>
            <pc:docMk/>
            <pc:sldMk cId="3008777911" sldId="269"/>
            <ac:picMk id="35" creationId="{70691E66-F77C-077C-D84F-6266384B4366}"/>
          </ac:picMkLst>
        </pc:picChg>
        <pc:picChg chg="add del mod">
          <ac:chgData name="Niharika b" userId="24e4646d763d9c30" providerId="LiveId" clId="{EB31DCA6-16C2-40FF-B5FA-6EA1FD226FDF}" dt="2024-05-06T03:29:17.913" v="7275"/>
          <ac:picMkLst>
            <pc:docMk/>
            <pc:sldMk cId="3008777911" sldId="269"/>
            <ac:picMk id="36" creationId="{A1894486-B851-C57F-31D3-A37BE97676E4}"/>
          </ac:picMkLst>
        </pc:picChg>
        <pc:picChg chg="add del mod ord">
          <ac:chgData name="Niharika b" userId="24e4646d763d9c30" providerId="LiveId" clId="{EB31DCA6-16C2-40FF-B5FA-6EA1FD226FDF}" dt="2024-05-06T03:36:31.001" v="7287"/>
          <ac:picMkLst>
            <pc:docMk/>
            <pc:sldMk cId="3008777911" sldId="269"/>
            <ac:picMk id="37" creationId="{0C1B9FBE-B753-AB88-93B9-454AC7D2F113}"/>
          </ac:picMkLst>
        </pc:picChg>
        <pc:picChg chg="add del mod">
          <ac:chgData name="Niharika b" userId="24e4646d763d9c30" providerId="LiveId" clId="{EB31DCA6-16C2-40FF-B5FA-6EA1FD226FDF}" dt="2024-05-06T03:42:19.477" v="7327"/>
          <ac:picMkLst>
            <pc:docMk/>
            <pc:sldMk cId="3008777911" sldId="269"/>
            <ac:picMk id="38" creationId="{5C12FA00-354E-1849-257F-AAEDEBB45FB8}"/>
          </ac:picMkLst>
        </pc:picChg>
        <pc:picChg chg="add del mod ord">
          <ac:chgData name="Niharika b" userId="24e4646d763d9c30" providerId="LiveId" clId="{EB31DCA6-16C2-40FF-B5FA-6EA1FD226FDF}" dt="2024-05-06T03:50:18.430" v="7343"/>
          <ac:picMkLst>
            <pc:docMk/>
            <pc:sldMk cId="3008777911" sldId="269"/>
            <ac:picMk id="39" creationId="{9D925F91-BD4A-3F15-7131-D4E55E76C6EF}"/>
          </ac:picMkLst>
        </pc:picChg>
        <pc:picChg chg="add del mod">
          <ac:chgData name="Niharika b" userId="24e4646d763d9c30" providerId="LiveId" clId="{EB31DCA6-16C2-40FF-B5FA-6EA1FD226FDF}" dt="2024-05-06T04:22:10.399" v="7511"/>
          <ac:picMkLst>
            <pc:docMk/>
            <pc:sldMk cId="3008777911" sldId="269"/>
            <ac:picMk id="40" creationId="{EEB74EC6-025E-3CC9-DBE6-5DD49CF1BA22}"/>
          </ac:picMkLst>
        </pc:picChg>
        <pc:picChg chg="add del mod ord">
          <ac:chgData name="Niharika b" userId="24e4646d763d9c30" providerId="LiveId" clId="{EB31DCA6-16C2-40FF-B5FA-6EA1FD226FDF}" dt="2024-05-06T04:29:17.122" v="7530"/>
          <ac:picMkLst>
            <pc:docMk/>
            <pc:sldMk cId="3008777911" sldId="269"/>
            <ac:picMk id="41" creationId="{D8193551-1D2C-8CA5-F006-37D54B23B562}"/>
          </ac:picMkLst>
        </pc:picChg>
        <pc:picChg chg="add del mod">
          <ac:chgData name="Niharika b" userId="24e4646d763d9c30" providerId="LiveId" clId="{EB31DCA6-16C2-40FF-B5FA-6EA1FD226FDF}" dt="2024-05-06T04:29:24.733" v="7532"/>
          <ac:picMkLst>
            <pc:docMk/>
            <pc:sldMk cId="3008777911" sldId="269"/>
            <ac:picMk id="42" creationId="{8E8DB787-7499-E349-37B0-26A280740482}"/>
          </ac:picMkLst>
        </pc:picChg>
        <pc:picChg chg="add del mod ord">
          <ac:chgData name="Niharika b" userId="24e4646d763d9c30" providerId="LiveId" clId="{EB31DCA6-16C2-40FF-B5FA-6EA1FD226FDF}" dt="2024-05-06T04:29:43.744" v="7533"/>
          <ac:picMkLst>
            <pc:docMk/>
            <pc:sldMk cId="3008777911" sldId="269"/>
            <ac:picMk id="46" creationId="{4D4EFEBE-9230-CF18-EFD1-9FD8F189CDBA}"/>
          </ac:picMkLst>
        </pc:picChg>
        <pc:picChg chg="add del mod">
          <ac:chgData name="Niharika b" userId="24e4646d763d9c30" providerId="LiveId" clId="{EB31DCA6-16C2-40FF-B5FA-6EA1FD226FDF}" dt="2024-05-06T04:49:03.876" v="7558"/>
          <ac:picMkLst>
            <pc:docMk/>
            <pc:sldMk cId="3008777911" sldId="269"/>
            <ac:picMk id="47" creationId="{5027CAB6-48AE-0FC5-CA49-D901D39F3244}"/>
          </ac:picMkLst>
        </pc:picChg>
        <pc:picChg chg="add del mod ord">
          <ac:chgData name="Niharika b" userId="24e4646d763d9c30" providerId="LiveId" clId="{EB31DCA6-16C2-40FF-B5FA-6EA1FD226FDF}" dt="2024-05-06T04:49:24.402" v="7559"/>
          <ac:picMkLst>
            <pc:docMk/>
            <pc:sldMk cId="3008777911" sldId="269"/>
            <ac:picMk id="53" creationId="{6A05772C-838B-E66C-85ED-2D89FCD3DC6A}"/>
          </ac:picMkLst>
        </pc:picChg>
        <pc:picChg chg="add del mod">
          <ac:chgData name="Niharika b" userId="24e4646d763d9c30" providerId="LiveId" clId="{EB31DCA6-16C2-40FF-B5FA-6EA1FD226FDF}" dt="2024-05-06T12:52:09.054" v="7592"/>
          <ac:picMkLst>
            <pc:docMk/>
            <pc:sldMk cId="3008777911" sldId="269"/>
            <ac:picMk id="54" creationId="{4C9812A9-B98E-C114-83A1-349E07E45CDC}"/>
          </ac:picMkLst>
        </pc:picChg>
        <pc:picChg chg="add del mod ord">
          <ac:chgData name="Niharika b" userId="24e4646d763d9c30" providerId="LiveId" clId="{EB31DCA6-16C2-40FF-B5FA-6EA1FD226FDF}" dt="2024-05-06T12:57:37.119" v="7604"/>
          <ac:picMkLst>
            <pc:docMk/>
            <pc:sldMk cId="3008777911" sldId="269"/>
            <ac:picMk id="57" creationId="{4C42B23C-82B6-0A04-8EF9-AC9F13DA1AEA}"/>
          </ac:picMkLst>
        </pc:picChg>
        <pc:picChg chg="add del mod">
          <ac:chgData name="Niharika b" userId="24e4646d763d9c30" providerId="LiveId" clId="{EB31DCA6-16C2-40FF-B5FA-6EA1FD226FDF}" dt="2024-05-06T13:00:29.456" v="7624"/>
          <ac:picMkLst>
            <pc:docMk/>
            <pc:sldMk cId="3008777911" sldId="269"/>
            <ac:picMk id="58" creationId="{480D0171-B0F2-41CF-3550-56FBDD915881}"/>
          </ac:picMkLst>
        </pc:picChg>
        <pc:picChg chg="add del mod ord">
          <ac:chgData name="Niharika b" userId="24e4646d763d9c30" providerId="LiveId" clId="{EB31DCA6-16C2-40FF-B5FA-6EA1FD226FDF}" dt="2024-05-06T13:05:47.935" v="7625"/>
          <ac:picMkLst>
            <pc:docMk/>
            <pc:sldMk cId="3008777911" sldId="269"/>
            <ac:picMk id="61" creationId="{F93F137A-B821-EA03-B311-7F1A0B2A401D}"/>
          </ac:picMkLst>
        </pc:picChg>
        <pc:picChg chg="add del mod">
          <ac:chgData name="Niharika b" userId="24e4646d763d9c30" providerId="LiveId" clId="{EB31DCA6-16C2-40FF-B5FA-6EA1FD226FDF}" dt="2024-05-06T13:06:05.702" v="7642"/>
          <ac:picMkLst>
            <pc:docMk/>
            <pc:sldMk cId="3008777911" sldId="269"/>
            <ac:picMk id="62" creationId="{129E6653-258C-E4BE-F9DF-59D4E1A2F83D}"/>
          </ac:picMkLst>
        </pc:picChg>
        <pc:picChg chg="add del mod ord">
          <ac:chgData name="Niharika b" userId="24e4646d763d9c30" providerId="LiveId" clId="{EB31DCA6-16C2-40FF-B5FA-6EA1FD226FDF}" dt="2024-05-06T13:12:47.447" v="7643"/>
          <ac:picMkLst>
            <pc:docMk/>
            <pc:sldMk cId="3008777911" sldId="269"/>
            <ac:picMk id="63" creationId="{0D230369-43E0-7DD5-CB55-1F0B99272224}"/>
          </ac:picMkLst>
        </pc:picChg>
        <pc:picChg chg="add mod">
          <ac:chgData name="Niharika b" userId="24e4646d763d9c30" providerId="LiveId" clId="{EB31DCA6-16C2-40FF-B5FA-6EA1FD226FDF}" dt="2024-05-06T13:12:47.447" v="7643"/>
          <ac:picMkLst>
            <pc:docMk/>
            <pc:sldMk cId="3008777911" sldId="269"/>
            <ac:picMk id="64" creationId="{30447AD5-7FA4-1172-A7B2-433FBC63EFC5}"/>
          </ac:picMkLst>
        </pc:picChg>
      </pc:sldChg>
      <pc:sldChg chg="addSp delSp modSp new mod modTransition setBg modAnim modNotesTx">
        <pc:chgData name="Niharika b" userId="24e4646d763d9c30" providerId="LiveId" clId="{EB31DCA6-16C2-40FF-B5FA-6EA1FD226FDF}" dt="2024-05-06T13:12:47.447" v="7643"/>
        <pc:sldMkLst>
          <pc:docMk/>
          <pc:sldMk cId="578802917" sldId="270"/>
        </pc:sldMkLst>
        <pc:spChg chg="mod">
          <ac:chgData name="Niharika b" userId="24e4646d763d9c30" providerId="LiveId" clId="{EB31DCA6-16C2-40FF-B5FA-6EA1FD226FDF}" dt="2024-05-02T15:18:50.341" v="5413" actId="26606"/>
          <ac:spMkLst>
            <pc:docMk/>
            <pc:sldMk cId="578802917" sldId="270"/>
            <ac:spMk id="2" creationId="{BE50069E-FE3D-1539-C701-9B841EBC5F76}"/>
          </ac:spMkLst>
        </pc:spChg>
        <pc:spChg chg="mod ord">
          <ac:chgData name="Niharika b" userId="24e4646d763d9c30" providerId="LiveId" clId="{EB31DCA6-16C2-40FF-B5FA-6EA1FD226FDF}" dt="2024-05-04T04:42:01.871" v="6622" actId="1076"/>
          <ac:spMkLst>
            <pc:docMk/>
            <pc:sldMk cId="578802917" sldId="270"/>
            <ac:spMk id="3" creationId="{67681B52-E752-C8E0-273F-704F9A965670}"/>
          </ac:spMkLst>
        </pc:spChg>
        <pc:spChg chg="add">
          <ac:chgData name="Niharika b" userId="24e4646d763d9c30" providerId="LiveId" clId="{EB31DCA6-16C2-40FF-B5FA-6EA1FD226FDF}" dt="2024-05-01T04:48:50.336" v="4231"/>
          <ac:spMkLst>
            <pc:docMk/>
            <pc:sldMk cId="578802917" sldId="270"/>
            <ac:spMk id="11" creationId="{79401BCA-46EA-48DA-E50E-557B6AAA103F}"/>
          </ac:spMkLst>
        </pc:spChg>
        <pc:spChg chg="add">
          <ac:chgData name="Niharika b" userId="24e4646d763d9c30" providerId="LiveId" clId="{EB31DCA6-16C2-40FF-B5FA-6EA1FD226FDF}" dt="2024-05-03T13:55:21.810" v="5576"/>
          <ac:spMkLst>
            <pc:docMk/>
            <pc:sldMk cId="578802917" sldId="270"/>
            <ac:spMk id="12" creationId="{6F65F02C-F250-61E2-D4A2-61525D4DCB22}"/>
          </ac:spMkLst>
        </pc:spChg>
        <pc:spChg chg="add">
          <ac:chgData name="Niharika b" userId="24e4646d763d9c30" providerId="LiveId" clId="{EB31DCA6-16C2-40FF-B5FA-6EA1FD226FDF}" dt="2024-05-03T13:57:44.501" v="5587"/>
          <ac:spMkLst>
            <pc:docMk/>
            <pc:sldMk cId="578802917" sldId="270"/>
            <ac:spMk id="13" creationId="{DF2D9BF9-6B42-E65B-8936-948E819850C9}"/>
          </ac:spMkLst>
        </pc:spChg>
        <pc:spChg chg="add del">
          <ac:chgData name="Niharika b" userId="24e4646d763d9c30" providerId="LiveId" clId="{EB31DCA6-16C2-40FF-B5FA-6EA1FD226FDF}" dt="2024-05-02T15:18:50.341" v="5413" actId="26606"/>
          <ac:spMkLst>
            <pc:docMk/>
            <pc:sldMk cId="578802917" sldId="270"/>
            <ac:spMk id="15" creationId="{142D98E1-37D2-4470-BF74-845E897954C6}"/>
          </ac:spMkLst>
        </pc:spChg>
        <pc:spChg chg="add del">
          <ac:chgData name="Niharika b" userId="24e4646d763d9c30" providerId="LiveId" clId="{EB31DCA6-16C2-40FF-B5FA-6EA1FD226FDF}" dt="2024-05-02T15:18:50.341" v="5413" actId="26606"/>
          <ac:spMkLst>
            <pc:docMk/>
            <pc:sldMk cId="578802917" sldId="270"/>
            <ac:spMk id="25" creationId="{E1BEDD21-8CC9-4E04-B8CF-CE59786DFB3A}"/>
          </ac:spMkLst>
        </pc:spChg>
        <pc:spChg chg="add mod">
          <ac:chgData name="Niharika b" userId="24e4646d763d9c30" providerId="LiveId" clId="{EB31DCA6-16C2-40FF-B5FA-6EA1FD226FDF}" dt="2024-05-04T04:40:21.078" v="6602" actId="1076"/>
          <ac:spMkLst>
            <pc:docMk/>
            <pc:sldMk cId="578802917" sldId="270"/>
            <ac:spMk id="37" creationId="{52C95606-4607-4C4F-3903-290C71FF97E9}"/>
          </ac:spMkLst>
        </pc:spChg>
        <pc:spChg chg="add mod">
          <ac:chgData name="Niharika b" userId="24e4646d763d9c30" providerId="LiveId" clId="{EB31DCA6-16C2-40FF-B5FA-6EA1FD226FDF}" dt="2024-05-04T04:40:57.361" v="6611" actId="1076"/>
          <ac:spMkLst>
            <pc:docMk/>
            <pc:sldMk cId="578802917" sldId="270"/>
            <ac:spMk id="38" creationId="{4B7DB1A5-2CDD-4AB6-BA16-6E9BC5713CCB}"/>
          </ac:spMkLst>
        </pc:spChg>
        <pc:spChg chg="add">
          <ac:chgData name="Niharika b" userId="24e4646d763d9c30" providerId="LiveId" clId="{EB31DCA6-16C2-40FF-B5FA-6EA1FD226FDF}" dt="2024-05-02T15:18:50.341" v="5413" actId="26606"/>
          <ac:spMkLst>
            <pc:docMk/>
            <pc:sldMk cId="578802917" sldId="270"/>
            <ac:spMk id="39" creationId="{2F9C493A-9F03-49B4-B3FB-19CE5AC115BE}"/>
          </ac:spMkLst>
        </pc:spChg>
        <pc:spChg chg="add">
          <ac:chgData name="Niharika b" userId="24e4646d763d9c30" providerId="LiveId" clId="{EB31DCA6-16C2-40FF-B5FA-6EA1FD226FDF}" dt="2024-05-02T15:18:50.341" v="5413" actId="26606"/>
          <ac:spMkLst>
            <pc:docMk/>
            <pc:sldMk cId="578802917" sldId="270"/>
            <ac:spMk id="41" creationId="{90A46C7D-C1BB-49B8-8D37-39742820E964}"/>
          </ac:spMkLst>
        </pc:spChg>
        <pc:spChg chg="add">
          <ac:chgData name="Niharika b" userId="24e4646d763d9c30" providerId="LiveId" clId="{EB31DCA6-16C2-40FF-B5FA-6EA1FD226FDF}" dt="2024-05-02T15:18:50.341" v="5413" actId="26606"/>
          <ac:spMkLst>
            <pc:docMk/>
            <pc:sldMk cId="578802917" sldId="270"/>
            <ac:spMk id="51" creationId="{55820E42-2F9D-41EF-B67F-522A133B3373}"/>
          </ac:spMkLst>
        </pc:spChg>
        <pc:grpChg chg="add del">
          <ac:chgData name="Niharika b" userId="24e4646d763d9c30" providerId="LiveId" clId="{EB31DCA6-16C2-40FF-B5FA-6EA1FD226FDF}" dt="2024-05-02T15:18:50.341" v="5413" actId="26606"/>
          <ac:grpSpMkLst>
            <pc:docMk/>
            <pc:sldMk cId="578802917" sldId="270"/>
            <ac:grpSpMk id="17" creationId="{2EDC2578-BDB0-4118-975D-CFCE02823D48}"/>
          </ac:grpSpMkLst>
        </pc:grpChg>
        <pc:grpChg chg="add del">
          <ac:chgData name="Niharika b" userId="24e4646d763d9c30" providerId="LiveId" clId="{EB31DCA6-16C2-40FF-B5FA-6EA1FD226FDF}" dt="2024-05-02T15:18:50.341" v="5413" actId="26606"/>
          <ac:grpSpMkLst>
            <pc:docMk/>
            <pc:sldMk cId="578802917" sldId="270"/>
            <ac:grpSpMk id="27" creationId="{A6DA475A-533E-4A16-A83E-0171FFB6D8BA}"/>
          </ac:grpSpMkLst>
        </pc:grpChg>
        <pc:grpChg chg="add">
          <ac:chgData name="Niharika b" userId="24e4646d763d9c30" providerId="LiveId" clId="{EB31DCA6-16C2-40FF-B5FA-6EA1FD226FDF}" dt="2024-05-02T15:18:50.341" v="5413" actId="26606"/>
          <ac:grpSpMkLst>
            <pc:docMk/>
            <pc:sldMk cId="578802917" sldId="270"/>
            <ac:grpSpMk id="43" creationId="{61BBAB6F-65E6-4E2B-B363-6AB27C84E0C1}"/>
          </ac:grpSpMkLst>
        </pc:grpChg>
        <pc:grpChg chg="add">
          <ac:chgData name="Niharika b" userId="24e4646d763d9c30" providerId="LiveId" clId="{EB31DCA6-16C2-40FF-B5FA-6EA1FD226FDF}" dt="2024-05-02T15:18:50.341" v="5413" actId="26606"/>
          <ac:grpSpMkLst>
            <pc:docMk/>
            <pc:sldMk cId="578802917" sldId="270"/>
            <ac:grpSpMk id="53" creationId="{13D9BC31-B57D-4933-AD83-94F462D4C2F9}"/>
          </ac:grpSpMkLst>
        </pc:grpChg>
        <pc:picChg chg="add del mod">
          <ac:chgData name="Niharika b" userId="24e4646d763d9c30" providerId="LiveId" clId="{EB31DCA6-16C2-40FF-B5FA-6EA1FD226FDF}" dt="2024-05-01T04:19:43.950" v="3604" actId="478"/>
          <ac:picMkLst>
            <pc:docMk/>
            <pc:sldMk cId="578802917" sldId="270"/>
            <ac:picMk id="5" creationId="{329CC476-52D2-FA79-62AE-F4256CC90886}"/>
          </ac:picMkLst>
        </pc:picChg>
        <pc:picChg chg="add del mod">
          <ac:chgData name="Niharika b" userId="24e4646d763d9c30" providerId="LiveId" clId="{EB31DCA6-16C2-40FF-B5FA-6EA1FD226FDF}" dt="2024-05-06T03:29:17.913" v="7275"/>
          <ac:picMkLst>
            <pc:docMk/>
            <pc:sldMk cId="578802917" sldId="270"/>
            <ac:picMk id="5" creationId="{E3D73A09-E7BB-7099-C695-506776A80740}"/>
          </ac:picMkLst>
        </pc:picChg>
        <pc:picChg chg="add del mod ord">
          <ac:chgData name="Niharika b" userId="24e4646d763d9c30" providerId="LiveId" clId="{EB31DCA6-16C2-40FF-B5FA-6EA1FD226FDF}" dt="2024-05-06T03:39:46.560" v="7294"/>
          <ac:picMkLst>
            <pc:docMk/>
            <pc:sldMk cId="578802917" sldId="270"/>
            <ac:picMk id="6" creationId="{035B1854-4E9A-6688-B76D-5E442C2E84D9}"/>
          </ac:picMkLst>
        </pc:picChg>
        <pc:picChg chg="add del mod ord">
          <ac:chgData name="Niharika b" userId="24e4646d763d9c30" providerId="LiveId" clId="{EB31DCA6-16C2-40FF-B5FA-6EA1FD226FDF}" dt="2024-05-03T14:16:56.011" v="5612" actId="478"/>
          <ac:picMkLst>
            <pc:docMk/>
            <pc:sldMk cId="578802917" sldId="270"/>
            <ac:picMk id="6" creationId="{2F7E879D-357F-A723-D738-F9FDEF6E3D5D}"/>
          </ac:picMkLst>
        </pc:picChg>
        <pc:picChg chg="add del mod">
          <ac:chgData name="Niharika b" userId="24e4646d763d9c30" providerId="LiveId" clId="{EB31DCA6-16C2-40FF-B5FA-6EA1FD226FDF}" dt="2024-05-06T03:39:49.667" v="7296"/>
          <ac:picMkLst>
            <pc:docMk/>
            <pc:sldMk cId="578802917" sldId="270"/>
            <ac:picMk id="7" creationId="{59771280-5940-4A38-653B-904D76F3D07D}"/>
          </ac:picMkLst>
        </pc:picChg>
        <pc:picChg chg="add del mod ord">
          <ac:chgData name="Niharika b" userId="24e4646d763d9c30" providerId="LiveId" clId="{EB31DCA6-16C2-40FF-B5FA-6EA1FD226FDF}" dt="2024-05-03T14:16:53.830" v="5611" actId="478"/>
          <ac:picMkLst>
            <pc:docMk/>
            <pc:sldMk cId="578802917" sldId="270"/>
            <ac:picMk id="8" creationId="{3ABF0C6D-8E48-FF86-48BC-D096942F3461}"/>
          </ac:picMkLst>
        </pc:picChg>
        <pc:picChg chg="add del mod">
          <ac:chgData name="Niharika b" userId="24e4646d763d9c30" providerId="LiveId" clId="{EB31DCA6-16C2-40FF-B5FA-6EA1FD226FDF}" dt="2024-05-03T14:16:38.137" v="5608" actId="478"/>
          <ac:picMkLst>
            <pc:docMk/>
            <pc:sldMk cId="578802917" sldId="270"/>
            <ac:picMk id="10" creationId="{6FC3A414-95E9-8237-6F89-3A08D94EAF8B}"/>
          </ac:picMkLst>
        </pc:picChg>
        <pc:picChg chg="add del mod ord">
          <ac:chgData name="Niharika b" userId="24e4646d763d9c30" providerId="LiveId" clId="{EB31DCA6-16C2-40FF-B5FA-6EA1FD226FDF}" dt="2024-05-06T03:40:21.277" v="7297"/>
          <ac:picMkLst>
            <pc:docMk/>
            <pc:sldMk cId="578802917" sldId="270"/>
            <ac:picMk id="10" creationId="{B505EB13-49A6-7EAC-5476-1B93401383EE}"/>
          </ac:picMkLst>
        </pc:picChg>
        <pc:picChg chg="add del mod">
          <ac:chgData name="Niharika b" userId="24e4646d763d9c30" providerId="LiveId" clId="{EB31DCA6-16C2-40FF-B5FA-6EA1FD226FDF}" dt="2024-05-06T03:42:19.477" v="7327"/>
          <ac:picMkLst>
            <pc:docMk/>
            <pc:sldMk cId="578802917" sldId="270"/>
            <ac:picMk id="11" creationId="{808525A5-D806-440C-3148-E4957E8BED9E}"/>
          </ac:picMkLst>
        </pc:picChg>
        <pc:picChg chg="add mod">
          <ac:chgData name="Niharika b" userId="24e4646d763d9c30" providerId="LiveId" clId="{EB31DCA6-16C2-40FF-B5FA-6EA1FD226FDF}" dt="2024-05-04T04:41:50.866" v="6621" actId="1076"/>
          <ac:picMkLst>
            <pc:docMk/>
            <pc:sldMk cId="578802917" sldId="270"/>
            <ac:picMk id="16" creationId="{0003F427-93BD-EC22-DAE5-074A87351CF0}"/>
          </ac:picMkLst>
        </pc:picChg>
        <pc:picChg chg="add del mod ord">
          <ac:chgData name="Niharika b" userId="24e4646d763d9c30" providerId="LiveId" clId="{EB31DCA6-16C2-40FF-B5FA-6EA1FD226FDF}" dt="2024-05-06T03:51:00.420" v="7344"/>
          <ac:picMkLst>
            <pc:docMk/>
            <pc:sldMk cId="578802917" sldId="270"/>
            <ac:picMk id="17" creationId="{69D5B58D-6AB9-85E5-E368-616B31FEE442}"/>
          </ac:picMkLst>
        </pc:picChg>
        <pc:picChg chg="add del mod">
          <ac:chgData name="Niharika b" userId="24e4646d763d9c30" providerId="LiveId" clId="{EB31DCA6-16C2-40FF-B5FA-6EA1FD226FDF}" dt="2024-05-06T03:51:03.402" v="7346"/>
          <ac:picMkLst>
            <pc:docMk/>
            <pc:sldMk cId="578802917" sldId="270"/>
            <ac:picMk id="18" creationId="{2A37CB3B-ED75-F211-7C86-5F395CAC2A38}"/>
          </ac:picMkLst>
        </pc:picChg>
        <pc:picChg chg="add del mod ord">
          <ac:chgData name="Niharika b" userId="24e4646d763d9c30" providerId="LiveId" clId="{EB31DCA6-16C2-40FF-B5FA-6EA1FD226FDF}" dt="2024-05-06T03:51:43.642" v="7347"/>
          <ac:picMkLst>
            <pc:docMk/>
            <pc:sldMk cId="578802917" sldId="270"/>
            <ac:picMk id="21" creationId="{A5164CA6-0358-E574-CEEF-758EF95DF7EB}"/>
          </ac:picMkLst>
        </pc:picChg>
        <pc:picChg chg="add del mod">
          <ac:chgData name="Niharika b" userId="24e4646d763d9c30" providerId="LiveId" clId="{EB31DCA6-16C2-40FF-B5FA-6EA1FD226FDF}" dt="2024-05-06T03:51:46.159" v="7349"/>
          <ac:picMkLst>
            <pc:docMk/>
            <pc:sldMk cId="578802917" sldId="270"/>
            <ac:picMk id="22" creationId="{E78774AD-EB24-5722-A106-4797BEFB64D9}"/>
          </ac:picMkLst>
        </pc:picChg>
        <pc:picChg chg="add del mod ord">
          <ac:chgData name="Niharika b" userId="24e4646d763d9c30" providerId="LiveId" clId="{EB31DCA6-16C2-40FF-B5FA-6EA1FD226FDF}" dt="2024-05-06T03:51:59.085" v="7350"/>
          <ac:picMkLst>
            <pc:docMk/>
            <pc:sldMk cId="578802917" sldId="270"/>
            <ac:picMk id="25" creationId="{8283CF8A-DA7E-5B07-DA15-634009E4C879}"/>
          </ac:picMkLst>
        </pc:picChg>
        <pc:picChg chg="add mod">
          <ac:chgData name="Niharika b" userId="24e4646d763d9c30" providerId="LiveId" clId="{EB31DCA6-16C2-40FF-B5FA-6EA1FD226FDF}" dt="2024-05-04T04:40:53.314" v="6610" actId="1076"/>
          <ac:picMkLst>
            <pc:docMk/>
            <pc:sldMk cId="578802917" sldId="270"/>
            <ac:picMk id="26" creationId="{A8231C44-FB7C-D091-0532-8042FA7AB4A9}"/>
          </ac:picMkLst>
        </pc:picChg>
        <pc:picChg chg="add del mod">
          <ac:chgData name="Niharika b" userId="24e4646d763d9c30" providerId="LiveId" clId="{EB31DCA6-16C2-40FF-B5FA-6EA1FD226FDF}" dt="2024-05-06T03:52:01.398" v="7352"/>
          <ac:picMkLst>
            <pc:docMk/>
            <pc:sldMk cId="578802917" sldId="270"/>
            <ac:picMk id="27" creationId="{9070C060-A203-656E-222A-8FC1D8D211C7}"/>
          </ac:picMkLst>
        </pc:picChg>
        <pc:picChg chg="add del mod ord">
          <ac:chgData name="Niharika b" userId="24e4646d763d9c30" providerId="LiveId" clId="{EB31DCA6-16C2-40FF-B5FA-6EA1FD226FDF}" dt="2024-05-06T03:52:27.726" v="7353"/>
          <ac:picMkLst>
            <pc:docMk/>
            <pc:sldMk cId="578802917" sldId="270"/>
            <ac:picMk id="30" creationId="{5D36ADEC-0039-E3E3-FF2A-31808E2C27A4}"/>
          </ac:picMkLst>
        </pc:picChg>
        <pc:picChg chg="add del mod">
          <ac:chgData name="Niharika b" userId="24e4646d763d9c30" providerId="LiveId" clId="{EB31DCA6-16C2-40FF-B5FA-6EA1FD226FDF}" dt="2024-05-06T03:52:30.003" v="7355"/>
          <ac:picMkLst>
            <pc:docMk/>
            <pc:sldMk cId="578802917" sldId="270"/>
            <ac:picMk id="31" creationId="{F7D19831-9454-FDA8-1299-5FB60C177E56}"/>
          </ac:picMkLst>
        </pc:picChg>
        <pc:picChg chg="add del mod ord">
          <ac:chgData name="Niharika b" userId="24e4646d763d9c30" providerId="LiveId" clId="{EB31DCA6-16C2-40FF-B5FA-6EA1FD226FDF}" dt="2024-05-06T03:52:38.570" v="7356"/>
          <ac:picMkLst>
            <pc:docMk/>
            <pc:sldMk cId="578802917" sldId="270"/>
            <ac:picMk id="34" creationId="{EE3B27B6-9C34-A0AC-2486-7DD37568FAFF}"/>
          </ac:picMkLst>
        </pc:picChg>
        <pc:picChg chg="add del mod">
          <ac:chgData name="Niharika b" userId="24e4646d763d9c30" providerId="LiveId" clId="{EB31DCA6-16C2-40FF-B5FA-6EA1FD226FDF}" dt="2024-05-06T03:52:40.561" v="7358"/>
          <ac:picMkLst>
            <pc:docMk/>
            <pc:sldMk cId="578802917" sldId="270"/>
            <ac:picMk id="35" creationId="{E07316EE-55AB-E7E3-EFEC-18FA338B0B87}"/>
          </ac:picMkLst>
        </pc:picChg>
        <pc:picChg chg="add mod">
          <ac:chgData name="Niharika b" userId="24e4646d763d9c30" providerId="LiveId" clId="{EB31DCA6-16C2-40FF-B5FA-6EA1FD226FDF}" dt="2024-05-04T04:40:49.611" v="6609" actId="1076"/>
          <ac:picMkLst>
            <pc:docMk/>
            <pc:sldMk cId="578802917" sldId="270"/>
            <ac:picMk id="36" creationId="{79B42225-C5DF-56C6-F5CE-452FA795667E}"/>
          </ac:picMkLst>
        </pc:picChg>
        <pc:picChg chg="add del mod ord">
          <ac:chgData name="Niharika b" userId="24e4646d763d9c30" providerId="LiveId" clId="{EB31DCA6-16C2-40FF-B5FA-6EA1FD226FDF}" dt="2024-05-06T03:53:13.829" v="7359"/>
          <ac:picMkLst>
            <pc:docMk/>
            <pc:sldMk cId="578802917" sldId="270"/>
            <ac:picMk id="50" creationId="{F83C18CF-B09D-E1B9-530C-7C397EE4450E}"/>
          </ac:picMkLst>
        </pc:picChg>
        <pc:picChg chg="add del mod">
          <ac:chgData name="Niharika b" userId="24e4646d763d9c30" providerId="LiveId" clId="{EB31DCA6-16C2-40FF-B5FA-6EA1FD226FDF}" dt="2024-05-06T03:53:15.997" v="7361"/>
          <ac:picMkLst>
            <pc:docMk/>
            <pc:sldMk cId="578802917" sldId="270"/>
            <ac:picMk id="52" creationId="{4FBFB9F3-20EE-AAC0-FD7E-C11B88CC551E}"/>
          </ac:picMkLst>
        </pc:picChg>
        <pc:picChg chg="add del mod ord">
          <ac:chgData name="Niharika b" userId="24e4646d763d9c30" providerId="LiveId" clId="{EB31DCA6-16C2-40FF-B5FA-6EA1FD226FDF}" dt="2024-05-06T03:55:30.823" v="7371"/>
          <ac:picMkLst>
            <pc:docMk/>
            <pc:sldMk cId="578802917" sldId="270"/>
            <ac:picMk id="63" creationId="{7F5E434E-1139-E22B-3266-E9FD878D6A81}"/>
          </ac:picMkLst>
        </pc:picChg>
        <pc:picChg chg="add del mod">
          <ac:chgData name="Niharika b" userId="24e4646d763d9c30" providerId="LiveId" clId="{EB31DCA6-16C2-40FF-B5FA-6EA1FD226FDF}" dt="2024-05-06T03:53:42.873" v="7364"/>
          <ac:picMkLst>
            <pc:docMk/>
            <pc:sldMk cId="578802917" sldId="270"/>
            <ac:picMk id="64" creationId="{1476E7F4-8E27-68DB-B325-DA6E7C2D6FE1}"/>
          </ac:picMkLst>
        </pc:picChg>
        <pc:picChg chg="add del mod ord">
          <ac:chgData name="Niharika b" userId="24e4646d763d9c30" providerId="LiveId" clId="{EB31DCA6-16C2-40FF-B5FA-6EA1FD226FDF}" dt="2024-05-06T03:54:15.508" v="7365"/>
          <ac:picMkLst>
            <pc:docMk/>
            <pc:sldMk cId="578802917" sldId="270"/>
            <ac:picMk id="67" creationId="{EF78331F-B329-312D-137C-66EEC76C588E}"/>
          </ac:picMkLst>
        </pc:picChg>
        <pc:picChg chg="add del mod">
          <ac:chgData name="Niharika b" userId="24e4646d763d9c30" providerId="LiveId" clId="{EB31DCA6-16C2-40FF-B5FA-6EA1FD226FDF}" dt="2024-05-06T03:54:17.821" v="7367"/>
          <ac:picMkLst>
            <pc:docMk/>
            <pc:sldMk cId="578802917" sldId="270"/>
            <ac:picMk id="68" creationId="{9612D2E3-980A-F3DF-D4B9-10B15B62D271}"/>
          </ac:picMkLst>
        </pc:picChg>
        <pc:picChg chg="add del mod ord">
          <ac:chgData name="Niharika b" userId="24e4646d763d9c30" providerId="LiveId" clId="{EB31DCA6-16C2-40FF-B5FA-6EA1FD226FDF}" dt="2024-05-06T03:54:24.328" v="7368"/>
          <ac:picMkLst>
            <pc:docMk/>
            <pc:sldMk cId="578802917" sldId="270"/>
            <ac:picMk id="71" creationId="{FE393E15-A44F-6F5F-535B-4DE5EA35378E}"/>
          </ac:picMkLst>
        </pc:picChg>
        <pc:picChg chg="add del mod">
          <ac:chgData name="Niharika b" userId="24e4646d763d9c30" providerId="LiveId" clId="{EB31DCA6-16C2-40FF-B5FA-6EA1FD226FDF}" dt="2024-05-06T03:55:02.416" v="7370"/>
          <ac:picMkLst>
            <pc:docMk/>
            <pc:sldMk cId="578802917" sldId="270"/>
            <ac:picMk id="72" creationId="{9FFC3717-ED41-82E6-8509-84B2EE740A37}"/>
          </ac:picMkLst>
        </pc:picChg>
        <pc:picChg chg="add del mod ord">
          <ac:chgData name="Niharika b" userId="24e4646d763d9c30" providerId="LiveId" clId="{EB31DCA6-16C2-40FF-B5FA-6EA1FD226FDF}" dt="2024-05-06T03:55:30.823" v="7371"/>
          <ac:picMkLst>
            <pc:docMk/>
            <pc:sldMk cId="578802917" sldId="270"/>
            <ac:picMk id="76" creationId="{EF0FD00E-1DC7-635B-DC07-DA2252FDEEB8}"/>
          </ac:picMkLst>
        </pc:picChg>
        <pc:picChg chg="add del mod">
          <ac:chgData name="Niharika b" userId="24e4646d763d9c30" providerId="LiveId" clId="{EB31DCA6-16C2-40FF-B5FA-6EA1FD226FDF}" dt="2024-05-06T03:55:35.333" v="7374"/>
          <ac:picMkLst>
            <pc:docMk/>
            <pc:sldMk cId="578802917" sldId="270"/>
            <ac:picMk id="77" creationId="{A31C54E7-B924-090E-61B3-F1C1BD621D17}"/>
          </ac:picMkLst>
        </pc:picChg>
        <pc:picChg chg="add del mod">
          <ac:chgData name="Niharika b" userId="24e4646d763d9c30" providerId="LiveId" clId="{EB31DCA6-16C2-40FF-B5FA-6EA1FD226FDF}" dt="2024-05-06T03:55:35.333" v="7374"/>
          <ac:picMkLst>
            <pc:docMk/>
            <pc:sldMk cId="578802917" sldId="270"/>
            <ac:picMk id="78" creationId="{0B999B92-43A3-B2EA-D65E-A18D17DFEF61}"/>
          </ac:picMkLst>
        </pc:picChg>
        <pc:picChg chg="add del mod ord">
          <ac:chgData name="Niharika b" userId="24e4646d763d9c30" providerId="LiveId" clId="{EB31DCA6-16C2-40FF-B5FA-6EA1FD226FDF}" dt="2024-05-06T03:55:48.818" v="7375"/>
          <ac:picMkLst>
            <pc:docMk/>
            <pc:sldMk cId="578802917" sldId="270"/>
            <ac:picMk id="83" creationId="{967E35D8-DC16-56D6-A353-3818FCC09BD3}"/>
          </ac:picMkLst>
        </pc:picChg>
        <pc:picChg chg="add del mod ord">
          <ac:chgData name="Niharika b" userId="24e4646d763d9c30" providerId="LiveId" clId="{EB31DCA6-16C2-40FF-B5FA-6EA1FD226FDF}" dt="2024-05-06T03:55:48.818" v="7375"/>
          <ac:picMkLst>
            <pc:docMk/>
            <pc:sldMk cId="578802917" sldId="270"/>
            <ac:picMk id="84" creationId="{3D1FD4D0-F6C8-4155-93DF-7CE06F2E4710}"/>
          </ac:picMkLst>
        </pc:picChg>
        <pc:picChg chg="add del mod">
          <ac:chgData name="Niharika b" userId="24e4646d763d9c30" providerId="LiveId" clId="{EB31DCA6-16C2-40FF-B5FA-6EA1FD226FDF}" dt="2024-05-06T03:55:53.614" v="7378"/>
          <ac:picMkLst>
            <pc:docMk/>
            <pc:sldMk cId="578802917" sldId="270"/>
            <ac:picMk id="85" creationId="{1BE53D2F-072D-8515-C45A-CE30763B2E87}"/>
          </ac:picMkLst>
        </pc:picChg>
        <pc:picChg chg="add del mod">
          <ac:chgData name="Niharika b" userId="24e4646d763d9c30" providerId="LiveId" clId="{EB31DCA6-16C2-40FF-B5FA-6EA1FD226FDF}" dt="2024-05-06T03:55:53.614" v="7378"/>
          <ac:picMkLst>
            <pc:docMk/>
            <pc:sldMk cId="578802917" sldId="270"/>
            <ac:picMk id="86" creationId="{14CD58E9-A8B4-EF6D-FFD0-90A869EAF66F}"/>
          </ac:picMkLst>
        </pc:picChg>
        <pc:picChg chg="add del mod ord">
          <ac:chgData name="Niharika b" userId="24e4646d763d9c30" providerId="LiveId" clId="{EB31DCA6-16C2-40FF-B5FA-6EA1FD226FDF}" dt="2024-05-06T03:56:33.259" v="7379"/>
          <ac:picMkLst>
            <pc:docMk/>
            <pc:sldMk cId="578802917" sldId="270"/>
            <ac:picMk id="91" creationId="{1411F131-A54C-F6CE-6850-C9712EAAAF53}"/>
          </ac:picMkLst>
        </pc:picChg>
        <pc:picChg chg="add del mod ord">
          <ac:chgData name="Niharika b" userId="24e4646d763d9c30" providerId="LiveId" clId="{EB31DCA6-16C2-40FF-B5FA-6EA1FD226FDF}" dt="2024-05-06T03:56:33.259" v="7379"/>
          <ac:picMkLst>
            <pc:docMk/>
            <pc:sldMk cId="578802917" sldId="270"/>
            <ac:picMk id="92" creationId="{D0F56170-315D-8EFB-BB7B-CF51A8678181}"/>
          </ac:picMkLst>
        </pc:picChg>
        <pc:picChg chg="add del mod">
          <ac:chgData name="Niharika b" userId="24e4646d763d9c30" providerId="LiveId" clId="{EB31DCA6-16C2-40FF-B5FA-6EA1FD226FDF}" dt="2024-05-06T04:22:10.399" v="7511"/>
          <ac:picMkLst>
            <pc:docMk/>
            <pc:sldMk cId="578802917" sldId="270"/>
            <ac:picMk id="93" creationId="{D47D3050-CD1B-C2AF-24A2-D1659FEE688D}"/>
          </ac:picMkLst>
        </pc:picChg>
        <pc:picChg chg="add del mod">
          <ac:chgData name="Niharika b" userId="24e4646d763d9c30" providerId="LiveId" clId="{EB31DCA6-16C2-40FF-B5FA-6EA1FD226FDF}" dt="2024-05-06T04:22:10.399" v="7511"/>
          <ac:picMkLst>
            <pc:docMk/>
            <pc:sldMk cId="578802917" sldId="270"/>
            <ac:picMk id="94" creationId="{F24DF612-8BDE-BBF4-1170-3B41ECE3DF79}"/>
          </ac:picMkLst>
        </pc:picChg>
        <pc:picChg chg="add del mod ord">
          <ac:chgData name="Niharika b" userId="24e4646d763d9c30" providerId="LiveId" clId="{EB31DCA6-16C2-40FF-B5FA-6EA1FD226FDF}" dt="2024-05-06T04:37:28.991" v="7550"/>
          <ac:picMkLst>
            <pc:docMk/>
            <pc:sldMk cId="578802917" sldId="270"/>
            <ac:picMk id="99" creationId="{D5C1EAC4-14AE-21AD-983E-F99F7E70FEF3}"/>
          </ac:picMkLst>
        </pc:picChg>
        <pc:picChg chg="add del mod ord">
          <ac:chgData name="Niharika b" userId="24e4646d763d9c30" providerId="LiveId" clId="{EB31DCA6-16C2-40FF-B5FA-6EA1FD226FDF}" dt="2024-05-06T04:37:28.991" v="7550"/>
          <ac:picMkLst>
            <pc:docMk/>
            <pc:sldMk cId="578802917" sldId="270"/>
            <ac:picMk id="100" creationId="{D82C5151-9643-5EFB-FF05-8334CE657612}"/>
          </ac:picMkLst>
        </pc:picChg>
        <pc:picChg chg="add del mod">
          <ac:chgData name="Niharika b" userId="24e4646d763d9c30" providerId="LiveId" clId="{EB31DCA6-16C2-40FF-B5FA-6EA1FD226FDF}" dt="2024-05-06T12:52:09.054" v="7592"/>
          <ac:picMkLst>
            <pc:docMk/>
            <pc:sldMk cId="578802917" sldId="270"/>
            <ac:picMk id="101" creationId="{A4D8C50D-554D-3713-651F-E4766EE21AE2}"/>
          </ac:picMkLst>
        </pc:picChg>
        <pc:picChg chg="add del mod">
          <ac:chgData name="Niharika b" userId="24e4646d763d9c30" providerId="LiveId" clId="{EB31DCA6-16C2-40FF-B5FA-6EA1FD226FDF}" dt="2024-05-06T12:52:09.054" v="7592"/>
          <ac:picMkLst>
            <pc:docMk/>
            <pc:sldMk cId="578802917" sldId="270"/>
            <ac:picMk id="102" creationId="{757CE3FF-D2D2-E7A4-B115-49FC9F4BABC3}"/>
          </ac:picMkLst>
        </pc:picChg>
        <pc:picChg chg="add del mod ord">
          <ac:chgData name="Niharika b" userId="24e4646d763d9c30" providerId="LiveId" clId="{EB31DCA6-16C2-40FF-B5FA-6EA1FD226FDF}" dt="2024-05-06T13:05:47.935" v="7625"/>
          <ac:picMkLst>
            <pc:docMk/>
            <pc:sldMk cId="578802917" sldId="270"/>
            <ac:picMk id="103" creationId="{93A821BA-E456-E3E4-8644-4CD18033D2E7}"/>
          </ac:picMkLst>
        </pc:picChg>
        <pc:picChg chg="add del mod ord">
          <ac:chgData name="Niharika b" userId="24e4646d763d9c30" providerId="LiveId" clId="{EB31DCA6-16C2-40FF-B5FA-6EA1FD226FDF}" dt="2024-05-06T13:05:47.935" v="7625"/>
          <ac:picMkLst>
            <pc:docMk/>
            <pc:sldMk cId="578802917" sldId="270"/>
            <ac:picMk id="104" creationId="{F3D90134-A4ED-D1B0-3287-3D5A8580D58B}"/>
          </ac:picMkLst>
        </pc:picChg>
        <pc:picChg chg="add del mod">
          <ac:chgData name="Niharika b" userId="24e4646d763d9c30" providerId="LiveId" clId="{EB31DCA6-16C2-40FF-B5FA-6EA1FD226FDF}" dt="2024-05-06T13:06:05.702" v="7642"/>
          <ac:picMkLst>
            <pc:docMk/>
            <pc:sldMk cId="578802917" sldId="270"/>
            <ac:picMk id="105" creationId="{D43A9498-1E54-EEE5-DE39-6B6CAE5EEDE7}"/>
          </ac:picMkLst>
        </pc:picChg>
        <pc:picChg chg="add del mod">
          <ac:chgData name="Niharika b" userId="24e4646d763d9c30" providerId="LiveId" clId="{EB31DCA6-16C2-40FF-B5FA-6EA1FD226FDF}" dt="2024-05-06T13:06:05.702" v="7642"/>
          <ac:picMkLst>
            <pc:docMk/>
            <pc:sldMk cId="578802917" sldId="270"/>
            <ac:picMk id="106" creationId="{1F823A8D-9CBD-6736-3B9E-47C08CA1615A}"/>
          </ac:picMkLst>
        </pc:picChg>
        <pc:picChg chg="add del mod ord">
          <ac:chgData name="Niharika b" userId="24e4646d763d9c30" providerId="LiveId" clId="{EB31DCA6-16C2-40FF-B5FA-6EA1FD226FDF}" dt="2024-05-06T13:12:47.447" v="7643"/>
          <ac:picMkLst>
            <pc:docMk/>
            <pc:sldMk cId="578802917" sldId="270"/>
            <ac:picMk id="113" creationId="{9CE5E0C6-5113-CD75-2E7B-FCB0268DB5E0}"/>
          </ac:picMkLst>
        </pc:picChg>
        <pc:picChg chg="add del mod ord">
          <ac:chgData name="Niharika b" userId="24e4646d763d9c30" providerId="LiveId" clId="{EB31DCA6-16C2-40FF-B5FA-6EA1FD226FDF}" dt="2024-05-06T13:12:47.447" v="7643"/>
          <ac:picMkLst>
            <pc:docMk/>
            <pc:sldMk cId="578802917" sldId="270"/>
            <ac:picMk id="114" creationId="{2C550987-DFB0-D46E-84FC-0C56C34E6DF8}"/>
          </ac:picMkLst>
        </pc:picChg>
        <pc:picChg chg="add mod">
          <ac:chgData name="Niharika b" userId="24e4646d763d9c30" providerId="LiveId" clId="{EB31DCA6-16C2-40FF-B5FA-6EA1FD226FDF}" dt="2024-05-06T13:12:47.447" v="7643"/>
          <ac:picMkLst>
            <pc:docMk/>
            <pc:sldMk cId="578802917" sldId="270"/>
            <ac:picMk id="115" creationId="{FC1DC7BE-6D43-9A50-D5BA-5B5A9E47AEB0}"/>
          </ac:picMkLst>
        </pc:picChg>
        <pc:picChg chg="add mod">
          <ac:chgData name="Niharika b" userId="24e4646d763d9c30" providerId="LiveId" clId="{EB31DCA6-16C2-40FF-B5FA-6EA1FD226FDF}" dt="2024-05-06T13:12:47.447" v="7643"/>
          <ac:picMkLst>
            <pc:docMk/>
            <pc:sldMk cId="578802917" sldId="270"/>
            <ac:picMk id="116" creationId="{001C280F-553C-0450-1A04-E97BAF8C1B11}"/>
          </ac:picMkLst>
        </pc:picChg>
      </pc:sldChg>
      <pc:sldChg chg="addSp delSp modSp new del mod setBg modNotesTx">
        <pc:chgData name="Niharika b" userId="24e4646d763d9c30" providerId="LiveId" clId="{EB31DCA6-16C2-40FF-B5FA-6EA1FD226FDF}" dt="2024-05-01T04:44:27.740" v="4082" actId="47"/>
        <pc:sldMkLst>
          <pc:docMk/>
          <pc:sldMk cId="586067696" sldId="271"/>
        </pc:sldMkLst>
        <pc:spChg chg="del mod">
          <ac:chgData name="Niharika b" userId="24e4646d763d9c30" providerId="LiveId" clId="{EB31DCA6-16C2-40FF-B5FA-6EA1FD226FDF}" dt="2024-04-20T19:32:24.350" v="2186" actId="478"/>
          <ac:spMkLst>
            <pc:docMk/>
            <pc:sldMk cId="586067696" sldId="271"/>
            <ac:spMk id="2" creationId="{4649BD43-0D89-CFF0-F794-3BFD95B17AE0}"/>
          </ac:spMkLst>
        </pc:spChg>
        <pc:spChg chg="mod">
          <ac:chgData name="Niharika b" userId="24e4646d763d9c30" providerId="LiveId" clId="{EB31DCA6-16C2-40FF-B5FA-6EA1FD226FDF}" dt="2024-04-21T03:33:20.407" v="2996" actId="21"/>
          <ac:spMkLst>
            <pc:docMk/>
            <pc:sldMk cId="586067696" sldId="271"/>
            <ac:spMk id="3" creationId="{97CDAA1F-0CA4-3ACA-240F-31C66FEFC83B}"/>
          </ac:spMkLst>
        </pc:spChg>
        <pc:spChg chg="add">
          <ac:chgData name="Niharika b" userId="24e4646d763d9c30" providerId="LiveId" clId="{EB31DCA6-16C2-40FF-B5FA-6EA1FD226FDF}" dt="2024-04-20T19:55:53.181" v="2218"/>
          <ac:spMkLst>
            <pc:docMk/>
            <pc:sldMk cId="586067696" sldId="271"/>
            <ac:spMk id="4" creationId="{429EBCF5-2E96-25AA-4BC8-FD3F6C94BEF7}"/>
          </ac:spMkLst>
        </pc:spChg>
        <pc:spChg chg="add">
          <ac:chgData name="Niharika b" userId="24e4646d763d9c30" providerId="LiveId" clId="{EB31DCA6-16C2-40FF-B5FA-6EA1FD226FDF}" dt="2024-04-20T19:55:53.181" v="2218"/>
          <ac:spMkLst>
            <pc:docMk/>
            <pc:sldMk cId="586067696" sldId="271"/>
            <ac:spMk id="6" creationId="{AA50AF6A-04AA-3285-DB00-4436D8D11F09}"/>
          </ac:spMkLst>
        </pc:spChg>
        <pc:spChg chg="add mod">
          <ac:chgData name="Niharika b" userId="24e4646d763d9c30" providerId="LiveId" clId="{EB31DCA6-16C2-40FF-B5FA-6EA1FD226FDF}" dt="2024-04-21T03:34:08.031" v="3003" actId="1076"/>
          <ac:spMkLst>
            <pc:docMk/>
            <pc:sldMk cId="586067696" sldId="271"/>
            <ac:spMk id="7" creationId="{B3413538-7FDB-5EFF-DC19-B00E397938CB}"/>
          </ac:spMkLst>
        </pc:spChg>
        <pc:spChg chg="add del">
          <ac:chgData name="Niharika b" userId="24e4646d763d9c30" providerId="LiveId" clId="{EB31DCA6-16C2-40FF-B5FA-6EA1FD226FDF}" dt="2024-04-20T19:56:59.241" v="2229" actId="26606"/>
          <ac:spMkLst>
            <pc:docMk/>
            <pc:sldMk cId="586067696" sldId="271"/>
            <ac:spMk id="10" creationId="{142D98E1-37D2-4470-BF74-845E897954C6}"/>
          </ac:spMkLst>
        </pc:spChg>
        <pc:grpChg chg="add del">
          <ac:chgData name="Niharika b" userId="24e4646d763d9c30" providerId="LiveId" clId="{EB31DCA6-16C2-40FF-B5FA-6EA1FD226FDF}" dt="2024-04-20T19:56:59.241" v="2229" actId="26606"/>
          <ac:grpSpMkLst>
            <pc:docMk/>
            <pc:sldMk cId="586067696" sldId="271"/>
            <ac:grpSpMk id="12" creationId="{C5035748-E666-464D-B95F-ED8146346809}"/>
          </ac:grpSpMkLst>
        </pc:grpChg>
        <pc:picChg chg="add mod">
          <ac:chgData name="Niharika b" userId="24e4646d763d9c30" providerId="LiveId" clId="{EB31DCA6-16C2-40FF-B5FA-6EA1FD226FDF}" dt="2024-04-20T19:57:14.252" v="2230" actId="14100"/>
          <ac:picMkLst>
            <pc:docMk/>
            <pc:sldMk cId="586067696" sldId="271"/>
            <ac:picMk id="5" creationId="{EE1C0F67-145F-D439-E378-CC6F044E1B4D}"/>
          </ac:picMkLst>
        </pc:picChg>
      </pc:sldChg>
      <pc:sldChg chg="addSp delSp modSp new del mod setBg modNotesTx">
        <pc:chgData name="Niharika b" userId="24e4646d763d9c30" providerId="LiveId" clId="{EB31DCA6-16C2-40FF-B5FA-6EA1FD226FDF}" dt="2024-05-01T04:44:28.729" v="4083" actId="47"/>
        <pc:sldMkLst>
          <pc:docMk/>
          <pc:sldMk cId="2287201873" sldId="272"/>
        </pc:sldMkLst>
        <pc:spChg chg="del mod">
          <ac:chgData name="Niharika b" userId="24e4646d763d9c30" providerId="LiveId" clId="{EB31DCA6-16C2-40FF-B5FA-6EA1FD226FDF}" dt="2024-04-20T19:59:37.861" v="2262" actId="478"/>
          <ac:spMkLst>
            <pc:docMk/>
            <pc:sldMk cId="2287201873" sldId="272"/>
            <ac:spMk id="2" creationId="{FD70B47E-B0A9-F35A-DB77-BE40EE0E8904}"/>
          </ac:spMkLst>
        </pc:spChg>
        <pc:spChg chg="add del mod">
          <ac:chgData name="Niharika b" userId="24e4646d763d9c30" providerId="LiveId" clId="{EB31DCA6-16C2-40FF-B5FA-6EA1FD226FDF}" dt="2024-04-21T03:34:50.657" v="3016" actId="2711"/>
          <ac:spMkLst>
            <pc:docMk/>
            <pc:sldMk cId="2287201873" sldId="272"/>
            <ac:spMk id="3" creationId="{2126D8CE-EB87-183A-45AB-879F275186ED}"/>
          </ac:spMkLst>
        </pc:spChg>
        <pc:spChg chg="add del">
          <ac:chgData name="Niharika b" userId="24e4646d763d9c30" providerId="LiveId" clId="{EB31DCA6-16C2-40FF-B5FA-6EA1FD226FDF}" dt="2024-04-20T20:00:19.862" v="2272" actId="26606"/>
          <ac:spMkLst>
            <pc:docMk/>
            <pc:sldMk cId="2287201873" sldId="272"/>
            <ac:spMk id="10" creationId="{2F9C493A-9F03-49B4-B3FB-19CE5AC115BE}"/>
          </ac:spMkLst>
        </pc:spChg>
        <pc:spChg chg="add del">
          <ac:chgData name="Niharika b" userId="24e4646d763d9c30" providerId="LiveId" clId="{EB31DCA6-16C2-40FF-B5FA-6EA1FD226FDF}" dt="2024-04-20T20:00:19.862" v="2272" actId="26606"/>
          <ac:spMkLst>
            <pc:docMk/>
            <pc:sldMk cId="2287201873" sldId="272"/>
            <ac:spMk id="12" creationId="{90A46C7D-C1BB-49B8-8D37-39742820E964}"/>
          </ac:spMkLst>
        </pc:spChg>
        <pc:spChg chg="add del">
          <ac:chgData name="Niharika b" userId="24e4646d763d9c30" providerId="LiveId" clId="{EB31DCA6-16C2-40FF-B5FA-6EA1FD226FDF}" dt="2024-04-20T20:00:19.862" v="2272" actId="26606"/>
          <ac:spMkLst>
            <pc:docMk/>
            <pc:sldMk cId="2287201873" sldId="272"/>
            <ac:spMk id="22" creationId="{D5B4F0F5-BE58-4EC0-B650-A71A07437CDD}"/>
          </ac:spMkLst>
        </pc:spChg>
        <pc:grpChg chg="add del">
          <ac:chgData name="Niharika b" userId="24e4646d763d9c30" providerId="LiveId" clId="{EB31DCA6-16C2-40FF-B5FA-6EA1FD226FDF}" dt="2024-04-20T20:00:19.862" v="2272" actId="26606"/>
          <ac:grpSpMkLst>
            <pc:docMk/>
            <pc:sldMk cId="2287201873" sldId="272"/>
            <ac:grpSpMk id="14" creationId="{61BBAB6F-65E6-4E2B-B363-6AB27C84E0C1}"/>
          </ac:grpSpMkLst>
        </pc:grpChg>
        <pc:grpChg chg="add del">
          <ac:chgData name="Niharika b" userId="24e4646d763d9c30" providerId="LiveId" clId="{EB31DCA6-16C2-40FF-B5FA-6EA1FD226FDF}" dt="2024-04-20T20:00:19.862" v="2272" actId="26606"/>
          <ac:grpSpMkLst>
            <pc:docMk/>
            <pc:sldMk cId="2287201873" sldId="272"/>
            <ac:grpSpMk id="24" creationId="{E700C1F5-B637-45FE-96CC-270D263A597B}"/>
          </ac:grpSpMkLst>
        </pc:grpChg>
        <pc:picChg chg="add mod">
          <ac:chgData name="Niharika b" userId="24e4646d763d9c30" providerId="LiveId" clId="{EB31DCA6-16C2-40FF-B5FA-6EA1FD226FDF}" dt="2024-04-20T20:00:17.859" v="2269"/>
          <ac:picMkLst>
            <pc:docMk/>
            <pc:sldMk cId="2287201873" sldId="272"/>
            <ac:picMk id="4" creationId="{BC7006A1-38BF-9EB7-D77D-058E141EA9F2}"/>
          </ac:picMkLst>
        </pc:picChg>
        <pc:picChg chg="add del mod">
          <ac:chgData name="Niharika b" userId="24e4646d763d9c30" providerId="LiveId" clId="{EB31DCA6-16C2-40FF-B5FA-6EA1FD226FDF}" dt="2024-04-20T20:00:37.221" v="2275" actId="14100"/>
          <ac:picMkLst>
            <pc:docMk/>
            <pc:sldMk cId="2287201873" sldId="272"/>
            <ac:picMk id="5" creationId="{BC7006A1-38BF-9EB7-D77D-058E141EA9F2}"/>
          </ac:picMkLst>
        </pc:picChg>
      </pc:sldChg>
      <pc:sldChg chg="addSp delSp modSp new mod modTransition setBg modAnim modNotesTx">
        <pc:chgData name="Niharika b" userId="24e4646d763d9c30" providerId="LiveId" clId="{EB31DCA6-16C2-40FF-B5FA-6EA1FD226FDF}" dt="2024-05-06T13:12:47.447" v="7643"/>
        <pc:sldMkLst>
          <pc:docMk/>
          <pc:sldMk cId="3590917313" sldId="273"/>
        </pc:sldMkLst>
        <pc:spChg chg="mod">
          <ac:chgData name="Niharika b" userId="24e4646d763d9c30" providerId="LiveId" clId="{EB31DCA6-16C2-40FF-B5FA-6EA1FD226FDF}" dt="2024-05-04T05:10:00.352" v="6890" actId="1076"/>
          <ac:spMkLst>
            <pc:docMk/>
            <pc:sldMk cId="3590917313" sldId="273"/>
            <ac:spMk id="2" creationId="{1D0921C3-7595-3465-F9FC-A37611943912}"/>
          </ac:spMkLst>
        </pc:spChg>
        <pc:spChg chg="mod ord">
          <ac:chgData name="Niharika b" userId="24e4646d763d9c30" providerId="LiveId" clId="{EB31DCA6-16C2-40FF-B5FA-6EA1FD226FDF}" dt="2024-05-04T05:11:07.552" v="6900" actId="14100"/>
          <ac:spMkLst>
            <pc:docMk/>
            <pc:sldMk cId="3590917313" sldId="273"/>
            <ac:spMk id="3" creationId="{3F32F5D2-8C7D-1EAF-0E92-7E04C1A32FE3}"/>
          </ac:spMkLst>
        </pc:spChg>
        <pc:spChg chg="add del">
          <ac:chgData name="Niharika b" userId="24e4646d763d9c30" providerId="LiveId" clId="{EB31DCA6-16C2-40FF-B5FA-6EA1FD226FDF}" dt="2024-05-04T05:09:54.755" v="6888" actId="26606"/>
          <ac:spMkLst>
            <pc:docMk/>
            <pc:sldMk cId="3590917313" sldId="273"/>
            <ac:spMk id="10" creationId="{2F9C493A-9F03-49B4-B3FB-19CE5AC115BE}"/>
          </ac:spMkLst>
        </pc:spChg>
        <pc:spChg chg="add del">
          <ac:chgData name="Niharika b" userId="24e4646d763d9c30" providerId="LiveId" clId="{EB31DCA6-16C2-40FF-B5FA-6EA1FD226FDF}" dt="2024-05-04T05:09:54.755" v="6888" actId="26606"/>
          <ac:spMkLst>
            <pc:docMk/>
            <pc:sldMk cId="3590917313" sldId="273"/>
            <ac:spMk id="12" creationId="{90A46C7D-C1BB-49B8-8D37-39742820E964}"/>
          </ac:spMkLst>
        </pc:spChg>
        <pc:spChg chg="add del">
          <ac:chgData name="Niharika b" userId="24e4646d763d9c30" providerId="LiveId" clId="{EB31DCA6-16C2-40FF-B5FA-6EA1FD226FDF}" dt="2024-05-04T05:09:54.755" v="6888" actId="26606"/>
          <ac:spMkLst>
            <pc:docMk/>
            <pc:sldMk cId="3590917313" sldId="273"/>
            <ac:spMk id="22" creationId="{55820E42-2F9D-41EF-B67F-522A133B3373}"/>
          </ac:spMkLst>
        </pc:spChg>
        <pc:spChg chg="add">
          <ac:chgData name="Niharika b" userId="24e4646d763d9c30" providerId="LiveId" clId="{EB31DCA6-16C2-40FF-B5FA-6EA1FD226FDF}" dt="2024-05-04T05:09:54.755" v="6888" actId="26606"/>
          <ac:spMkLst>
            <pc:docMk/>
            <pc:sldMk cId="3590917313" sldId="273"/>
            <ac:spMk id="33" creationId="{142D98E1-37D2-4470-BF74-845E897954C6}"/>
          </ac:spMkLst>
        </pc:spChg>
        <pc:spChg chg="add del">
          <ac:chgData name="Niharika b" userId="24e4646d763d9c30" providerId="LiveId" clId="{EB31DCA6-16C2-40FF-B5FA-6EA1FD226FDF}" dt="2024-05-04T05:09:31.682" v="6887" actId="26606"/>
          <ac:spMkLst>
            <pc:docMk/>
            <pc:sldMk cId="3590917313" sldId="273"/>
            <ac:spMk id="36" creationId="{142D98E1-37D2-4470-BF74-845E897954C6}"/>
          </ac:spMkLst>
        </pc:spChg>
        <pc:spChg chg="add">
          <ac:chgData name="Niharika b" userId="24e4646d763d9c30" providerId="LiveId" clId="{EB31DCA6-16C2-40FF-B5FA-6EA1FD226FDF}" dt="2024-05-04T05:09:54.755" v="6888" actId="26606"/>
          <ac:spMkLst>
            <pc:docMk/>
            <pc:sldMk cId="3590917313" sldId="273"/>
            <ac:spMk id="46" creationId="{E1BEDD21-8CC9-4E04-B8CF-CE59786DFB3A}"/>
          </ac:spMkLst>
        </pc:spChg>
        <pc:grpChg chg="add del">
          <ac:chgData name="Niharika b" userId="24e4646d763d9c30" providerId="LiveId" clId="{EB31DCA6-16C2-40FF-B5FA-6EA1FD226FDF}" dt="2024-05-04T05:09:54.755" v="6888" actId="26606"/>
          <ac:grpSpMkLst>
            <pc:docMk/>
            <pc:sldMk cId="3590917313" sldId="273"/>
            <ac:grpSpMk id="14" creationId="{61BBAB6F-65E6-4E2B-B363-6AB27C84E0C1}"/>
          </ac:grpSpMkLst>
        </pc:grpChg>
        <pc:grpChg chg="add del">
          <ac:chgData name="Niharika b" userId="24e4646d763d9c30" providerId="LiveId" clId="{EB31DCA6-16C2-40FF-B5FA-6EA1FD226FDF}" dt="2024-05-04T05:09:54.755" v="6888" actId="26606"/>
          <ac:grpSpMkLst>
            <pc:docMk/>
            <pc:sldMk cId="3590917313" sldId="273"/>
            <ac:grpSpMk id="24" creationId="{13D9BC31-B57D-4933-AD83-94F462D4C2F9}"/>
          </ac:grpSpMkLst>
        </pc:grpChg>
        <pc:grpChg chg="add">
          <ac:chgData name="Niharika b" userId="24e4646d763d9c30" providerId="LiveId" clId="{EB31DCA6-16C2-40FF-B5FA-6EA1FD226FDF}" dt="2024-05-04T05:09:54.755" v="6888" actId="26606"/>
          <ac:grpSpMkLst>
            <pc:docMk/>
            <pc:sldMk cId="3590917313" sldId="273"/>
            <ac:grpSpMk id="34" creationId="{2EDC2578-BDB0-4118-975D-CFCE02823D48}"/>
          </ac:grpSpMkLst>
        </pc:grpChg>
        <pc:grpChg chg="add del">
          <ac:chgData name="Niharika b" userId="24e4646d763d9c30" providerId="LiveId" clId="{EB31DCA6-16C2-40FF-B5FA-6EA1FD226FDF}" dt="2024-05-04T05:09:31.682" v="6887" actId="26606"/>
          <ac:grpSpMkLst>
            <pc:docMk/>
            <pc:sldMk cId="3590917313" sldId="273"/>
            <ac:grpSpMk id="38" creationId="{554A72DC-6122-426C-9473-FE48DFBD1634}"/>
          </ac:grpSpMkLst>
        </pc:grpChg>
        <pc:grpChg chg="add">
          <ac:chgData name="Niharika b" userId="24e4646d763d9c30" providerId="LiveId" clId="{EB31DCA6-16C2-40FF-B5FA-6EA1FD226FDF}" dt="2024-05-04T05:09:54.755" v="6888" actId="26606"/>
          <ac:grpSpMkLst>
            <pc:docMk/>
            <pc:sldMk cId="3590917313" sldId="273"/>
            <ac:grpSpMk id="48" creationId="{A6DA475A-533E-4A16-A83E-0171FFB6D8BA}"/>
          </ac:grpSpMkLst>
        </pc:grpChg>
        <pc:picChg chg="add del mod">
          <ac:chgData name="Niharika b" userId="24e4646d763d9c30" providerId="LiveId" clId="{EB31DCA6-16C2-40FF-B5FA-6EA1FD226FDF}" dt="2024-05-06T03:29:17.913" v="7275"/>
          <ac:picMkLst>
            <pc:docMk/>
            <pc:sldMk cId="3590917313" sldId="273"/>
            <ac:picMk id="5" creationId="{2A77D4E1-31B5-3EEA-7783-6C7E50AE3AF8}"/>
          </ac:picMkLst>
        </pc:picChg>
        <pc:picChg chg="add del mod ord">
          <ac:chgData name="Niharika b" userId="24e4646d763d9c30" providerId="LiveId" clId="{EB31DCA6-16C2-40FF-B5FA-6EA1FD226FDF}" dt="2024-05-06T03:58:52.183" v="7390"/>
          <ac:picMkLst>
            <pc:docMk/>
            <pc:sldMk cId="3590917313" sldId="273"/>
            <ac:picMk id="6" creationId="{FEA5770E-92F7-77F4-842B-C3B416975089}"/>
          </ac:picMkLst>
        </pc:picChg>
        <pc:picChg chg="add mod">
          <ac:chgData name="Niharika b" userId="24e4646d763d9c30" providerId="LiveId" clId="{EB31DCA6-16C2-40FF-B5FA-6EA1FD226FDF}" dt="2024-05-04T05:11:20.067" v="6902" actId="14100"/>
          <ac:picMkLst>
            <pc:docMk/>
            <pc:sldMk cId="3590917313" sldId="273"/>
            <ac:picMk id="7" creationId="{7D3CD96D-C149-77EE-76C4-9E273C6AB8A1}"/>
          </ac:picMkLst>
        </pc:picChg>
        <pc:picChg chg="add del mod">
          <ac:chgData name="Niharika b" userId="24e4646d763d9c30" providerId="LiveId" clId="{EB31DCA6-16C2-40FF-B5FA-6EA1FD226FDF}" dt="2024-05-06T04:22:10.399" v="7511"/>
          <ac:picMkLst>
            <pc:docMk/>
            <pc:sldMk cId="3590917313" sldId="273"/>
            <ac:picMk id="8" creationId="{1FF1F0CB-45C3-1B9B-AD35-08EE9423E6AC}"/>
          </ac:picMkLst>
        </pc:picChg>
        <pc:picChg chg="add del mod ord">
          <ac:chgData name="Niharika b" userId="24e4646d763d9c30" providerId="LiveId" clId="{EB31DCA6-16C2-40FF-B5FA-6EA1FD226FDF}" dt="2024-05-06T04:37:28.991" v="7550"/>
          <ac:picMkLst>
            <pc:docMk/>
            <pc:sldMk cId="3590917313" sldId="273"/>
            <ac:picMk id="10" creationId="{BB5D1F67-5FE6-F047-825D-E251A5DEEF01}"/>
          </ac:picMkLst>
        </pc:picChg>
        <pc:picChg chg="add del mod">
          <ac:chgData name="Niharika b" userId="24e4646d763d9c30" providerId="LiveId" clId="{EB31DCA6-16C2-40FF-B5FA-6EA1FD226FDF}" dt="2024-05-06T12:52:09.054" v="7592"/>
          <ac:picMkLst>
            <pc:docMk/>
            <pc:sldMk cId="3590917313" sldId="273"/>
            <ac:picMk id="11" creationId="{84B3D4E8-9776-D512-917A-69F28431FE3D}"/>
          </ac:picMkLst>
        </pc:picChg>
        <pc:picChg chg="add del mod ord">
          <ac:chgData name="Niharika b" userId="24e4646d763d9c30" providerId="LiveId" clId="{EB31DCA6-16C2-40FF-B5FA-6EA1FD226FDF}" dt="2024-05-06T13:12:47.447" v="7643"/>
          <ac:picMkLst>
            <pc:docMk/>
            <pc:sldMk cId="3590917313" sldId="273"/>
            <ac:picMk id="12" creationId="{79DF80B2-F5AD-44A8-F1FF-45C2325698B7}"/>
          </ac:picMkLst>
        </pc:picChg>
        <pc:picChg chg="add mod">
          <ac:chgData name="Niharika b" userId="24e4646d763d9c30" providerId="LiveId" clId="{EB31DCA6-16C2-40FF-B5FA-6EA1FD226FDF}" dt="2024-05-06T13:12:47.447" v="7643"/>
          <ac:picMkLst>
            <pc:docMk/>
            <pc:sldMk cId="3590917313" sldId="273"/>
            <ac:picMk id="13" creationId="{F0CE9D45-F052-C8B3-377C-7400F39151FD}"/>
          </ac:picMkLst>
        </pc:picChg>
      </pc:sldChg>
      <pc:sldChg chg="addSp delSp modSp new mod modTransition setBg modAnim">
        <pc:chgData name="Niharika b" userId="24e4646d763d9c30" providerId="LiveId" clId="{EB31DCA6-16C2-40FF-B5FA-6EA1FD226FDF}" dt="2024-05-06T13:12:47.447" v="7643"/>
        <pc:sldMkLst>
          <pc:docMk/>
          <pc:sldMk cId="859049773" sldId="274"/>
        </pc:sldMkLst>
        <pc:spChg chg="del mod">
          <ac:chgData name="Niharika b" userId="24e4646d763d9c30" providerId="LiveId" clId="{EB31DCA6-16C2-40FF-B5FA-6EA1FD226FDF}" dt="2024-04-20T23:59:51.323" v="2913" actId="478"/>
          <ac:spMkLst>
            <pc:docMk/>
            <pc:sldMk cId="859049773" sldId="274"/>
            <ac:spMk id="2" creationId="{A4D3F9FE-4FA9-C3B6-370B-DEA09C10F851}"/>
          </ac:spMkLst>
        </pc:spChg>
        <pc:spChg chg="del mod">
          <ac:chgData name="Niharika b" userId="24e4646d763d9c30" providerId="LiveId" clId="{EB31DCA6-16C2-40FF-B5FA-6EA1FD226FDF}" dt="2024-04-21T00:01:46.162" v="2928"/>
          <ac:spMkLst>
            <pc:docMk/>
            <pc:sldMk cId="859049773" sldId="274"/>
            <ac:spMk id="3" creationId="{23A472E2-9FFF-0354-0D75-9B6D6E4D1112}"/>
          </ac:spMkLst>
        </pc:spChg>
        <pc:spChg chg="add del">
          <ac:chgData name="Niharika b" userId="24e4646d763d9c30" providerId="LiveId" clId="{EB31DCA6-16C2-40FF-B5FA-6EA1FD226FDF}" dt="2024-04-21T00:00:24.594" v="2917" actId="26606"/>
          <ac:spMkLst>
            <pc:docMk/>
            <pc:sldMk cId="859049773" sldId="274"/>
            <ac:spMk id="10" creationId="{2F9C493A-9F03-49B4-B3FB-19CE5AC115BE}"/>
          </ac:spMkLst>
        </pc:spChg>
        <pc:spChg chg="add del">
          <ac:chgData name="Niharika b" userId="24e4646d763d9c30" providerId="LiveId" clId="{EB31DCA6-16C2-40FF-B5FA-6EA1FD226FDF}" dt="2024-04-21T00:00:24.594" v="2917" actId="26606"/>
          <ac:spMkLst>
            <pc:docMk/>
            <pc:sldMk cId="859049773" sldId="274"/>
            <ac:spMk id="12" creationId="{90A46C7D-C1BB-49B8-8D37-39742820E964}"/>
          </ac:spMkLst>
        </pc:spChg>
        <pc:spChg chg="add del">
          <ac:chgData name="Niharika b" userId="24e4646d763d9c30" providerId="LiveId" clId="{EB31DCA6-16C2-40FF-B5FA-6EA1FD226FDF}" dt="2024-04-21T00:00:24.594" v="2917" actId="26606"/>
          <ac:spMkLst>
            <pc:docMk/>
            <pc:sldMk cId="859049773" sldId="274"/>
            <ac:spMk id="22" creationId="{55820E42-2F9D-41EF-B67F-522A133B3373}"/>
          </ac:spMkLst>
        </pc:spChg>
        <pc:spChg chg="add">
          <ac:chgData name="Niharika b" userId="24e4646d763d9c30" providerId="LiveId" clId="{EB31DCA6-16C2-40FF-B5FA-6EA1FD226FDF}" dt="2024-04-21T00:02:36.335" v="2930" actId="26606"/>
          <ac:spMkLst>
            <pc:docMk/>
            <pc:sldMk cId="859049773" sldId="274"/>
            <ac:spMk id="2055" creationId="{435959F4-53DA-47FF-BC24-1E5B75C69876}"/>
          </ac:spMkLst>
        </pc:spChg>
        <pc:spChg chg="add">
          <ac:chgData name="Niharika b" userId="24e4646d763d9c30" providerId="LiveId" clId="{EB31DCA6-16C2-40FF-B5FA-6EA1FD226FDF}" dt="2024-04-21T00:02:36.335" v="2930" actId="26606"/>
          <ac:spMkLst>
            <pc:docMk/>
            <pc:sldMk cId="859049773" sldId="274"/>
            <ac:spMk id="2066" creationId="{59226104-0061-4319-8237-9C001BF85D49}"/>
          </ac:spMkLst>
        </pc:spChg>
        <pc:spChg chg="add">
          <ac:chgData name="Niharika b" userId="24e4646d763d9c30" providerId="LiveId" clId="{EB31DCA6-16C2-40FF-B5FA-6EA1FD226FDF}" dt="2024-04-21T00:02:36.335" v="2930" actId="26606"/>
          <ac:spMkLst>
            <pc:docMk/>
            <pc:sldMk cId="859049773" sldId="274"/>
            <ac:spMk id="2068" creationId="{C387374F-F6AC-498C-A0BC-3B6AE9F7DAE0}"/>
          </ac:spMkLst>
        </pc:spChg>
        <pc:grpChg chg="add del">
          <ac:chgData name="Niharika b" userId="24e4646d763d9c30" providerId="LiveId" clId="{EB31DCA6-16C2-40FF-B5FA-6EA1FD226FDF}" dt="2024-04-21T00:00:24.594" v="2917" actId="26606"/>
          <ac:grpSpMkLst>
            <pc:docMk/>
            <pc:sldMk cId="859049773" sldId="274"/>
            <ac:grpSpMk id="14" creationId="{61BBAB6F-65E6-4E2B-B363-6AB27C84E0C1}"/>
          </ac:grpSpMkLst>
        </pc:grpChg>
        <pc:grpChg chg="add del">
          <ac:chgData name="Niharika b" userId="24e4646d763d9c30" providerId="LiveId" clId="{EB31DCA6-16C2-40FF-B5FA-6EA1FD226FDF}" dt="2024-04-21T00:00:24.594" v="2917" actId="26606"/>
          <ac:grpSpMkLst>
            <pc:docMk/>
            <pc:sldMk cId="859049773" sldId="274"/>
            <ac:grpSpMk id="24" creationId="{13D9BC31-B57D-4933-AD83-94F462D4C2F9}"/>
          </ac:grpSpMkLst>
        </pc:grpChg>
        <pc:grpChg chg="add">
          <ac:chgData name="Niharika b" userId="24e4646d763d9c30" providerId="LiveId" clId="{EB31DCA6-16C2-40FF-B5FA-6EA1FD226FDF}" dt="2024-04-21T00:02:36.335" v="2930" actId="26606"/>
          <ac:grpSpMkLst>
            <pc:docMk/>
            <pc:sldMk cId="859049773" sldId="274"/>
            <ac:grpSpMk id="2057" creationId="{A7CF83E8-F6F0-41E3-B580-7412A04DDFB5}"/>
          </ac:grpSpMkLst>
        </pc:grpChg>
        <pc:picChg chg="add del mod">
          <ac:chgData name="Niharika b" userId="24e4646d763d9c30" providerId="LiveId" clId="{EB31DCA6-16C2-40FF-B5FA-6EA1FD226FDF}" dt="2024-05-06T03:29:17.913" v="7275"/>
          <ac:picMkLst>
            <pc:docMk/>
            <pc:sldMk cId="859049773" sldId="274"/>
            <ac:picMk id="3" creationId="{CA1C8270-9D8D-8F71-ECC6-7FB96C4E0680}"/>
          </ac:picMkLst>
        </pc:picChg>
        <pc:picChg chg="add del">
          <ac:chgData name="Niharika b" userId="24e4646d763d9c30" providerId="LiveId" clId="{EB31DCA6-16C2-40FF-B5FA-6EA1FD226FDF}" dt="2024-04-21T00:00:24.594" v="2917" actId="26606"/>
          <ac:picMkLst>
            <pc:docMk/>
            <pc:sldMk cId="859049773" sldId="274"/>
            <ac:picMk id="7" creationId="{82F589FB-E89B-D35D-BF4D-37482162428F}"/>
          </ac:picMkLst>
        </pc:picChg>
        <pc:picChg chg="add del mod ord">
          <ac:chgData name="Niharika b" userId="24e4646d763d9c30" providerId="LiveId" clId="{EB31DCA6-16C2-40FF-B5FA-6EA1FD226FDF}" dt="2024-05-06T03:58:52.183" v="7390"/>
          <ac:picMkLst>
            <pc:docMk/>
            <pc:sldMk cId="859049773" sldId="274"/>
            <ac:picMk id="7" creationId="{977CA5A4-9C9E-437B-1F83-8E0339B87DDD}"/>
          </ac:picMkLst>
        </pc:picChg>
        <pc:picChg chg="add del mod">
          <ac:chgData name="Niharika b" userId="24e4646d763d9c30" providerId="LiveId" clId="{EB31DCA6-16C2-40FF-B5FA-6EA1FD226FDF}" dt="2024-05-06T04:22:10.399" v="7511"/>
          <ac:picMkLst>
            <pc:docMk/>
            <pc:sldMk cId="859049773" sldId="274"/>
            <ac:picMk id="8" creationId="{66D17E85-5F2D-4903-4F2D-909B2136C941}"/>
          </ac:picMkLst>
        </pc:picChg>
        <pc:picChg chg="add del mod ord">
          <ac:chgData name="Niharika b" userId="24e4646d763d9c30" providerId="LiveId" clId="{EB31DCA6-16C2-40FF-B5FA-6EA1FD226FDF}" dt="2024-05-06T04:37:28.991" v="7550"/>
          <ac:picMkLst>
            <pc:docMk/>
            <pc:sldMk cId="859049773" sldId="274"/>
            <ac:picMk id="12" creationId="{3B1E3C4F-E111-1A12-A650-FFFB4926793C}"/>
          </ac:picMkLst>
        </pc:picChg>
        <pc:picChg chg="add del mod">
          <ac:chgData name="Niharika b" userId="24e4646d763d9c30" providerId="LiveId" clId="{EB31DCA6-16C2-40FF-B5FA-6EA1FD226FDF}" dt="2024-05-06T12:52:09.054" v="7592"/>
          <ac:picMkLst>
            <pc:docMk/>
            <pc:sldMk cId="859049773" sldId="274"/>
            <ac:picMk id="13" creationId="{80771F92-9A7E-8D1C-F092-1D588E5BE225}"/>
          </ac:picMkLst>
        </pc:picChg>
        <pc:picChg chg="add del mod ord">
          <ac:chgData name="Niharika b" userId="24e4646d763d9c30" providerId="LiveId" clId="{EB31DCA6-16C2-40FF-B5FA-6EA1FD226FDF}" dt="2024-05-06T13:12:47.447" v="7643"/>
          <ac:picMkLst>
            <pc:docMk/>
            <pc:sldMk cId="859049773" sldId="274"/>
            <ac:picMk id="16" creationId="{19EC70C7-130C-50BC-3F33-88152FD0E1AB}"/>
          </ac:picMkLst>
        </pc:picChg>
        <pc:picChg chg="add mod">
          <ac:chgData name="Niharika b" userId="24e4646d763d9c30" providerId="LiveId" clId="{EB31DCA6-16C2-40FF-B5FA-6EA1FD226FDF}" dt="2024-05-06T13:12:47.447" v="7643"/>
          <ac:picMkLst>
            <pc:docMk/>
            <pc:sldMk cId="859049773" sldId="274"/>
            <ac:picMk id="17" creationId="{795EAB14-F639-32B4-61F0-43AAE7FC508C}"/>
          </ac:picMkLst>
        </pc:picChg>
        <pc:picChg chg="add mod">
          <ac:chgData name="Niharika b" userId="24e4646d763d9c30" providerId="LiveId" clId="{EB31DCA6-16C2-40FF-B5FA-6EA1FD226FDF}" dt="2024-04-21T00:02:36.335" v="2930" actId="26606"/>
          <ac:picMkLst>
            <pc:docMk/>
            <pc:sldMk cId="859049773" sldId="274"/>
            <ac:picMk id="2050" creationId="{3B33CC74-9EFA-29CB-7D76-5894D45B483E}"/>
          </ac:picMkLst>
        </pc:picChg>
      </pc:sldChg>
      <pc:sldChg chg="addSp delSp modSp new del mod setBg modNotesTx">
        <pc:chgData name="Niharika b" userId="24e4646d763d9c30" providerId="LiveId" clId="{EB31DCA6-16C2-40FF-B5FA-6EA1FD226FDF}" dt="2024-05-01T04:44:32.738" v="4086" actId="47"/>
        <pc:sldMkLst>
          <pc:docMk/>
          <pc:sldMk cId="822055882" sldId="275"/>
        </pc:sldMkLst>
        <pc:spChg chg="del mod">
          <ac:chgData name="Niharika b" userId="24e4646d763d9c30" providerId="LiveId" clId="{EB31DCA6-16C2-40FF-B5FA-6EA1FD226FDF}" dt="2024-04-21T06:02:52.564" v="3291" actId="478"/>
          <ac:spMkLst>
            <pc:docMk/>
            <pc:sldMk cId="822055882" sldId="275"/>
            <ac:spMk id="2" creationId="{C7223D9C-8AA9-35DE-D156-B68CF65231E8}"/>
          </ac:spMkLst>
        </pc:spChg>
        <pc:spChg chg="del">
          <ac:chgData name="Niharika b" userId="24e4646d763d9c30" providerId="LiveId" clId="{EB31DCA6-16C2-40FF-B5FA-6EA1FD226FDF}" dt="2024-04-21T05:47:25.195" v="3230" actId="22"/>
          <ac:spMkLst>
            <pc:docMk/>
            <pc:sldMk cId="822055882" sldId="275"/>
            <ac:spMk id="3" creationId="{50B286E1-6800-BBB3-33E1-178CB5DB7748}"/>
          </ac:spMkLst>
        </pc:spChg>
        <pc:spChg chg="add mod">
          <ac:chgData name="Niharika b" userId="24e4646d763d9c30" providerId="LiveId" clId="{EB31DCA6-16C2-40FF-B5FA-6EA1FD226FDF}" dt="2024-04-21T06:07:41.972" v="3294" actId="767"/>
          <ac:spMkLst>
            <pc:docMk/>
            <pc:sldMk cId="822055882" sldId="275"/>
            <ac:spMk id="8" creationId="{491A72E2-D553-CBF6-48A9-D9566EDDF1B0}"/>
          </ac:spMkLst>
        </pc:spChg>
        <pc:spChg chg="add mod">
          <ac:chgData name="Niharika b" userId="24e4646d763d9c30" providerId="LiveId" clId="{EB31DCA6-16C2-40FF-B5FA-6EA1FD226FDF}" dt="2024-04-21T06:09:28.666" v="3314" actId="14100"/>
          <ac:spMkLst>
            <pc:docMk/>
            <pc:sldMk cId="822055882" sldId="275"/>
            <ac:spMk id="9" creationId="{8F87C650-DCD4-6931-4C74-3D0360FF7ACA}"/>
          </ac:spMkLst>
        </pc:spChg>
        <pc:spChg chg="add del mod">
          <ac:chgData name="Niharika b" userId="24e4646d763d9c30" providerId="LiveId" clId="{EB31DCA6-16C2-40FF-B5FA-6EA1FD226FDF}" dt="2024-04-21T06:08:47.358" v="3305" actId="478"/>
          <ac:spMkLst>
            <pc:docMk/>
            <pc:sldMk cId="822055882" sldId="275"/>
            <ac:spMk id="11" creationId="{74EA7D95-B7E6-AAF0-55C1-72177D44BEC3}"/>
          </ac:spMkLst>
        </pc:spChg>
        <pc:spChg chg="add">
          <ac:chgData name="Niharika b" userId="24e4646d763d9c30" providerId="LiveId" clId="{EB31DCA6-16C2-40FF-B5FA-6EA1FD226FDF}" dt="2024-04-21T06:08:11.245" v="3299" actId="26606"/>
          <ac:spMkLst>
            <pc:docMk/>
            <pc:sldMk cId="822055882" sldId="275"/>
            <ac:spMk id="14" creationId="{142D98E1-37D2-4470-BF74-845E897954C6}"/>
          </ac:spMkLst>
        </pc:spChg>
        <pc:spChg chg="add">
          <ac:chgData name="Niharika b" userId="24e4646d763d9c30" providerId="LiveId" clId="{EB31DCA6-16C2-40FF-B5FA-6EA1FD226FDF}" dt="2024-04-21T06:08:11.245" v="3299" actId="26606"/>
          <ac:spMkLst>
            <pc:docMk/>
            <pc:sldMk cId="822055882" sldId="275"/>
            <ac:spMk id="24" creationId="{E1BEDD21-8CC9-4E04-B8CF-CE59786DFB3A}"/>
          </ac:spMkLst>
        </pc:spChg>
        <pc:grpChg chg="add">
          <ac:chgData name="Niharika b" userId="24e4646d763d9c30" providerId="LiveId" clId="{EB31DCA6-16C2-40FF-B5FA-6EA1FD226FDF}" dt="2024-04-21T06:08:11.245" v="3299" actId="26606"/>
          <ac:grpSpMkLst>
            <pc:docMk/>
            <pc:sldMk cId="822055882" sldId="275"/>
            <ac:grpSpMk id="16" creationId="{2EDC2578-BDB0-4118-975D-CFCE02823D48}"/>
          </ac:grpSpMkLst>
        </pc:grpChg>
        <pc:grpChg chg="add">
          <ac:chgData name="Niharika b" userId="24e4646d763d9c30" providerId="LiveId" clId="{EB31DCA6-16C2-40FF-B5FA-6EA1FD226FDF}" dt="2024-04-21T06:08:11.245" v="3299" actId="26606"/>
          <ac:grpSpMkLst>
            <pc:docMk/>
            <pc:sldMk cId="822055882" sldId="275"/>
            <ac:grpSpMk id="26" creationId="{A6DA475A-533E-4A16-A83E-0171FFB6D8BA}"/>
          </ac:grpSpMkLst>
        </pc:grpChg>
        <pc:picChg chg="add del">
          <ac:chgData name="Niharika b" userId="24e4646d763d9c30" providerId="LiveId" clId="{EB31DCA6-16C2-40FF-B5FA-6EA1FD226FDF}" dt="2024-04-21T05:46:59.197" v="3229" actId="478"/>
          <ac:picMkLst>
            <pc:docMk/>
            <pc:sldMk cId="822055882" sldId="275"/>
            <ac:picMk id="5" creationId="{B05992CE-B7B7-2F32-7859-89DC8A64EB8A}"/>
          </ac:picMkLst>
        </pc:picChg>
        <pc:picChg chg="add del mod ord">
          <ac:chgData name="Niharika b" userId="24e4646d763d9c30" providerId="LiveId" clId="{EB31DCA6-16C2-40FF-B5FA-6EA1FD226FDF}" dt="2024-04-21T06:08:18.604" v="3302" actId="478"/>
          <ac:picMkLst>
            <pc:docMk/>
            <pc:sldMk cId="822055882" sldId="275"/>
            <ac:picMk id="7" creationId="{C9EF71E9-47AE-276F-A25D-E34BBBE7C74D}"/>
          </ac:picMkLst>
        </pc:picChg>
        <pc:picChg chg="add mod">
          <ac:chgData name="Niharika b" userId="24e4646d763d9c30" providerId="LiveId" clId="{EB31DCA6-16C2-40FF-B5FA-6EA1FD226FDF}" dt="2024-04-21T06:09:09.692" v="3311" actId="1076"/>
          <ac:picMkLst>
            <pc:docMk/>
            <pc:sldMk cId="822055882" sldId="275"/>
            <ac:picMk id="13" creationId="{CA5F40BC-9A9F-74C8-17A2-89E198752B3F}"/>
          </ac:picMkLst>
        </pc:picChg>
      </pc:sldChg>
      <pc:sldChg chg="addSp delSp modSp new del mod ord setBg modNotesTx">
        <pc:chgData name="Niharika b" userId="24e4646d763d9c30" providerId="LiveId" clId="{EB31DCA6-16C2-40FF-B5FA-6EA1FD226FDF}" dt="2024-05-01T04:44:30.582" v="4085" actId="47"/>
        <pc:sldMkLst>
          <pc:docMk/>
          <pc:sldMk cId="3433513001" sldId="276"/>
        </pc:sldMkLst>
        <pc:spChg chg="del mod">
          <ac:chgData name="Niharika b" userId="24e4646d763d9c30" providerId="LiveId" clId="{EB31DCA6-16C2-40FF-B5FA-6EA1FD226FDF}" dt="2024-04-21T05:55:21.071" v="3263" actId="478"/>
          <ac:spMkLst>
            <pc:docMk/>
            <pc:sldMk cId="3433513001" sldId="276"/>
            <ac:spMk id="2" creationId="{E887C0C9-7EE6-F250-015B-6E0C6CAA67BB}"/>
          </ac:spMkLst>
        </pc:spChg>
        <pc:spChg chg="mod ord">
          <ac:chgData name="Niharika b" userId="24e4646d763d9c30" providerId="LiveId" clId="{EB31DCA6-16C2-40FF-B5FA-6EA1FD226FDF}" dt="2024-04-21T06:02:42.522" v="3289"/>
          <ac:spMkLst>
            <pc:docMk/>
            <pc:sldMk cId="3433513001" sldId="276"/>
            <ac:spMk id="3" creationId="{68FF6E8A-9406-1A50-EC6C-C29A37CACDC3}"/>
          </ac:spMkLst>
        </pc:spChg>
        <pc:spChg chg="add del">
          <ac:chgData name="Niharika b" userId="24e4646d763d9c30" providerId="LiveId" clId="{EB31DCA6-16C2-40FF-B5FA-6EA1FD226FDF}" dt="2024-04-21T06:00:54.639" v="3273" actId="26606"/>
          <ac:spMkLst>
            <pc:docMk/>
            <pc:sldMk cId="3433513001" sldId="276"/>
            <ac:spMk id="12" creationId="{2F9C493A-9F03-49B4-B3FB-19CE5AC115BE}"/>
          </ac:spMkLst>
        </pc:spChg>
        <pc:spChg chg="add del">
          <ac:chgData name="Niharika b" userId="24e4646d763d9c30" providerId="LiveId" clId="{EB31DCA6-16C2-40FF-B5FA-6EA1FD226FDF}" dt="2024-04-21T06:00:54.639" v="3273" actId="26606"/>
          <ac:spMkLst>
            <pc:docMk/>
            <pc:sldMk cId="3433513001" sldId="276"/>
            <ac:spMk id="14" creationId="{90A46C7D-C1BB-49B8-8D37-39742820E964}"/>
          </ac:spMkLst>
        </pc:spChg>
        <pc:spChg chg="add del">
          <ac:chgData name="Niharika b" userId="24e4646d763d9c30" providerId="LiveId" clId="{EB31DCA6-16C2-40FF-B5FA-6EA1FD226FDF}" dt="2024-04-21T06:00:54.639" v="3273" actId="26606"/>
          <ac:spMkLst>
            <pc:docMk/>
            <pc:sldMk cId="3433513001" sldId="276"/>
            <ac:spMk id="24" creationId="{D5B4F0F5-BE58-4EC0-B650-A71A07437CDD}"/>
          </ac:spMkLst>
        </pc:spChg>
        <pc:spChg chg="add">
          <ac:chgData name="Niharika b" userId="24e4646d763d9c30" providerId="LiveId" clId="{EB31DCA6-16C2-40FF-B5FA-6EA1FD226FDF}" dt="2024-04-21T06:00:54.653" v="3274" actId="26606"/>
          <ac:spMkLst>
            <pc:docMk/>
            <pc:sldMk cId="3433513001" sldId="276"/>
            <ac:spMk id="35" creationId="{142D98E1-37D2-4470-BF74-845E897954C6}"/>
          </ac:spMkLst>
        </pc:spChg>
        <pc:spChg chg="add">
          <ac:chgData name="Niharika b" userId="24e4646d763d9c30" providerId="LiveId" clId="{EB31DCA6-16C2-40FF-B5FA-6EA1FD226FDF}" dt="2024-04-21T06:00:54.653" v="3274" actId="26606"/>
          <ac:spMkLst>
            <pc:docMk/>
            <pc:sldMk cId="3433513001" sldId="276"/>
            <ac:spMk id="36" creationId="{E9BFB270-A887-4B62-B243-50F92509AD58}"/>
          </ac:spMkLst>
        </pc:spChg>
        <pc:spChg chg="add">
          <ac:chgData name="Niharika b" userId="24e4646d763d9c30" providerId="LiveId" clId="{EB31DCA6-16C2-40FF-B5FA-6EA1FD226FDF}" dt="2024-04-21T06:00:54.653" v="3274" actId="26606"/>
          <ac:spMkLst>
            <pc:docMk/>
            <pc:sldMk cId="3433513001" sldId="276"/>
            <ac:spMk id="43" creationId="{E1BEDD21-8CC9-4E04-B8CF-CE59786DFB3A}"/>
          </ac:spMkLst>
        </pc:spChg>
        <pc:grpChg chg="add del">
          <ac:chgData name="Niharika b" userId="24e4646d763d9c30" providerId="LiveId" clId="{EB31DCA6-16C2-40FF-B5FA-6EA1FD226FDF}" dt="2024-04-21T06:00:54.639" v="3273" actId="26606"/>
          <ac:grpSpMkLst>
            <pc:docMk/>
            <pc:sldMk cId="3433513001" sldId="276"/>
            <ac:grpSpMk id="16" creationId="{61BBAB6F-65E6-4E2B-B363-6AB27C84E0C1}"/>
          </ac:grpSpMkLst>
        </pc:grpChg>
        <pc:grpChg chg="add del">
          <ac:chgData name="Niharika b" userId="24e4646d763d9c30" providerId="LiveId" clId="{EB31DCA6-16C2-40FF-B5FA-6EA1FD226FDF}" dt="2024-04-21T06:00:54.639" v="3273" actId="26606"/>
          <ac:grpSpMkLst>
            <pc:docMk/>
            <pc:sldMk cId="3433513001" sldId="276"/>
            <ac:grpSpMk id="26" creationId="{E700C1F5-B637-45FE-96CC-270D263A597B}"/>
          </ac:grpSpMkLst>
        </pc:grpChg>
        <pc:grpChg chg="add">
          <ac:chgData name="Niharika b" userId="24e4646d763d9c30" providerId="LiveId" clId="{EB31DCA6-16C2-40FF-B5FA-6EA1FD226FDF}" dt="2024-04-21T06:00:54.653" v="3274" actId="26606"/>
          <ac:grpSpMkLst>
            <pc:docMk/>
            <pc:sldMk cId="3433513001" sldId="276"/>
            <ac:grpSpMk id="37" creationId="{2EDC2578-BDB0-4118-975D-CFCE02823D48}"/>
          </ac:grpSpMkLst>
        </pc:grpChg>
        <pc:grpChg chg="add">
          <ac:chgData name="Niharika b" userId="24e4646d763d9c30" providerId="LiveId" clId="{EB31DCA6-16C2-40FF-B5FA-6EA1FD226FDF}" dt="2024-04-21T06:00:54.653" v="3274" actId="26606"/>
          <ac:grpSpMkLst>
            <pc:docMk/>
            <pc:sldMk cId="3433513001" sldId="276"/>
            <ac:grpSpMk id="44" creationId="{3B108AF4-088E-4064-B983-46D04AE2E231}"/>
          </ac:grpSpMkLst>
        </pc:grpChg>
        <pc:picChg chg="add del">
          <ac:chgData name="Niharika b" userId="24e4646d763d9c30" providerId="LiveId" clId="{EB31DCA6-16C2-40FF-B5FA-6EA1FD226FDF}" dt="2024-04-21T05:47:29.661" v="3231" actId="478"/>
          <ac:picMkLst>
            <pc:docMk/>
            <pc:sldMk cId="3433513001" sldId="276"/>
            <ac:picMk id="5" creationId="{B25991A7-15C0-41D6-1051-33762DBCC42D}"/>
          </ac:picMkLst>
        </pc:picChg>
        <pc:picChg chg="add del mod">
          <ac:chgData name="Niharika b" userId="24e4646d763d9c30" providerId="LiveId" clId="{EB31DCA6-16C2-40FF-B5FA-6EA1FD226FDF}" dt="2024-04-21T06:00:57.426" v="3275" actId="478"/>
          <ac:picMkLst>
            <pc:docMk/>
            <pc:sldMk cId="3433513001" sldId="276"/>
            <ac:picMk id="7" creationId="{0ECE8844-1ACF-0579-E3BD-DF19397E50DC}"/>
          </ac:picMkLst>
        </pc:picChg>
        <pc:picChg chg="add mod">
          <ac:chgData name="Niharika b" userId="24e4646d763d9c30" providerId="LiveId" clId="{EB31DCA6-16C2-40FF-B5FA-6EA1FD226FDF}" dt="2024-04-21T06:01:32.564" v="3281" actId="1076"/>
          <ac:picMkLst>
            <pc:docMk/>
            <pc:sldMk cId="3433513001" sldId="276"/>
            <ac:picMk id="9" creationId="{52389321-DEF8-6018-9A3D-C69A875194E1}"/>
          </ac:picMkLst>
        </pc:picChg>
      </pc:sldChg>
      <pc:sldChg chg="addSp delSp modSp new del mod ord setBg modNotesTx">
        <pc:chgData name="Niharika b" userId="24e4646d763d9c30" providerId="LiveId" clId="{EB31DCA6-16C2-40FF-B5FA-6EA1FD226FDF}" dt="2024-05-01T04:44:29.749" v="4084" actId="47"/>
        <pc:sldMkLst>
          <pc:docMk/>
          <pc:sldMk cId="2487671010" sldId="277"/>
        </pc:sldMkLst>
        <pc:spChg chg="del mod">
          <ac:chgData name="Niharika b" userId="24e4646d763d9c30" providerId="LiveId" clId="{EB31DCA6-16C2-40FF-B5FA-6EA1FD226FDF}" dt="2024-04-21T05:53:07.938" v="3239" actId="478"/>
          <ac:spMkLst>
            <pc:docMk/>
            <pc:sldMk cId="2487671010" sldId="277"/>
            <ac:spMk id="2" creationId="{8311C989-F563-7A69-2630-BFE77C590888}"/>
          </ac:spMkLst>
        </pc:spChg>
        <pc:spChg chg="mod ord">
          <ac:chgData name="Niharika b" userId="24e4646d763d9c30" providerId="LiveId" clId="{EB31DCA6-16C2-40FF-B5FA-6EA1FD226FDF}" dt="2024-04-21T06:01:52.941" v="3283" actId="14100"/>
          <ac:spMkLst>
            <pc:docMk/>
            <pc:sldMk cId="2487671010" sldId="277"/>
            <ac:spMk id="3" creationId="{7B4381D6-9D7B-D753-951C-F9142AF2BA64}"/>
          </ac:spMkLst>
        </pc:spChg>
        <pc:spChg chg="add del">
          <ac:chgData name="Niharika b" userId="24e4646d763d9c30" providerId="LiveId" clId="{EB31DCA6-16C2-40FF-B5FA-6EA1FD226FDF}" dt="2024-04-21T05:54:20.147" v="3252" actId="26606"/>
          <ac:spMkLst>
            <pc:docMk/>
            <pc:sldMk cId="2487671010" sldId="277"/>
            <ac:spMk id="10" creationId="{2F9C493A-9F03-49B4-B3FB-19CE5AC115BE}"/>
          </ac:spMkLst>
        </pc:spChg>
        <pc:spChg chg="add del">
          <ac:chgData name="Niharika b" userId="24e4646d763d9c30" providerId="LiveId" clId="{EB31DCA6-16C2-40FF-B5FA-6EA1FD226FDF}" dt="2024-04-21T05:54:20.147" v="3252" actId="26606"/>
          <ac:spMkLst>
            <pc:docMk/>
            <pc:sldMk cId="2487671010" sldId="277"/>
            <ac:spMk id="12" creationId="{90A46C7D-C1BB-49B8-8D37-39742820E964}"/>
          </ac:spMkLst>
        </pc:spChg>
        <pc:spChg chg="add del">
          <ac:chgData name="Niharika b" userId="24e4646d763d9c30" providerId="LiveId" clId="{EB31DCA6-16C2-40FF-B5FA-6EA1FD226FDF}" dt="2024-04-21T05:54:20.147" v="3252" actId="26606"/>
          <ac:spMkLst>
            <pc:docMk/>
            <pc:sldMk cId="2487671010" sldId="277"/>
            <ac:spMk id="22" creationId="{55820E42-2F9D-41EF-B67F-522A133B3373}"/>
          </ac:spMkLst>
        </pc:spChg>
        <pc:spChg chg="add">
          <ac:chgData name="Niharika b" userId="24e4646d763d9c30" providerId="LiveId" clId="{EB31DCA6-16C2-40FF-B5FA-6EA1FD226FDF}" dt="2024-04-21T05:54:20.147" v="3252" actId="26606"/>
          <ac:spMkLst>
            <pc:docMk/>
            <pc:sldMk cId="2487671010" sldId="277"/>
            <ac:spMk id="36" creationId="{142D98E1-37D2-4470-BF74-845E897954C6}"/>
          </ac:spMkLst>
        </pc:spChg>
        <pc:spChg chg="add">
          <ac:chgData name="Niharika b" userId="24e4646d763d9c30" providerId="LiveId" clId="{EB31DCA6-16C2-40FF-B5FA-6EA1FD226FDF}" dt="2024-04-21T05:54:20.147" v="3252" actId="26606"/>
          <ac:spMkLst>
            <pc:docMk/>
            <pc:sldMk cId="2487671010" sldId="277"/>
            <ac:spMk id="46" creationId="{E1BEDD21-8CC9-4E04-B8CF-CE59786DFB3A}"/>
          </ac:spMkLst>
        </pc:spChg>
        <pc:grpChg chg="add del">
          <ac:chgData name="Niharika b" userId="24e4646d763d9c30" providerId="LiveId" clId="{EB31DCA6-16C2-40FF-B5FA-6EA1FD226FDF}" dt="2024-04-21T05:54:20.147" v="3252" actId="26606"/>
          <ac:grpSpMkLst>
            <pc:docMk/>
            <pc:sldMk cId="2487671010" sldId="277"/>
            <ac:grpSpMk id="14" creationId="{61BBAB6F-65E6-4E2B-B363-6AB27C84E0C1}"/>
          </ac:grpSpMkLst>
        </pc:grpChg>
        <pc:grpChg chg="add del">
          <ac:chgData name="Niharika b" userId="24e4646d763d9c30" providerId="LiveId" clId="{EB31DCA6-16C2-40FF-B5FA-6EA1FD226FDF}" dt="2024-04-21T05:54:20.147" v="3252" actId="26606"/>
          <ac:grpSpMkLst>
            <pc:docMk/>
            <pc:sldMk cId="2487671010" sldId="277"/>
            <ac:grpSpMk id="24" creationId="{13D9BC31-B57D-4933-AD83-94F462D4C2F9}"/>
          </ac:grpSpMkLst>
        </pc:grpChg>
        <pc:grpChg chg="add">
          <ac:chgData name="Niharika b" userId="24e4646d763d9c30" providerId="LiveId" clId="{EB31DCA6-16C2-40FF-B5FA-6EA1FD226FDF}" dt="2024-04-21T05:54:20.147" v="3252" actId="26606"/>
          <ac:grpSpMkLst>
            <pc:docMk/>
            <pc:sldMk cId="2487671010" sldId="277"/>
            <ac:grpSpMk id="38" creationId="{2EDC2578-BDB0-4118-975D-CFCE02823D48}"/>
          </ac:grpSpMkLst>
        </pc:grpChg>
        <pc:grpChg chg="add">
          <ac:chgData name="Niharika b" userId="24e4646d763d9c30" providerId="LiveId" clId="{EB31DCA6-16C2-40FF-B5FA-6EA1FD226FDF}" dt="2024-04-21T05:54:20.147" v="3252" actId="26606"/>
          <ac:grpSpMkLst>
            <pc:docMk/>
            <pc:sldMk cId="2487671010" sldId="277"/>
            <ac:grpSpMk id="48" creationId="{A6DA475A-533E-4A16-A83E-0171FFB6D8BA}"/>
          </ac:grpSpMkLst>
        </pc:grpChg>
        <pc:picChg chg="add del mod">
          <ac:chgData name="Niharika b" userId="24e4646d763d9c30" providerId="LiveId" clId="{EB31DCA6-16C2-40FF-B5FA-6EA1FD226FDF}" dt="2024-04-21T05:54:57.580" v="3255" actId="478"/>
          <ac:picMkLst>
            <pc:docMk/>
            <pc:sldMk cId="2487671010" sldId="277"/>
            <ac:picMk id="5" creationId="{D1284080-B1E5-3446-7588-2A6F3A989AD1}"/>
          </ac:picMkLst>
        </pc:picChg>
        <pc:picChg chg="add mod">
          <ac:chgData name="Niharika b" userId="24e4646d763d9c30" providerId="LiveId" clId="{EB31DCA6-16C2-40FF-B5FA-6EA1FD226FDF}" dt="2024-04-21T05:55:12.593" v="3260" actId="1076"/>
          <ac:picMkLst>
            <pc:docMk/>
            <pc:sldMk cId="2487671010" sldId="277"/>
            <ac:picMk id="7" creationId="{DB5212FE-D8A9-9315-1E06-D08AFB9B60F9}"/>
          </ac:picMkLst>
        </pc:picChg>
      </pc:sldChg>
      <pc:sldChg chg="addSp delSp modSp new del mod">
        <pc:chgData name="Niharika b" userId="24e4646d763d9c30" providerId="LiveId" clId="{EB31DCA6-16C2-40FF-B5FA-6EA1FD226FDF}" dt="2024-05-01T04:44:37.084" v="4087" actId="47"/>
        <pc:sldMkLst>
          <pc:docMk/>
          <pc:sldMk cId="1792115910" sldId="278"/>
        </pc:sldMkLst>
        <pc:spChg chg="add del mod">
          <ac:chgData name="Niharika b" userId="24e4646d763d9c30" providerId="LiveId" clId="{EB31DCA6-16C2-40FF-B5FA-6EA1FD226FDF}" dt="2024-04-21T06:11:27.070" v="3347"/>
          <ac:spMkLst>
            <pc:docMk/>
            <pc:sldMk cId="1792115910" sldId="278"/>
            <ac:spMk id="3" creationId="{3FCB97FA-A260-65DF-1088-F511BD0960CA}"/>
          </ac:spMkLst>
        </pc:spChg>
        <pc:spChg chg="add mod">
          <ac:chgData name="Niharika b" userId="24e4646d763d9c30" providerId="LiveId" clId="{EB31DCA6-16C2-40FF-B5FA-6EA1FD226FDF}" dt="2024-04-21T06:10:33.108" v="3335"/>
          <ac:spMkLst>
            <pc:docMk/>
            <pc:sldMk cId="1792115910" sldId="278"/>
            <ac:spMk id="4" creationId="{5DDC63AF-1CCA-DD8A-A151-9BBC9D241C9D}"/>
          </ac:spMkLst>
        </pc:spChg>
      </pc:sldChg>
      <pc:sldChg chg="addSp delSp modSp new mod modTransition modAnim modNotesTx">
        <pc:chgData name="Niharika b" userId="24e4646d763d9c30" providerId="LiveId" clId="{EB31DCA6-16C2-40FF-B5FA-6EA1FD226FDF}" dt="2024-05-06T13:12:47.447" v="7643"/>
        <pc:sldMkLst>
          <pc:docMk/>
          <pc:sldMk cId="3366789363" sldId="279"/>
        </pc:sldMkLst>
        <pc:spChg chg="mod">
          <ac:chgData name="Niharika b" userId="24e4646d763d9c30" providerId="LiveId" clId="{EB31DCA6-16C2-40FF-B5FA-6EA1FD226FDF}" dt="2024-05-02T04:26:46.725" v="5172"/>
          <ac:spMkLst>
            <pc:docMk/>
            <pc:sldMk cId="3366789363" sldId="279"/>
            <ac:spMk id="2" creationId="{8933317D-E543-F655-5145-CA170A8CDFE4}"/>
          </ac:spMkLst>
        </pc:spChg>
        <pc:spChg chg="del">
          <ac:chgData name="Niharika b" userId="24e4646d763d9c30" providerId="LiveId" clId="{EB31DCA6-16C2-40FF-B5FA-6EA1FD226FDF}" dt="2024-04-27T20:49:51.978" v="3395" actId="22"/>
          <ac:spMkLst>
            <pc:docMk/>
            <pc:sldMk cId="3366789363" sldId="279"/>
            <ac:spMk id="3" creationId="{163CD289-B29C-1523-092C-974317828CF3}"/>
          </ac:spMkLst>
        </pc:spChg>
        <pc:spChg chg="add mod">
          <ac:chgData name="Niharika b" userId="24e4646d763d9c30" providerId="LiveId" clId="{EB31DCA6-16C2-40FF-B5FA-6EA1FD226FDF}" dt="2024-05-03T16:45:18.599" v="6177" actId="14100"/>
          <ac:spMkLst>
            <pc:docMk/>
            <pc:sldMk cId="3366789363" sldId="279"/>
            <ac:spMk id="6" creationId="{F0A26F4E-261A-E643-35A0-81A3B6D8612C}"/>
          </ac:spMkLst>
        </pc:spChg>
        <pc:spChg chg="add del mod">
          <ac:chgData name="Niharika b" userId="24e4646d763d9c30" providerId="LiveId" clId="{EB31DCA6-16C2-40FF-B5FA-6EA1FD226FDF}" dt="2024-05-02T04:34:26.716" v="5254"/>
          <ac:spMkLst>
            <pc:docMk/>
            <pc:sldMk cId="3366789363" sldId="279"/>
            <ac:spMk id="7" creationId="{DA3B2610-3BC2-8812-A301-D5CC5D9A26E0}"/>
          </ac:spMkLst>
        </pc:spChg>
        <pc:spChg chg="add">
          <ac:chgData name="Niharika b" userId="24e4646d763d9c30" providerId="LiveId" clId="{EB31DCA6-16C2-40FF-B5FA-6EA1FD226FDF}" dt="2024-05-02T04:33:10.603" v="5241"/>
          <ac:spMkLst>
            <pc:docMk/>
            <pc:sldMk cId="3366789363" sldId="279"/>
            <ac:spMk id="8" creationId="{2A2544F7-4735-339C-F272-1B0E2FFE522F}"/>
          </ac:spMkLst>
        </pc:spChg>
        <pc:spChg chg="add mod">
          <ac:chgData name="Niharika b" userId="24e4646d763d9c30" providerId="LiveId" clId="{EB31DCA6-16C2-40FF-B5FA-6EA1FD226FDF}" dt="2024-05-03T13:48:34.628" v="5560" actId="20577"/>
          <ac:spMkLst>
            <pc:docMk/>
            <pc:sldMk cId="3366789363" sldId="279"/>
            <ac:spMk id="10" creationId="{96E4705B-AFCA-AEF3-D241-212DBB849447}"/>
          </ac:spMkLst>
        </pc:spChg>
        <pc:picChg chg="add mod">
          <ac:chgData name="Niharika b" userId="24e4646d763d9c30" providerId="LiveId" clId="{EB31DCA6-16C2-40FF-B5FA-6EA1FD226FDF}" dt="2024-05-02T04:26:56.942" v="5174" actId="1076"/>
          <ac:picMkLst>
            <pc:docMk/>
            <pc:sldMk cId="3366789363" sldId="279"/>
            <ac:picMk id="4" creationId="{44E7A2F5-DC86-72D6-2641-3D3564412DD2}"/>
          </ac:picMkLst>
        </pc:picChg>
        <pc:picChg chg="add mod ord">
          <ac:chgData name="Niharika b" userId="24e4646d763d9c30" providerId="LiveId" clId="{EB31DCA6-16C2-40FF-B5FA-6EA1FD226FDF}" dt="2024-05-03T16:45:23.330" v="6178" actId="1076"/>
          <ac:picMkLst>
            <pc:docMk/>
            <pc:sldMk cId="3366789363" sldId="279"/>
            <ac:picMk id="5" creationId="{1E631213-7B86-B9E3-CDB0-FA35818688B7}"/>
          </ac:picMkLst>
        </pc:picChg>
        <pc:picChg chg="add del mod">
          <ac:chgData name="Niharika b" userId="24e4646d763d9c30" providerId="LiveId" clId="{EB31DCA6-16C2-40FF-B5FA-6EA1FD226FDF}" dt="2024-05-04T19:39:08.078" v="7027"/>
          <ac:picMkLst>
            <pc:docMk/>
            <pc:sldMk cId="3366789363" sldId="279"/>
            <ac:picMk id="7" creationId="{25DC3978-801E-7C8C-26A9-D861B5A57FF0}"/>
          </ac:picMkLst>
        </pc:picChg>
        <pc:picChg chg="add del mod ord">
          <ac:chgData name="Niharika b" userId="24e4646d763d9c30" providerId="LiveId" clId="{EB31DCA6-16C2-40FF-B5FA-6EA1FD226FDF}" dt="2024-05-04T19:39:10.737" v="7028"/>
          <ac:picMkLst>
            <pc:docMk/>
            <pc:sldMk cId="3366789363" sldId="279"/>
            <ac:picMk id="11" creationId="{945BB38D-FEA0-19E5-F137-DB299DA952BE}"/>
          </ac:picMkLst>
        </pc:picChg>
        <pc:picChg chg="add del mod">
          <ac:chgData name="Niharika b" userId="24e4646d763d9c30" providerId="LiveId" clId="{EB31DCA6-16C2-40FF-B5FA-6EA1FD226FDF}" dt="2024-05-04T19:39:16.056" v="7040"/>
          <ac:picMkLst>
            <pc:docMk/>
            <pc:sldMk cId="3366789363" sldId="279"/>
            <ac:picMk id="12" creationId="{4F11416C-8740-E052-32AF-1B46F5455F12}"/>
          </ac:picMkLst>
        </pc:picChg>
        <pc:picChg chg="add del mod ord">
          <ac:chgData name="Niharika b" userId="24e4646d763d9c30" providerId="LiveId" clId="{EB31DCA6-16C2-40FF-B5FA-6EA1FD226FDF}" dt="2024-05-04T19:47:59.273" v="7072"/>
          <ac:picMkLst>
            <pc:docMk/>
            <pc:sldMk cId="3366789363" sldId="279"/>
            <ac:picMk id="15" creationId="{17423EF7-8A72-7717-CB00-2287E1F0839B}"/>
          </ac:picMkLst>
        </pc:picChg>
        <pc:picChg chg="add del mod">
          <ac:chgData name="Niharika b" userId="24e4646d763d9c30" providerId="LiveId" clId="{EB31DCA6-16C2-40FF-B5FA-6EA1FD226FDF}" dt="2024-05-04T19:48:31.120" v="7074"/>
          <ac:picMkLst>
            <pc:docMk/>
            <pc:sldMk cId="3366789363" sldId="279"/>
            <ac:picMk id="16" creationId="{808C5972-9F1B-6100-43C8-0FCE8B827CA8}"/>
          </ac:picMkLst>
        </pc:picChg>
        <pc:picChg chg="add del mod ord">
          <ac:chgData name="Niharika b" userId="24e4646d763d9c30" providerId="LiveId" clId="{EB31DCA6-16C2-40FF-B5FA-6EA1FD226FDF}" dt="2024-05-04T19:49:03.165" v="7075"/>
          <ac:picMkLst>
            <pc:docMk/>
            <pc:sldMk cId="3366789363" sldId="279"/>
            <ac:picMk id="19" creationId="{A2D4252C-4452-70FC-1637-E66EB499AA82}"/>
          </ac:picMkLst>
        </pc:picChg>
        <pc:picChg chg="add del mod">
          <ac:chgData name="Niharika b" userId="24e4646d763d9c30" providerId="LiveId" clId="{EB31DCA6-16C2-40FF-B5FA-6EA1FD226FDF}" dt="2024-05-04T19:49:15.965" v="7077"/>
          <ac:picMkLst>
            <pc:docMk/>
            <pc:sldMk cId="3366789363" sldId="279"/>
            <ac:picMk id="20" creationId="{1A004543-9132-5ECB-3042-688F361C398E}"/>
          </ac:picMkLst>
        </pc:picChg>
        <pc:picChg chg="add del mod ord">
          <ac:chgData name="Niharika b" userId="24e4646d763d9c30" providerId="LiveId" clId="{EB31DCA6-16C2-40FF-B5FA-6EA1FD226FDF}" dt="2024-05-04T19:50:00.147" v="7078"/>
          <ac:picMkLst>
            <pc:docMk/>
            <pc:sldMk cId="3366789363" sldId="279"/>
            <ac:picMk id="23" creationId="{0FB177D6-96E9-7CB6-B857-6DE3800FBF21}"/>
          </ac:picMkLst>
        </pc:picChg>
        <pc:picChg chg="add del mod">
          <ac:chgData name="Niharika b" userId="24e4646d763d9c30" providerId="LiveId" clId="{EB31DCA6-16C2-40FF-B5FA-6EA1FD226FDF}" dt="2024-05-04T19:50:05.947" v="7080"/>
          <ac:picMkLst>
            <pc:docMk/>
            <pc:sldMk cId="3366789363" sldId="279"/>
            <ac:picMk id="24" creationId="{E9174700-CC3B-0B7D-D730-CD2B6FDBB72E}"/>
          </ac:picMkLst>
        </pc:picChg>
        <pc:picChg chg="add del mod ord">
          <ac:chgData name="Niharika b" userId="24e4646d763d9c30" providerId="LiveId" clId="{EB31DCA6-16C2-40FF-B5FA-6EA1FD226FDF}" dt="2024-05-04T19:50:13.656" v="7081"/>
          <ac:picMkLst>
            <pc:docMk/>
            <pc:sldMk cId="3366789363" sldId="279"/>
            <ac:picMk id="27" creationId="{81211D76-683F-60DA-B4EA-063A0FAB403B}"/>
          </ac:picMkLst>
        </pc:picChg>
        <pc:picChg chg="add del mod">
          <ac:chgData name="Niharika b" userId="24e4646d763d9c30" providerId="LiveId" clId="{EB31DCA6-16C2-40FF-B5FA-6EA1FD226FDF}" dt="2024-05-04T19:50:18.377" v="7083"/>
          <ac:picMkLst>
            <pc:docMk/>
            <pc:sldMk cId="3366789363" sldId="279"/>
            <ac:picMk id="28" creationId="{525231AE-063B-F8C6-8402-48809C6ED88A}"/>
          </ac:picMkLst>
        </pc:picChg>
        <pc:picChg chg="add del mod ord">
          <ac:chgData name="Niharika b" userId="24e4646d763d9c30" providerId="LiveId" clId="{EB31DCA6-16C2-40FF-B5FA-6EA1FD226FDF}" dt="2024-05-04T19:50:56.474" v="7084"/>
          <ac:picMkLst>
            <pc:docMk/>
            <pc:sldMk cId="3366789363" sldId="279"/>
            <ac:picMk id="31" creationId="{D331ECFA-4E83-70BA-D718-6C42932D0581}"/>
          </ac:picMkLst>
        </pc:picChg>
        <pc:picChg chg="add del mod">
          <ac:chgData name="Niharika b" userId="24e4646d763d9c30" providerId="LiveId" clId="{EB31DCA6-16C2-40FF-B5FA-6EA1FD226FDF}" dt="2024-05-04T19:51:06.035" v="7096"/>
          <ac:picMkLst>
            <pc:docMk/>
            <pc:sldMk cId="3366789363" sldId="279"/>
            <ac:picMk id="32" creationId="{8F2C5A4F-A752-8885-BA60-C8C53CA48673}"/>
          </ac:picMkLst>
        </pc:picChg>
        <pc:picChg chg="add del mod ord">
          <ac:chgData name="Niharika b" userId="24e4646d763d9c30" providerId="LiveId" clId="{EB31DCA6-16C2-40FF-B5FA-6EA1FD226FDF}" dt="2024-05-04T19:58:18.890" v="7116"/>
          <ac:picMkLst>
            <pc:docMk/>
            <pc:sldMk cId="3366789363" sldId="279"/>
            <ac:picMk id="35" creationId="{8AD31290-7BB8-7D25-17A5-8B5EAB0525B2}"/>
          </ac:picMkLst>
        </pc:picChg>
        <pc:picChg chg="add del mod">
          <ac:chgData name="Niharika b" userId="24e4646d763d9c30" providerId="LiveId" clId="{EB31DCA6-16C2-40FF-B5FA-6EA1FD226FDF}" dt="2024-05-04T19:58:30.033" v="7129"/>
          <ac:picMkLst>
            <pc:docMk/>
            <pc:sldMk cId="3366789363" sldId="279"/>
            <ac:picMk id="36" creationId="{C55CA852-F5E1-3D12-D9C4-9E2E61A8BF9C}"/>
          </ac:picMkLst>
        </pc:picChg>
        <pc:picChg chg="add del mod ord">
          <ac:chgData name="Niharika b" userId="24e4646d763d9c30" providerId="LiveId" clId="{EB31DCA6-16C2-40FF-B5FA-6EA1FD226FDF}" dt="2024-05-04T20:02:11.604" v="7130"/>
          <ac:picMkLst>
            <pc:docMk/>
            <pc:sldMk cId="3366789363" sldId="279"/>
            <ac:picMk id="38" creationId="{7B78FE16-D11B-E0F7-C424-22E45D8093D5}"/>
          </ac:picMkLst>
        </pc:picChg>
        <pc:picChg chg="add del mod">
          <ac:chgData name="Niharika b" userId="24e4646d763d9c30" providerId="LiveId" clId="{EB31DCA6-16C2-40FF-B5FA-6EA1FD226FDF}" dt="2024-05-04T20:02:20.694" v="7143"/>
          <ac:picMkLst>
            <pc:docMk/>
            <pc:sldMk cId="3366789363" sldId="279"/>
            <ac:picMk id="39" creationId="{F5A04146-6C27-9E48-DDD0-B1DA871CDDDA}"/>
          </ac:picMkLst>
        </pc:picChg>
        <pc:picChg chg="add del mod ord">
          <ac:chgData name="Niharika b" userId="24e4646d763d9c30" providerId="LiveId" clId="{EB31DCA6-16C2-40FF-B5FA-6EA1FD226FDF}" dt="2024-05-04T20:05:34.601" v="7147"/>
          <ac:picMkLst>
            <pc:docMk/>
            <pc:sldMk cId="3366789363" sldId="279"/>
            <ac:picMk id="40" creationId="{315858AE-AC88-46F1-AA58-CF7BBD1C91FA}"/>
          </ac:picMkLst>
        </pc:picChg>
        <pc:picChg chg="add del mod">
          <ac:chgData name="Niharika b" userId="24e4646d763d9c30" providerId="LiveId" clId="{EB31DCA6-16C2-40FF-B5FA-6EA1FD226FDF}" dt="2024-05-04T20:05:56.179" v="7159"/>
          <ac:picMkLst>
            <pc:docMk/>
            <pc:sldMk cId="3366789363" sldId="279"/>
            <ac:picMk id="41" creationId="{81C057ED-3BED-0EC1-5525-E25ED93A87F0}"/>
          </ac:picMkLst>
        </pc:picChg>
        <pc:picChg chg="add del mod ord">
          <ac:chgData name="Niharika b" userId="24e4646d763d9c30" providerId="LiveId" clId="{EB31DCA6-16C2-40FF-B5FA-6EA1FD226FDF}" dt="2024-05-04T20:11:15.368" v="7172"/>
          <ac:picMkLst>
            <pc:docMk/>
            <pc:sldMk cId="3366789363" sldId="279"/>
            <ac:picMk id="44" creationId="{48CEF2BF-2493-58BA-F9AA-EFFD58E5B196}"/>
          </ac:picMkLst>
        </pc:picChg>
        <pc:picChg chg="add del mod">
          <ac:chgData name="Niharika b" userId="24e4646d763d9c30" providerId="LiveId" clId="{EB31DCA6-16C2-40FF-B5FA-6EA1FD226FDF}" dt="2024-05-04T20:11:22.655" v="7174"/>
          <ac:picMkLst>
            <pc:docMk/>
            <pc:sldMk cId="3366789363" sldId="279"/>
            <ac:picMk id="45" creationId="{D6C6929B-8E2A-A52C-184D-CFE87A5412E1}"/>
          </ac:picMkLst>
        </pc:picChg>
        <pc:picChg chg="add del mod ord">
          <ac:chgData name="Niharika b" userId="24e4646d763d9c30" providerId="LiveId" clId="{EB31DCA6-16C2-40FF-B5FA-6EA1FD226FDF}" dt="2024-05-04T20:12:01.130" v="7175"/>
          <ac:picMkLst>
            <pc:docMk/>
            <pc:sldMk cId="3366789363" sldId="279"/>
            <ac:picMk id="48" creationId="{8BD86DC1-6206-7D27-CEDB-B3D9EA0A2971}"/>
          </ac:picMkLst>
        </pc:picChg>
        <pc:picChg chg="add del mod">
          <ac:chgData name="Niharika b" userId="24e4646d763d9c30" providerId="LiveId" clId="{EB31DCA6-16C2-40FF-B5FA-6EA1FD226FDF}" dt="2024-05-04T20:16:33.849" v="7193"/>
          <ac:picMkLst>
            <pc:docMk/>
            <pc:sldMk cId="3366789363" sldId="279"/>
            <ac:picMk id="49" creationId="{B9531BFE-2CD6-10FF-A04E-2EED3A1D3EE4}"/>
          </ac:picMkLst>
        </pc:picChg>
        <pc:picChg chg="add del mod ord">
          <ac:chgData name="Niharika b" userId="24e4646d763d9c30" providerId="LiveId" clId="{EB31DCA6-16C2-40FF-B5FA-6EA1FD226FDF}" dt="2024-05-04T20:22:25.553" v="7202"/>
          <ac:picMkLst>
            <pc:docMk/>
            <pc:sldMk cId="3366789363" sldId="279"/>
            <ac:picMk id="53" creationId="{DC81202A-903B-E2C2-9E7F-0760F5D6F5C2}"/>
          </ac:picMkLst>
        </pc:picChg>
        <pc:picChg chg="add del mod">
          <ac:chgData name="Niharika b" userId="24e4646d763d9c30" providerId="LiveId" clId="{EB31DCA6-16C2-40FF-B5FA-6EA1FD226FDF}" dt="2024-05-06T03:29:17.913" v="7275"/>
          <ac:picMkLst>
            <pc:docMk/>
            <pc:sldMk cId="3366789363" sldId="279"/>
            <ac:picMk id="54" creationId="{0EF905D9-B76F-871A-4A64-ED1214446B4B}"/>
          </ac:picMkLst>
        </pc:picChg>
        <pc:picChg chg="add del mod ord">
          <ac:chgData name="Niharika b" userId="24e4646d763d9c30" providerId="LiveId" clId="{EB31DCA6-16C2-40FF-B5FA-6EA1FD226FDF}" dt="2024-05-06T03:36:31.001" v="7287"/>
          <ac:picMkLst>
            <pc:docMk/>
            <pc:sldMk cId="3366789363" sldId="279"/>
            <ac:picMk id="57" creationId="{2085A7A0-FAA2-01E3-020D-E8AA70B3B5DD}"/>
          </ac:picMkLst>
        </pc:picChg>
        <pc:picChg chg="add del mod">
          <ac:chgData name="Niharika b" userId="24e4646d763d9c30" providerId="LiveId" clId="{EB31DCA6-16C2-40FF-B5FA-6EA1FD226FDF}" dt="2024-05-06T03:42:19.477" v="7327"/>
          <ac:picMkLst>
            <pc:docMk/>
            <pc:sldMk cId="3366789363" sldId="279"/>
            <ac:picMk id="58" creationId="{53542488-AAA7-F8B6-2FE6-007538E3636D}"/>
          </ac:picMkLst>
        </pc:picChg>
        <pc:picChg chg="add del mod ord">
          <ac:chgData name="Niharika b" userId="24e4646d763d9c30" providerId="LiveId" clId="{EB31DCA6-16C2-40FF-B5FA-6EA1FD226FDF}" dt="2024-05-06T03:50:18.430" v="7343"/>
          <ac:picMkLst>
            <pc:docMk/>
            <pc:sldMk cId="3366789363" sldId="279"/>
            <ac:picMk id="59" creationId="{F40E04BC-A818-2489-A555-1CC5BD340F9E}"/>
          </ac:picMkLst>
        </pc:picChg>
        <pc:picChg chg="add del mod">
          <ac:chgData name="Niharika b" userId="24e4646d763d9c30" providerId="LiveId" clId="{EB31DCA6-16C2-40FF-B5FA-6EA1FD226FDF}" dt="2024-05-06T04:22:10.399" v="7511"/>
          <ac:picMkLst>
            <pc:docMk/>
            <pc:sldMk cId="3366789363" sldId="279"/>
            <ac:picMk id="60" creationId="{B6CB06DC-E7A8-FFD6-B2F3-BF971E7175F7}"/>
          </ac:picMkLst>
        </pc:picChg>
        <pc:picChg chg="add del mod ord">
          <ac:chgData name="Niharika b" userId="24e4646d763d9c30" providerId="LiveId" clId="{EB31DCA6-16C2-40FF-B5FA-6EA1FD226FDF}" dt="2024-05-06T04:30:36.015" v="7534"/>
          <ac:picMkLst>
            <pc:docMk/>
            <pc:sldMk cId="3366789363" sldId="279"/>
            <ac:picMk id="61" creationId="{E9238FF2-59DC-A5CF-0583-8017884D54B7}"/>
          </ac:picMkLst>
        </pc:picChg>
        <pc:picChg chg="add del mod">
          <ac:chgData name="Niharika b" userId="24e4646d763d9c30" providerId="LiveId" clId="{EB31DCA6-16C2-40FF-B5FA-6EA1FD226FDF}" dt="2024-05-06T04:30:40.730" v="7536"/>
          <ac:picMkLst>
            <pc:docMk/>
            <pc:sldMk cId="3366789363" sldId="279"/>
            <ac:picMk id="62" creationId="{C6DC8C1B-CF5E-AD40-D595-ADC61B0B6452}"/>
          </ac:picMkLst>
        </pc:picChg>
        <pc:picChg chg="add del mod ord">
          <ac:chgData name="Niharika b" userId="24e4646d763d9c30" providerId="LiveId" clId="{EB31DCA6-16C2-40FF-B5FA-6EA1FD226FDF}" dt="2024-05-06T04:31:11.767" v="7537"/>
          <ac:picMkLst>
            <pc:docMk/>
            <pc:sldMk cId="3366789363" sldId="279"/>
            <ac:picMk id="65" creationId="{8D56BEE6-E319-1C92-E3D0-9EA6AF9BFE6A}"/>
          </ac:picMkLst>
        </pc:picChg>
        <pc:picChg chg="add del mod">
          <ac:chgData name="Niharika b" userId="24e4646d763d9c30" providerId="LiveId" clId="{EB31DCA6-16C2-40FF-B5FA-6EA1FD226FDF}" dt="2024-05-06T04:31:16.299" v="7539"/>
          <ac:picMkLst>
            <pc:docMk/>
            <pc:sldMk cId="3366789363" sldId="279"/>
            <ac:picMk id="66" creationId="{C56EA87A-442B-E9BA-20CA-3D5B39F5B4E1}"/>
          </ac:picMkLst>
        </pc:picChg>
        <pc:picChg chg="add del mod ord">
          <ac:chgData name="Niharika b" userId="24e4646d763d9c30" providerId="LiveId" clId="{EB31DCA6-16C2-40FF-B5FA-6EA1FD226FDF}" dt="2024-05-06T04:31:43.815" v="7540"/>
          <ac:picMkLst>
            <pc:docMk/>
            <pc:sldMk cId="3366789363" sldId="279"/>
            <ac:picMk id="69" creationId="{9132869A-2763-C1E8-645F-05ED154F1348}"/>
          </ac:picMkLst>
        </pc:picChg>
        <pc:picChg chg="add del mod">
          <ac:chgData name="Niharika b" userId="24e4646d763d9c30" providerId="LiveId" clId="{EB31DCA6-16C2-40FF-B5FA-6EA1FD226FDF}" dt="2024-05-06T04:31:48.224" v="7542"/>
          <ac:picMkLst>
            <pc:docMk/>
            <pc:sldMk cId="3366789363" sldId="279"/>
            <ac:picMk id="70" creationId="{0F230E77-A8EC-6C48-AC71-C92778410099}"/>
          </ac:picMkLst>
        </pc:picChg>
        <pc:picChg chg="add del mod ord">
          <ac:chgData name="Niharika b" userId="24e4646d763d9c30" providerId="LiveId" clId="{EB31DCA6-16C2-40FF-B5FA-6EA1FD226FDF}" dt="2024-05-06T04:32:13.177" v="7543"/>
          <ac:picMkLst>
            <pc:docMk/>
            <pc:sldMk cId="3366789363" sldId="279"/>
            <ac:picMk id="73" creationId="{BBF24327-DAED-DE82-7DEF-065EA51E5E09}"/>
          </ac:picMkLst>
        </pc:picChg>
        <pc:picChg chg="add del mod">
          <ac:chgData name="Niharika b" userId="24e4646d763d9c30" providerId="LiveId" clId="{EB31DCA6-16C2-40FF-B5FA-6EA1FD226FDF}" dt="2024-05-06T04:32:17.668" v="7545"/>
          <ac:picMkLst>
            <pc:docMk/>
            <pc:sldMk cId="3366789363" sldId="279"/>
            <ac:picMk id="74" creationId="{C36BB7B3-7F5F-2BBE-3DBD-7D9CC3096183}"/>
          </ac:picMkLst>
        </pc:picChg>
        <pc:picChg chg="add del mod ord">
          <ac:chgData name="Niharika b" userId="24e4646d763d9c30" providerId="LiveId" clId="{EB31DCA6-16C2-40FF-B5FA-6EA1FD226FDF}" dt="2024-05-06T04:32:49.038" v="7546"/>
          <ac:picMkLst>
            <pc:docMk/>
            <pc:sldMk cId="3366789363" sldId="279"/>
            <ac:picMk id="77" creationId="{CC5A6C39-EFBD-E574-4FFF-B304B7E88276}"/>
          </ac:picMkLst>
        </pc:picChg>
        <pc:picChg chg="add del mod">
          <ac:chgData name="Niharika b" userId="24e4646d763d9c30" providerId="LiveId" clId="{EB31DCA6-16C2-40FF-B5FA-6EA1FD226FDF}" dt="2024-05-06T04:33:02.268" v="7548"/>
          <ac:picMkLst>
            <pc:docMk/>
            <pc:sldMk cId="3366789363" sldId="279"/>
            <ac:picMk id="78" creationId="{F9D06B65-47F1-5AA9-7DA7-73E16CB4EF85}"/>
          </ac:picMkLst>
        </pc:picChg>
        <pc:picChg chg="add del mod ord">
          <ac:chgData name="Niharika b" userId="24e4646d763d9c30" providerId="LiveId" clId="{EB31DCA6-16C2-40FF-B5FA-6EA1FD226FDF}" dt="2024-05-06T04:33:40.294" v="7549"/>
          <ac:picMkLst>
            <pc:docMk/>
            <pc:sldMk cId="3366789363" sldId="279"/>
            <ac:picMk id="81" creationId="{406A89C7-63F5-53CD-4D13-874D1CFE741C}"/>
          </ac:picMkLst>
        </pc:picChg>
        <pc:picChg chg="add del mod">
          <ac:chgData name="Niharika b" userId="24e4646d763d9c30" providerId="LiveId" clId="{EB31DCA6-16C2-40FF-B5FA-6EA1FD226FDF}" dt="2024-05-06T04:50:07.947" v="7561"/>
          <ac:picMkLst>
            <pc:docMk/>
            <pc:sldMk cId="3366789363" sldId="279"/>
            <ac:picMk id="82" creationId="{12075E3F-32EC-F0A0-2952-63323BC73617}"/>
          </ac:picMkLst>
        </pc:picChg>
        <pc:picChg chg="add del mod ord">
          <ac:chgData name="Niharika b" userId="24e4646d763d9c30" providerId="LiveId" clId="{EB31DCA6-16C2-40FF-B5FA-6EA1FD226FDF}" dt="2024-05-06T04:50:32.620" v="7562"/>
          <ac:picMkLst>
            <pc:docMk/>
            <pc:sldMk cId="3366789363" sldId="279"/>
            <ac:picMk id="88" creationId="{39EA60DE-D24A-2C23-2C93-08BBE069B634}"/>
          </ac:picMkLst>
        </pc:picChg>
        <pc:picChg chg="add del mod">
          <ac:chgData name="Niharika b" userId="24e4646d763d9c30" providerId="LiveId" clId="{EB31DCA6-16C2-40FF-B5FA-6EA1FD226FDF}" dt="2024-05-06T04:50:36.599" v="7564"/>
          <ac:picMkLst>
            <pc:docMk/>
            <pc:sldMk cId="3366789363" sldId="279"/>
            <ac:picMk id="89" creationId="{35CC45F4-ABC4-7318-7407-7A130E78D020}"/>
          </ac:picMkLst>
        </pc:picChg>
        <pc:picChg chg="add del mod ord">
          <ac:chgData name="Niharika b" userId="24e4646d763d9c30" providerId="LiveId" clId="{EB31DCA6-16C2-40FF-B5FA-6EA1FD226FDF}" dt="2024-05-06T04:50:51.823" v="7565"/>
          <ac:picMkLst>
            <pc:docMk/>
            <pc:sldMk cId="3366789363" sldId="279"/>
            <ac:picMk id="92" creationId="{1C149A14-E408-83A8-DDC3-740E5B666F6F}"/>
          </ac:picMkLst>
        </pc:picChg>
        <pc:picChg chg="add del mod">
          <ac:chgData name="Niharika b" userId="24e4646d763d9c30" providerId="LiveId" clId="{EB31DCA6-16C2-40FF-B5FA-6EA1FD226FDF}" dt="2024-05-06T04:50:56.300" v="7567"/>
          <ac:picMkLst>
            <pc:docMk/>
            <pc:sldMk cId="3366789363" sldId="279"/>
            <ac:picMk id="93" creationId="{FD1D4A2A-6E70-74F2-72B7-80AE7EDC767A}"/>
          </ac:picMkLst>
        </pc:picChg>
        <pc:picChg chg="add del mod ord">
          <ac:chgData name="Niharika b" userId="24e4646d763d9c30" providerId="LiveId" clId="{EB31DCA6-16C2-40FF-B5FA-6EA1FD226FDF}" dt="2024-05-06T04:51:38.166" v="7568"/>
          <ac:picMkLst>
            <pc:docMk/>
            <pc:sldMk cId="3366789363" sldId="279"/>
            <ac:picMk id="96" creationId="{9DC62464-16BF-F8F3-1D0A-FA6A8AF710FF}"/>
          </ac:picMkLst>
        </pc:picChg>
        <pc:picChg chg="add del mod">
          <ac:chgData name="Niharika b" userId="24e4646d763d9c30" providerId="LiveId" clId="{EB31DCA6-16C2-40FF-B5FA-6EA1FD226FDF}" dt="2024-05-06T12:52:09.054" v="7592"/>
          <ac:picMkLst>
            <pc:docMk/>
            <pc:sldMk cId="3366789363" sldId="279"/>
            <ac:picMk id="97" creationId="{13C71D2B-069D-4EC4-D19F-83BD2575CFEC}"/>
          </ac:picMkLst>
        </pc:picChg>
        <pc:picChg chg="add del mod ord">
          <ac:chgData name="Niharika b" userId="24e4646d763d9c30" providerId="LiveId" clId="{EB31DCA6-16C2-40FF-B5FA-6EA1FD226FDF}" dt="2024-05-06T12:57:37.119" v="7604"/>
          <ac:picMkLst>
            <pc:docMk/>
            <pc:sldMk cId="3366789363" sldId="279"/>
            <ac:picMk id="101" creationId="{7238226C-7AAD-838B-008F-A084DB8711F3}"/>
          </ac:picMkLst>
        </pc:picChg>
        <pc:picChg chg="add del mod">
          <ac:chgData name="Niharika b" userId="24e4646d763d9c30" providerId="LiveId" clId="{EB31DCA6-16C2-40FF-B5FA-6EA1FD226FDF}" dt="2024-05-06T12:57:49.154" v="7606"/>
          <ac:picMkLst>
            <pc:docMk/>
            <pc:sldMk cId="3366789363" sldId="279"/>
            <ac:picMk id="102" creationId="{C4901429-FBBC-7C65-C9F1-4CC56044461F}"/>
          </ac:picMkLst>
        </pc:picChg>
        <pc:picChg chg="add del mod ord">
          <ac:chgData name="Niharika b" userId="24e4646d763d9c30" providerId="LiveId" clId="{EB31DCA6-16C2-40FF-B5FA-6EA1FD226FDF}" dt="2024-05-06T12:58:20.698" v="7607"/>
          <ac:picMkLst>
            <pc:docMk/>
            <pc:sldMk cId="3366789363" sldId="279"/>
            <ac:picMk id="105" creationId="{C3813982-15A2-2AC6-797C-B5BBCFCCAB8F}"/>
          </ac:picMkLst>
        </pc:picChg>
        <pc:picChg chg="add del mod">
          <ac:chgData name="Niharika b" userId="24e4646d763d9c30" providerId="LiveId" clId="{EB31DCA6-16C2-40FF-B5FA-6EA1FD226FDF}" dt="2024-05-06T12:58:25.281" v="7609"/>
          <ac:picMkLst>
            <pc:docMk/>
            <pc:sldMk cId="3366789363" sldId="279"/>
            <ac:picMk id="106" creationId="{B0D3DC36-8421-C744-924A-9A508B1AAEF8}"/>
          </ac:picMkLst>
        </pc:picChg>
        <pc:picChg chg="add del mod ord">
          <ac:chgData name="Niharika b" userId="24e4646d763d9c30" providerId="LiveId" clId="{EB31DCA6-16C2-40FF-B5FA-6EA1FD226FDF}" dt="2024-05-06T12:59:02.849" v="7610"/>
          <ac:picMkLst>
            <pc:docMk/>
            <pc:sldMk cId="3366789363" sldId="279"/>
            <ac:picMk id="109" creationId="{A3589874-A28C-5F66-B98B-725819E93EDA}"/>
          </ac:picMkLst>
        </pc:picChg>
        <pc:picChg chg="add del mod">
          <ac:chgData name="Niharika b" userId="24e4646d763d9c30" providerId="LiveId" clId="{EB31DCA6-16C2-40FF-B5FA-6EA1FD226FDF}" dt="2024-05-06T13:00:29.456" v="7624"/>
          <ac:picMkLst>
            <pc:docMk/>
            <pc:sldMk cId="3366789363" sldId="279"/>
            <ac:picMk id="110" creationId="{01D7F6BB-5A06-D561-A3E3-0F7029AF9F65}"/>
          </ac:picMkLst>
        </pc:picChg>
        <pc:picChg chg="add del mod ord">
          <ac:chgData name="Niharika b" userId="24e4646d763d9c30" providerId="LiveId" clId="{EB31DCA6-16C2-40FF-B5FA-6EA1FD226FDF}" dt="2024-05-06T13:05:47.935" v="7625"/>
          <ac:picMkLst>
            <pc:docMk/>
            <pc:sldMk cId="3366789363" sldId="279"/>
            <ac:picMk id="115" creationId="{E99A75D8-15F4-1B6D-EC88-40CA85F469AE}"/>
          </ac:picMkLst>
        </pc:picChg>
        <pc:picChg chg="add del mod">
          <ac:chgData name="Niharika b" userId="24e4646d763d9c30" providerId="LiveId" clId="{EB31DCA6-16C2-40FF-B5FA-6EA1FD226FDF}" dt="2024-05-06T13:06:05.702" v="7642"/>
          <ac:picMkLst>
            <pc:docMk/>
            <pc:sldMk cId="3366789363" sldId="279"/>
            <ac:picMk id="116" creationId="{5757537C-0A15-35F9-3D41-46BE46A1054D}"/>
          </ac:picMkLst>
        </pc:picChg>
        <pc:picChg chg="add del mod ord">
          <ac:chgData name="Niharika b" userId="24e4646d763d9c30" providerId="LiveId" clId="{EB31DCA6-16C2-40FF-B5FA-6EA1FD226FDF}" dt="2024-05-06T13:12:47.447" v="7643"/>
          <ac:picMkLst>
            <pc:docMk/>
            <pc:sldMk cId="3366789363" sldId="279"/>
            <ac:picMk id="117" creationId="{1D28BC0B-09D1-4EFB-C38F-28187D335AED}"/>
          </ac:picMkLst>
        </pc:picChg>
        <pc:picChg chg="add mod">
          <ac:chgData name="Niharika b" userId="24e4646d763d9c30" providerId="LiveId" clId="{EB31DCA6-16C2-40FF-B5FA-6EA1FD226FDF}" dt="2024-05-06T13:12:47.447" v="7643"/>
          <ac:picMkLst>
            <pc:docMk/>
            <pc:sldMk cId="3366789363" sldId="279"/>
            <ac:picMk id="118" creationId="{22641011-26D1-F20B-9FF1-AC45351A84E7}"/>
          </ac:picMkLst>
        </pc:picChg>
      </pc:sldChg>
      <pc:sldChg chg="addSp delSp modSp new del mod">
        <pc:chgData name="Niharika b" userId="24e4646d763d9c30" providerId="LiveId" clId="{EB31DCA6-16C2-40FF-B5FA-6EA1FD226FDF}" dt="2024-05-03T17:17:31.904" v="6239" actId="2696"/>
        <pc:sldMkLst>
          <pc:docMk/>
          <pc:sldMk cId="94875288" sldId="280"/>
        </pc:sldMkLst>
        <pc:spChg chg="mod">
          <ac:chgData name="Niharika b" userId="24e4646d763d9c30" providerId="LiveId" clId="{EB31DCA6-16C2-40FF-B5FA-6EA1FD226FDF}" dt="2024-05-02T15:45:31.991" v="5483" actId="255"/>
          <ac:spMkLst>
            <pc:docMk/>
            <pc:sldMk cId="94875288" sldId="280"/>
            <ac:spMk id="2" creationId="{484E92AE-CBEB-9615-8357-5165115BA9F8}"/>
          </ac:spMkLst>
        </pc:spChg>
        <pc:spChg chg="del">
          <ac:chgData name="Niharika b" userId="24e4646d763d9c30" providerId="LiveId" clId="{EB31DCA6-16C2-40FF-B5FA-6EA1FD226FDF}" dt="2024-04-27T21:09:11.857" v="3462" actId="22"/>
          <ac:spMkLst>
            <pc:docMk/>
            <pc:sldMk cId="94875288" sldId="280"/>
            <ac:spMk id="3" creationId="{94B64863-8FA0-2D62-88D7-B732D85A7049}"/>
          </ac:spMkLst>
        </pc:spChg>
        <pc:spChg chg="add mod">
          <ac:chgData name="Niharika b" userId="24e4646d763d9c30" providerId="LiveId" clId="{EB31DCA6-16C2-40FF-B5FA-6EA1FD226FDF}" dt="2024-05-02T15:45:37.295" v="5484" actId="20577"/>
          <ac:spMkLst>
            <pc:docMk/>
            <pc:sldMk cId="94875288" sldId="280"/>
            <ac:spMk id="4" creationId="{0DFBEFA9-E398-0CBD-E6C4-E66FA5659D48}"/>
          </ac:spMkLst>
        </pc:spChg>
        <pc:picChg chg="add del mod ord">
          <ac:chgData name="Niharika b" userId="24e4646d763d9c30" providerId="LiveId" clId="{EB31DCA6-16C2-40FF-B5FA-6EA1FD226FDF}" dt="2024-04-30T02:29:58.523" v="3590" actId="478"/>
          <ac:picMkLst>
            <pc:docMk/>
            <pc:sldMk cId="94875288" sldId="280"/>
            <ac:picMk id="5" creationId="{5A382565-21EC-EFAB-A1C6-472C4316B97F}"/>
          </ac:picMkLst>
        </pc:picChg>
        <pc:picChg chg="add mod">
          <ac:chgData name="Niharika b" userId="24e4646d763d9c30" providerId="LiveId" clId="{EB31DCA6-16C2-40FF-B5FA-6EA1FD226FDF}" dt="2024-05-01T04:20:53.362" v="3668" actId="1076"/>
          <ac:picMkLst>
            <pc:docMk/>
            <pc:sldMk cId="94875288" sldId="280"/>
            <ac:picMk id="7" creationId="{72E81EFC-4932-E3A6-8705-D4587B002CE3}"/>
          </ac:picMkLst>
        </pc:picChg>
      </pc:sldChg>
      <pc:sldChg chg="addSp delSp modSp new del mod">
        <pc:chgData name="Niharika b" userId="24e4646d763d9c30" providerId="LiveId" clId="{EB31DCA6-16C2-40FF-B5FA-6EA1FD226FDF}" dt="2024-05-01T04:49:34.218" v="4255" actId="2696"/>
        <pc:sldMkLst>
          <pc:docMk/>
          <pc:sldMk cId="3206001229" sldId="281"/>
        </pc:sldMkLst>
        <pc:spChg chg="del mod">
          <ac:chgData name="Niharika b" userId="24e4646d763d9c30" providerId="LiveId" clId="{EB31DCA6-16C2-40FF-B5FA-6EA1FD226FDF}" dt="2024-05-01T04:26:42.620" v="3980" actId="26606"/>
          <ac:spMkLst>
            <pc:docMk/>
            <pc:sldMk cId="3206001229" sldId="281"/>
            <ac:spMk id="3" creationId="{5142134E-E45B-4BDF-F6FA-FA184B8BA1B5}"/>
          </ac:spMkLst>
        </pc:spChg>
        <pc:spChg chg="add del mod">
          <ac:chgData name="Niharika b" userId="24e4646d763d9c30" providerId="LiveId" clId="{EB31DCA6-16C2-40FF-B5FA-6EA1FD226FDF}" dt="2024-05-01T04:22:25.927" v="3675" actId="22"/>
          <ac:spMkLst>
            <pc:docMk/>
            <pc:sldMk cId="3206001229" sldId="281"/>
            <ac:spMk id="5" creationId="{D80D0D75-3543-5C9D-D4E3-6A03F01AF49C}"/>
          </ac:spMkLst>
        </pc:spChg>
        <pc:spChg chg="add mod">
          <ac:chgData name="Niharika b" userId="24e4646d763d9c30" providerId="LiveId" clId="{EB31DCA6-16C2-40FF-B5FA-6EA1FD226FDF}" dt="2024-05-01T04:23:15.666" v="3680"/>
          <ac:spMkLst>
            <pc:docMk/>
            <pc:sldMk cId="3206001229" sldId="281"/>
            <ac:spMk id="7" creationId="{4C357CB2-0767-7CA3-E46B-AAB0D6D8FB41}"/>
          </ac:spMkLst>
        </pc:spChg>
        <pc:spChg chg="add del mod">
          <ac:chgData name="Niharika b" userId="24e4646d763d9c30" providerId="LiveId" clId="{EB31DCA6-16C2-40FF-B5FA-6EA1FD226FDF}" dt="2024-05-01T04:34:46.449" v="4068" actId="478"/>
          <ac:spMkLst>
            <pc:docMk/>
            <pc:sldMk cId="3206001229" sldId="281"/>
            <ac:spMk id="11" creationId="{F6728977-13CE-5DAF-4878-B815DFF69BB6}"/>
          </ac:spMkLst>
        </pc:spChg>
        <pc:spChg chg="add mod">
          <ac:chgData name="Niharika b" userId="24e4646d763d9c30" providerId="LiveId" clId="{EB31DCA6-16C2-40FF-B5FA-6EA1FD226FDF}" dt="2024-05-01T04:27:26.491" v="3983"/>
          <ac:spMkLst>
            <pc:docMk/>
            <pc:sldMk cId="3206001229" sldId="281"/>
            <ac:spMk id="23" creationId="{2A25009E-6C8A-4307-8F6F-834F61005BD6}"/>
          </ac:spMkLst>
        </pc:spChg>
        <pc:spChg chg="add mod">
          <ac:chgData name="Niharika b" userId="24e4646d763d9c30" providerId="LiveId" clId="{EB31DCA6-16C2-40FF-B5FA-6EA1FD226FDF}" dt="2024-05-01T04:31:28.475" v="4030" actId="1076"/>
          <ac:spMkLst>
            <pc:docMk/>
            <pc:sldMk cId="3206001229" sldId="281"/>
            <ac:spMk id="24" creationId="{CA1C6B5E-DAA2-4405-0973-A2FE23375CFA}"/>
          </ac:spMkLst>
        </pc:spChg>
        <pc:spChg chg="add mod">
          <ac:chgData name="Niharika b" userId="24e4646d763d9c30" providerId="LiveId" clId="{EB31DCA6-16C2-40FF-B5FA-6EA1FD226FDF}" dt="2024-05-01T04:35:36.921" v="4077" actId="1076"/>
          <ac:spMkLst>
            <pc:docMk/>
            <pc:sldMk cId="3206001229" sldId="281"/>
            <ac:spMk id="25" creationId="{D823029B-872B-B596-5D48-62743264B5FC}"/>
          </ac:spMkLst>
        </pc:spChg>
        <pc:spChg chg="add mod">
          <ac:chgData name="Niharika b" userId="24e4646d763d9c30" providerId="LiveId" clId="{EB31DCA6-16C2-40FF-B5FA-6EA1FD226FDF}" dt="2024-05-01T04:33:26.049" v="4057" actId="20577"/>
          <ac:spMkLst>
            <pc:docMk/>
            <pc:sldMk cId="3206001229" sldId="281"/>
            <ac:spMk id="30" creationId="{5F46589F-3EE7-5317-C705-0666EBDD5DC6}"/>
          </ac:spMkLst>
        </pc:spChg>
        <pc:spChg chg="add mod">
          <ac:chgData name="Niharika b" userId="24e4646d763d9c30" providerId="LiveId" clId="{EB31DCA6-16C2-40FF-B5FA-6EA1FD226FDF}" dt="2024-05-01T04:35:52.611" v="4080" actId="1076"/>
          <ac:spMkLst>
            <pc:docMk/>
            <pc:sldMk cId="3206001229" sldId="281"/>
            <ac:spMk id="32" creationId="{3C5E1102-A2B6-4782-5B60-64F42DCEE9EA}"/>
          </ac:spMkLst>
        </pc:spChg>
        <pc:graphicFrameChg chg="add mod modGraphic">
          <ac:chgData name="Niharika b" userId="24e4646d763d9c30" providerId="LiveId" clId="{EB31DCA6-16C2-40FF-B5FA-6EA1FD226FDF}" dt="2024-05-01T04:35:25.993" v="4076"/>
          <ac:graphicFrameMkLst>
            <pc:docMk/>
            <pc:sldMk cId="3206001229" sldId="281"/>
            <ac:graphicFrameMk id="21" creationId="{5C2B39EC-CDE2-0BA8-F0FC-A4E2597CAE5B}"/>
          </ac:graphicFrameMkLst>
        </pc:graphicFrameChg>
        <pc:cxnChg chg="add mod">
          <ac:chgData name="Niharika b" userId="24e4646d763d9c30" providerId="LiveId" clId="{EB31DCA6-16C2-40FF-B5FA-6EA1FD226FDF}" dt="2024-05-01T04:23:42.887" v="3684" actId="1076"/>
          <ac:cxnSpMkLst>
            <pc:docMk/>
            <pc:sldMk cId="3206001229" sldId="281"/>
            <ac:cxnSpMk id="9" creationId="{656BCEC1-BC60-4606-7AD2-AD99E6742525}"/>
          </ac:cxnSpMkLst>
        </pc:cxnChg>
        <pc:cxnChg chg="add mod">
          <ac:chgData name="Niharika b" userId="24e4646d763d9c30" providerId="LiveId" clId="{EB31DCA6-16C2-40FF-B5FA-6EA1FD226FDF}" dt="2024-05-01T04:35:45.893" v="4079" actId="14100"/>
          <ac:cxnSpMkLst>
            <pc:docMk/>
            <pc:sldMk cId="3206001229" sldId="281"/>
            <ac:cxnSpMk id="13" creationId="{372EBE3E-8678-FC87-F0BF-3B6BCCB47DF4}"/>
          </ac:cxnSpMkLst>
        </pc:cxnChg>
        <pc:cxnChg chg="add mod">
          <ac:chgData name="Niharika b" userId="24e4646d763d9c30" providerId="LiveId" clId="{EB31DCA6-16C2-40FF-B5FA-6EA1FD226FDF}" dt="2024-05-01T04:35:40.838" v="4078" actId="14100"/>
          <ac:cxnSpMkLst>
            <pc:docMk/>
            <pc:sldMk cId="3206001229" sldId="281"/>
            <ac:cxnSpMk id="15" creationId="{B29FA685-5838-560B-0E7B-58E871383C34}"/>
          </ac:cxnSpMkLst>
        </pc:cxnChg>
        <pc:cxnChg chg="add mod">
          <ac:chgData name="Niharika b" userId="24e4646d763d9c30" providerId="LiveId" clId="{EB31DCA6-16C2-40FF-B5FA-6EA1FD226FDF}" dt="2024-05-01T04:35:36.921" v="4077" actId="1076"/>
          <ac:cxnSpMkLst>
            <pc:docMk/>
            <pc:sldMk cId="3206001229" sldId="281"/>
            <ac:cxnSpMk id="17" creationId="{CA9CA876-5D75-9E02-B744-E2DA5C2EFD13}"/>
          </ac:cxnSpMkLst>
        </pc:cxnChg>
        <pc:cxnChg chg="add mod">
          <ac:chgData name="Niharika b" userId="24e4646d763d9c30" providerId="LiveId" clId="{EB31DCA6-16C2-40FF-B5FA-6EA1FD226FDF}" dt="2024-05-01T04:35:57.973" v="4081" actId="14100"/>
          <ac:cxnSpMkLst>
            <pc:docMk/>
            <pc:sldMk cId="3206001229" sldId="281"/>
            <ac:cxnSpMk id="19" creationId="{A1A3F362-51F7-34E5-BA32-43BBB1672B51}"/>
          </ac:cxnSpMkLst>
        </pc:cxnChg>
        <pc:cxnChg chg="add mod">
          <ac:chgData name="Niharika b" userId="24e4646d763d9c30" providerId="LiveId" clId="{EB31DCA6-16C2-40FF-B5FA-6EA1FD226FDF}" dt="2024-05-01T04:27:01.543" v="3981" actId="11529"/>
          <ac:cxnSpMkLst>
            <pc:docMk/>
            <pc:sldMk cId="3206001229" sldId="281"/>
            <ac:cxnSpMk id="22" creationId="{2D3DC08D-50E9-8C78-0871-3469C4EE5B68}"/>
          </ac:cxnSpMkLst>
        </pc:cxnChg>
      </pc:sldChg>
      <pc:sldChg chg="addSp delSp modSp new mod modTransition setBg modAnim modNotesTx">
        <pc:chgData name="Niharika b" userId="24e4646d763d9c30" providerId="LiveId" clId="{EB31DCA6-16C2-40FF-B5FA-6EA1FD226FDF}" dt="2024-05-06T13:12:47.447" v="7643"/>
        <pc:sldMkLst>
          <pc:docMk/>
          <pc:sldMk cId="3452682078" sldId="281"/>
        </pc:sldMkLst>
        <pc:spChg chg="mod">
          <ac:chgData name="Niharika b" userId="24e4646d763d9c30" providerId="LiveId" clId="{EB31DCA6-16C2-40FF-B5FA-6EA1FD226FDF}" dt="2024-05-03T14:28:56.044" v="5636" actId="1076"/>
          <ac:spMkLst>
            <pc:docMk/>
            <pc:sldMk cId="3452682078" sldId="281"/>
            <ac:spMk id="2" creationId="{E0FFA7B4-2AFB-57BB-0F26-882081178CB3}"/>
          </ac:spMkLst>
        </pc:spChg>
        <pc:spChg chg="del">
          <ac:chgData name="Niharika b" userId="24e4646d763d9c30" providerId="LiveId" clId="{EB31DCA6-16C2-40FF-B5FA-6EA1FD226FDF}" dt="2024-05-02T15:13:53.305" v="5369" actId="22"/>
          <ac:spMkLst>
            <pc:docMk/>
            <pc:sldMk cId="3452682078" sldId="281"/>
            <ac:spMk id="3" creationId="{928B39EF-06D6-F6C2-A796-76C53E4D515B}"/>
          </ac:spMkLst>
        </pc:spChg>
        <pc:spChg chg="add del mod">
          <ac:chgData name="Niharika b" userId="24e4646d763d9c30" providerId="LiveId" clId="{EB31DCA6-16C2-40FF-B5FA-6EA1FD226FDF}" dt="2024-05-02T15:16:33.863" v="5390"/>
          <ac:spMkLst>
            <pc:docMk/>
            <pc:sldMk cId="3452682078" sldId="281"/>
            <ac:spMk id="10" creationId="{B794DA9D-2E23-1AD9-5D33-599AF2F82D24}"/>
          </ac:spMkLst>
        </pc:spChg>
        <pc:spChg chg="add mod">
          <ac:chgData name="Niharika b" userId="24e4646d763d9c30" providerId="LiveId" clId="{EB31DCA6-16C2-40FF-B5FA-6EA1FD226FDF}" dt="2024-05-04T04:45:54.384" v="6733" actId="20577"/>
          <ac:spMkLst>
            <pc:docMk/>
            <pc:sldMk cId="3452682078" sldId="281"/>
            <ac:spMk id="11" creationId="{524843D2-75E7-7488-85E1-525D20B9546D}"/>
          </ac:spMkLst>
        </pc:spChg>
        <pc:spChg chg="add">
          <ac:chgData name="Niharika b" userId="24e4646d763d9c30" providerId="LiveId" clId="{EB31DCA6-16C2-40FF-B5FA-6EA1FD226FDF}" dt="2024-05-02T15:18:15.798" v="5408"/>
          <ac:spMkLst>
            <pc:docMk/>
            <pc:sldMk cId="3452682078" sldId="281"/>
            <ac:spMk id="12" creationId="{77AD7E6E-AF45-1545-13E1-641F0B753F87}"/>
          </ac:spMkLst>
        </pc:spChg>
        <pc:spChg chg="add">
          <ac:chgData name="Niharika b" userId="24e4646d763d9c30" providerId="LiveId" clId="{EB31DCA6-16C2-40FF-B5FA-6EA1FD226FDF}" dt="2024-05-02T15:21:25.840" v="5461" actId="26606"/>
          <ac:spMkLst>
            <pc:docMk/>
            <pc:sldMk cId="3452682078" sldId="281"/>
            <ac:spMk id="13" creationId="{2F9C493A-9F03-49B4-B3FB-19CE5AC115BE}"/>
          </ac:spMkLst>
        </pc:spChg>
        <pc:spChg chg="add">
          <ac:chgData name="Niharika b" userId="24e4646d763d9c30" providerId="LiveId" clId="{EB31DCA6-16C2-40FF-B5FA-6EA1FD226FDF}" dt="2024-05-02T15:21:25.840" v="5461" actId="26606"/>
          <ac:spMkLst>
            <pc:docMk/>
            <pc:sldMk cId="3452682078" sldId="281"/>
            <ac:spMk id="14" creationId="{90A46C7D-C1BB-49B8-8D37-39742820E964}"/>
          </ac:spMkLst>
        </pc:spChg>
        <pc:spChg chg="add del">
          <ac:chgData name="Niharika b" userId="24e4646d763d9c30" providerId="LiveId" clId="{EB31DCA6-16C2-40FF-B5FA-6EA1FD226FDF}" dt="2024-05-02T15:20:00.241" v="5435" actId="26606"/>
          <ac:spMkLst>
            <pc:docMk/>
            <pc:sldMk cId="3452682078" sldId="281"/>
            <ac:spMk id="16" creationId="{F420BC5C-C418-4843-B04B-6918968D0982}"/>
          </ac:spMkLst>
        </pc:spChg>
        <pc:spChg chg="add">
          <ac:chgData name="Niharika b" userId="24e4646d763d9c30" providerId="LiveId" clId="{EB31DCA6-16C2-40FF-B5FA-6EA1FD226FDF}" dt="2024-05-02T15:21:25.840" v="5461" actId="26606"/>
          <ac:spMkLst>
            <pc:docMk/>
            <pc:sldMk cId="3452682078" sldId="281"/>
            <ac:spMk id="17" creationId="{55820E42-2F9D-41EF-B67F-522A133B3373}"/>
          </ac:spMkLst>
        </pc:spChg>
        <pc:spChg chg="add del">
          <ac:chgData name="Niharika b" userId="24e4646d763d9c30" providerId="LiveId" clId="{EB31DCA6-16C2-40FF-B5FA-6EA1FD226FDF}" dt="2024-05-02T15:20:00.241" v="5435" actId="26606"/>
          <ac:spMkLst>
            <pc:docMk/>
            <pc:sldMk cId="3452682078" sldId="281"/>
            <ac:spMk id="18" creationId="{13E5F285-BD95-4989-B20B-77899015947C}"/>
          </ac:spMkLst>
        </pc:spChg>
        <pc:spChg chg="add del">
          <ac:chgData name="Niharika b" userId="24e4646d763d9c30" providerId="LiveId" clId="{EB31DCA6-16C2-40FF-B5FA-6EA1FD226FDF}" dt="2024-05-02T15:20:00.241" v="5435" actId="26606"/>
          <ac:spMkLst>
            <pc:docMk/>
            <pc:sldMk cId="3452682078" sldId="281"/>
            <ac:spMk id="28" creationId="{6B6061A8-D267-4967-AF47-C3CC45138582}"/>
          </ac:spMkLst>
        </pc:spChg>
        <pc:spChg chg="add del mod">
          <ac:chgData name="Niharika b" userId="24e4646d763d9c30" providerId="LiveId" clId="{EB31DCA6-16C2-40FF-B5FA-6EA1FD226FDF}" dt="2024-05-03T14:28:35.378" v="5631" actId="22"/>
          <ac:spMkLst>
            <pc:docMk/>
            <pc:sldMk cId="3452682078" sldId="281"/>
            <ac:spMk id="29" creationId="{C85BD354-D2D9-4E4A-B4D9-1AC39CBFBF1F}"/>
          </ac:spMkLst>
        </pc:spChg>
        <pc:spChg chg="add del">
          <ac:chgData name="Niharika b" userId="24e4646d763d9c30" providerId="LiveId" clId="{EB31DCA6-16C2-40FF-B5FA-6EA1FD226FDF}" dt="2024-05-02T15:21:03.838" v="5460" actId="26606"/>
          <ac:spMkLst>
            <pc:docMk/>
            <pc:sldMk cId="3452682078" sldId="281"/>
            <ac:spMk id="39" creationId="{2F9C493A-9F03-49B4-B3FB-19CE5AC115BE}"/>
          </ac:spMkLst>
        </pc:spChg>
        <pc:spChg chg="add del">
          <ac:chgData name="Niharika b" userId="24e4646d763d9c30" providerId="LiveId" clId="{EB31DCA6-16C2-40FF-B5FA-6EA1FD226FDF}" dt="2024-05-02T15:21:03.838" v="5460" actId="26606"/>
          <ac:spMkLst>
            <pc:docMk/>
            <pc:sldMk cId="3452682078" sldId="281"/>
            <ac:spMk id="40" creationId="{90A46C7D-C1BB-49B8-8D37-39742820E964}"/>
          </ac:spMkLst>
        </pc:spChg>
        <pc:spChg chg="add del">
          <ac:chgData name="Niharika b" userId="24e4646d763d9c30" providerId="LiveId" clId="{EB31DCA6-16C2-40FF-B5FA-6EA1FD226FDF}" dt="2024-05-02T15:21:03.838" v="5460" actId="26606"/>
          <ac:spMkLst>
            <pc:docMk/>
            <pc:sldMk cId="3452682078" sldId="281"/>
            <ac:spMk id="47" creationId="{D5B4F0F5-BE58-4EC0-B650-A71A07437CDD}"/>
          </ac:spMkLst>
        </pc:spChg>
        <pc:spChg chg="add del">
          <ac:chgData name="Niharika b" userId="24e4646d763d9c30" providerId="LiveId" clId="{EB31DCA6-16C2-40FF-B5FA-6EA1FD226FDF}" dt="2024-05-03T14:35:16.511" v="5656" actId="22"/>
          <ac:spMkLst>
            <pc:docMk/>
            <pc:sldMk cId="3452682078" sldId="281"/>
            <ac:spMk id="62" creationId="{BBA19C1F-FB01-CD40-16F1-7D6B19CA64A1}"/>
          </ac:spMkLst>
        </pc:spChg>
        <pc:spChg chg="add del mod">
          <ac:chgData name="Niharika b" userId="24e4646d763d9c30" providerId="LiveId" clId="{EB31DCA6-16C2-40FF-B5FA-6EA1FD226FDF}" dt="2024-05-04T04:44:25.042" v="6693" actId="478"/>
          <ac:spMkLst>
            <pc:docMk/>
            <pc:sldMk cId="3452682078" sldId="281"/>
            <ac:spMk id="64" creationId="{346C8379-A7E6-1474-0C16-7CB58E1D0A41}"/>
          </ac:spMkLst>
        </pc:spChg>
        <pc:spChg chg="add mod">
          <ac:chgData name="Niharika b" userId="24e4646d763d9c30" providerId="LiveId" clId="{EB31DCA6-16C2-40FF-B5FA-6EA1FD226FDF}" dt="2024-05-04T04:47:45.743" v="6778" actId="20577"/>
          <ac:spMkLst>
            <pc:docMk/>
            <pc:sldMk cId="3452682078" sldId="281"/>
            <ac:spMk id="65" creationId="{9AB050BE-3792-5FF0-3A94-D4E47554AE41}"/>
          </ac:spMkLst>
        </pc:spChg>
        <pc:spChg chg="add mod">
          <ac:chgData name="Niharika b" userId="24e4646d763d9c30" providerId="LiveId" clId="{EB31DCA6-16C2-40FF-B5FA-6EA1FD226FDF}" dt="2024-05-04T04:48:20.471" v="6807" actId="20577"/>
          <ac:spMkLst>
            <pc:docMk/>
            <pc:sldMk cId="3452682078" sldId="281"/>
            <ac:spMk id="66" creationId="{7DBC7925-7729-D84A-2802-1181DA084554}"/>
          </ac:spMkLst>
        </pc:spChg>
        <pc:grpChg chg="add">
          <ac:chgData name="Niharika b" userId="24e4646d763d9c30" providerId="LiveId" clId="{EB31DCA6-16C2-40FF-B5FA-6EA1FD226FDF}" dt="2024-05-02T15:21:25.840" v="5461" actId="26606"/>
          <ac:grpSpMkLst>
            <pc:docMk/>
            <pc:sldMk cId="3452682078" sldId="281"/>
            <ac:grpSpMk id="15" creationId="{61BBAB6F-65E6-4E2B-B363-6AB27C84E0C1}"/>
          </ac:grpSpMkLst>
        </pc:grpChg>
        <pc:grpChg chg="add">
          <ac:chgData name="Niharika b" userId="24e4646d763d9c30" providerId="LiveId" clId="{EB31DCA6-16C2-40FF-B5FA-6EA1FD226FDF}" dt="2024-05-02T15:21:25.840" v="5461" actId="26606"/>
          <ac:grpSpMkLst>
            <pc:docMk/>
            <pc:sldMk cId="3452682078" sldId="281"/>
            <ac:grpSpMk id="19" creationId="{13D9BC31-B57D-4933-AD83-94F462D4C2F9}"/>
          </ac:grpSpMkLst>
        </pc:grpChg>
        <pc:grpChg chg="add del">
          <ac:chgData name="Niharika b" userId="24e4646d763d9c30" providerId="LiveId" clId="{EB31DCA6-16C2-40FF-B5FA-6EA1FD226FDF}" dt="2024-05-02T15:20:00.241" v="5435" actId="26606"/>
          <ac:grpSpMkLst>
            <pc:docMk/>
            <pc:sldMk cId="3452682078" sldId="281"/>
            <ac:grpSpMk id="20" creationId="{6C02F4BE-6538-4CAD-B506-5FEB41D378BC}"/>
          </ac:grpSpMkLst>
        </pc:grpChg>
        <pc:grpChg chg="add del">
          <ac:chgData name="Niharika b" userId="24e4646d763d9c30" providerId="LiveId" clId="{EB31DCA6-16C2-40FF-B5FA-6EA1FD226FDF}" dt="2024-05-02T15:20:00.241" v="5435" actId="26606"/>
          <ac:grpSpMkLst>
            <pc:docMk/>
            <pc:sldMk cId="3452682078" sldId="281"/>
            <ac:grpSpMk id="30" creationId="{12DB770A-658D-4212-9BF2-236070D5D7A4}"/>
          </ac:grpSpMkLst>
        </pc:grpChg>
        <pc:grpChg chg="add del">
          <ac:chgData name="Niharika b" userId="24e4646d763d9c30" providerId="LiveId" clId="{EB31DCA6-16C2-40FF-B5FA-6EA1FD226FDF}" dt="2024-05-02T15:21:03.838" v="5460" actId="26606"/>
          <ac:grpSpMkLst>
            <pc:docMk/>
            <pc:sldMk cId="3452682078" sldId="281"/>
            <ac:grpSpMk id="41" creationId="{61BBAB6F-65E6-4E2B-B363-6AB27C84E0C1}"/>
          </ac:grpSpMkLst>
        </pc:grpChg>
        <pc:grpChg chg="add del">
          <ac:chgData name="Niharika b" userId="24e4646d763d9c30" providerId="LiveId" clId="{EB31DCA6-16C2-40FF-B5FA-6EA1FD226FDF}" dt="2024-05-02T15:21:03.838" v="5460" actId="26606"/>
          <ac:grpSpMkLst>
            <pc:docMk/>
            <pc:sldMk cId="3452682078" sldId="281"/>
            <ac:grpSpMk id="48" creationId="{E700C1F5-B637-45FE-96CC-270D263A597B}"/>
          </ac:grpSpMkLst>
        </pc:grpChg>
        <pc:picChg chg="add del mod">
          <ac:chgData name="Niharika b" userId="24e4646d763d9c30" providerId="LiveId" clId="{EB31DCA6-16C2-40FF-B5FA-6EA1FD226FDF}" dt="2024-05-06T03:29:17.913" v="7275"/>
          <ac:picMkLst>
            <pc:docMk/>
            <pc:sldMk cId="3452682078" sldId="281"/>
            <ac:picMk id="4" creationId="{6478CE1A-1FEA-2049-D0D8-F7218E0EBAE2}"/>
          </ac:picMkLst>
        </pc:picChg>
        <pc:picChg chg="add del mod ord">
          <ac:chgData name="Niharika b" userId="24e4646d763d9c30" providerId="LiveId" clId="{EB31DCA6-16C2-40FF-B5FA-6EA1FD226FDF}" dt="2024-05-06T03:40:34.264" v="7298"/>
          <ac:picMkLst>
            <pc:docMk/>
            <pc:sldMk cId="3452682078" sldId="281"/>
            <ac:picMk id="5" creationId="{343BC024-4F83-B327-89DF-A11184C82095}"/>
          </ac:picMkLst>
        </pc:picChg>
        <pc:picChg chg="add del mod ord">
          <ac:chgData name="Niharika b" userId="24e4646d763d9c30" providerId="LiveId" clId="{EB31DCA6-16C2-40FF-B5FA-6EA1FD226FDF}" dt="2024-05-03T14:28:29.526" v="5630" actId="478"/>
          <ac:picMkLst>
            <pc:docMk/>
            <pc:sldMk cId="3452682078" sldId="281"/>
            <ac:picMk id="5" creationId="{6472E976-EB52-8EC0-9912-05A685993876}"/>
          </ac:picMkLst>
        </pc:picChg>
        <pc:picChg chg="add del mod">
          <ac:chgData name="Niharika b" userId="24e4646d763d9c30" providerId="LiveId" clId="{EB31DCA6-16C2-40FF-B5FA-6EA1FD226FDF}" dt="2024-05-06T03:41:41.036" v="7306"/>
          <ac:picMkLst>
            <pc:docMk/>
            <pc:sldMk cId="3452682078" sldId="281"/>
            <ac:picMk id="6" creationId="{91D86557-31B9-58AC-5DCC-19C9B406B5D7}"/>
          </ac:picMkLst>
        </pc:picChg>
        <pc:picChg chg="add del mod ord">
          <ac:chgData name="Niharika b" userId="24e4646d763d9c30" providerId="LiveId" clId="{EB31DCA6-16C2-40FF-B5FA-6EA1FD226FDF}" dt="2024-05-03T14:28:27.310" v="5629" actId="478"/>
          <ac:picMkLst>
            <pc:docMk/>
            <pc:sldMk cId="3452682078" sldId="281"/>
            <ac:picMk id="7" creationId="{BF0BDB6D-4D7A-4CF4-E49E-6FE7EA285455}"/>
          </ac:picMkLst>
        </pc:picChg>
        <pc:picChg chg="add del mod ord">
          <ac:chgData name="Niharika b" userId="24e4646d763d9c30" providerId="LiveId" clId="{EB31DCA6-16C2-40FF-B5FA-6EA1FD226FDF}" dt="2024-05-03T14:28:45.704" v="5635" actId="478"/>
          <ac:picMkLst>
            <pc:docMk/>
            <pc:sldMk cId="3452682078" sldId="281"/>
            <ac:picMk id="9" creationId="{825376D9-9190-A160-28C5-8EC38D03874C}"/>
          </ac:picMkLst>
        </pc:picChg>
        <pc:picChg chg="add del mod ord">
          <ac:chgData name="Niharika b" userId="24e4646d763d9c30" providerId="LiveId" clId="{EB31DCA6-16C2-40FF-B5FA-6EA1FD226FDF}" dt="2024-05-06T03:41:59.849" v="7307"/>
          <ac:picMkLst>
            <pc:docMk/>
            <pc:sldMk cId="3452682078" sldId="281"/>
            <ac:picMk id="12" creationId="{4FFBA174-58CE-0977-44BB-BCA6D1A7BF09}"/>
          </ac:picMkLst>
        </pc:picChg>
        <pc:picChg chg="add del mod">
          <ac:chgData name="Niharika b" userId="24e4646d763d9c30" providerId="LiveId" clId="{EB31DCA6-16C2-40FF-B5FA-6EA1FD226FDF}" dt="2024-05-06T03:42:02.358" v="7309"/>
          <ac:picMkLst>
            <pc:docMk/>
            <pc:sldMk cId="3452682078" sldId="281"/>
            <ac:picMk id="16" creationId="{670BA198-205B-B516-AAA1-C331D42922C9}"/>
          </ac:picMkLst>
        </pc:picChg>
        <pc:picChg chg="add del mod ord">
          <ac:chgData name="Niharika b" userId="24e4646d763d9c30" providerId="LiveId" clId="{EB31DCA6-16C2-40FF-B5FA-6EA1FD226FDF}" dt="2024-05-06T03:42:14.660" v="7310"/>
          <ac:picMkLst>
            <pc:docMk/>
            <pc:sldMk cId="3452682078" sldId="281"/>
            <ac:picMk id="27" creationId="{3E3AFDE1-B395-43D8-7AA7-B1DBBFC5B726}"/>
          </ac:picMkLst>
        </pc:picChg>
        <pc:picChg chg="add del mod">
          <ac:chgData name="Niharika b" userId="24e4646d763d9c30" providerId="LiveId" clId="{EB31DCA6-16C2-40FF-B5FA-6EA1FD226FDF}" dt="2024-05-06T03:42:19.477" v="7327"/>
          <ac:picMkLst>
            <pc:docMk/>
            <pc:sldMk cId="3452682078" sldId="281"/>
            <ac:picMk id="28" creationId="{0CC48F69-4CF4-F1AE-EF87-39C6247C90E1}"/>
          </ac:picMkLst>
        </pc:picChg>
        <pc:picChg chg="add del mod ord">
          <ac:chgData name="Niharika b" userId="24e4646d763d9c30" providerId="LiveId" clId="{EB31DCA6-16C2-40FF-B5FA-6EA1FD226FDF}" dt="2024-05-06T03:56:49.822" v="7380"/>
          <ac:picMkLst>
            <pc:docMk/>
            <pc:sldMk cId="3452682078" sldId="281"/>
            <ac:picMk id="38" creationId="{8EABB0C8-C3B3-BA38-DB7B-9081A1C529AA}"/>
          </ac:picMkLst>
        </pc:picChg>
        <pc:picChg chg="add del mod">
          <ac:chgData name="Niharika b" userId="24e4646d763d9c30" providerId="LiveId" clId="{EB31DCA6-16C2-40FF-B5FA-6EA1FD226FDF}" dt="2024-05-06T03:56:54.655" v="7382"/>
          <ac:picMkLst>
            <pc:docMk/>
            <pc:sldMk cId="3452682078" sldId="281"/>
            <ac:picMk id="39" creationId="{02CBB0F7-A362-2A86-A14A-0B6440D42C62}"/>
          </ac:picMkLst>
        </pc:picChg>
        <pc:picChg chg="add del mod ord">
          <ac:chgData name="Niharika b" userId="24e4646d763d9c30" providerId="LiveId" clId="{EB31DCA6-16C2-40FF-B5FA-6EA1FD226FDF}" dt="2024-05-06T03:57:14.398" v="7383"/>
          <ac:picMkLst>
            <pc:docMk/>
            <pc:sldMk cId="3452682078" sldId="281"/>
            <ac:picMk id="42" creationId="{5D38294B-DAE6-887F-9392-3237A780343C}"/>
          </ac:picMkLst>
        </pc:picChg>
        <pc:picChg chg="add del mod">
          <ac:chgData name="Niharika b" userId="24e4646d763d9c30" providerId="LiveId" clId="{EB31DCA6-16C2-40FF-B5FA-6EA1FD226FDF}" dt="2024-05-06T03:57:23.237" v="7385"/>
          <ac:picMkLst>
            <pc:docMk/>
            <pc:sldMk cId="3452682078" sldId="281"/>
            <ac:picMk id="43" creationId="{E06F76BF-55CD-340B-14A5-796983448E98}"/>
          </ac:picMkLst>
        </pc:picChg>
        <pc:picChg chg="add del mod ord">
          <ac:chgData name="Niharika b" userId="24e4646d763d9c30" providerId="LiveId" clId="{EB31DCA6-16C2-40FF-B5FA-6EA1FD226FDF}" dt="2024-05-06T03:57:34.215" v="7386"/>
          <ac:picMkLst>
            <pc:docMk/>
            <pc:sldMk cId="3452682078" sldId="281"/>
            <ac:picMk id="46" creationId="{C5FF9A7D-C71F-CA1D-53B5-DC8DDB066166}"/>
          </ac:picMkLst>
        </pc:picChg>
        <pc:picChg chg="add del mod">
          <ac:chgData name="Niharika b" userId="24e4646d763d9c30" providerId="LiveId" clId="{EB31DCA6-16C2-40FF-B5FA-6EA1FD226FDF}" dt="2024-05-06T03:57:39.154" v="7388"/>
          <ac:picMkLst>
            <pc:docMk/>
            <pc:sldMk cId="3452682078" sldId="281"/>
            <ac:picMk id="47" creationId="{C1C78B95-C0E8-A531-77C5-2104C934C4E6}"/>
          </ac:picMkLst>
        </pc:picChg>
        <pc:picChg chg="add del mod ord">
          <ac:chgData name="Niharika b" userId="24e4646d763d9c30" providerId="LiveId" clId="{EB31DCA6-16C2-40FF-B5FA-6EA1FD226FDF}" dt="2024-05-06T03:58:03.320" v="7389"/>
          <ac:picMkLst>
            <pc:docMk/>
            <pc:sldMk cId="3452682078" sldId="281"/>
            <ac:picMk id="50" creationId="{4DAA381F-41BD-F3C9-F2E7-D2D834A097EA}"/>
          </ac:picMkLst>
        </pc:picChg>
        <pc:picChg chg="add del mod">
          <ac:chgData name="Niharika b" userId="24e4646d763d9c30" providerId="LiveId" clId="{EB31DCA6-16C2-40FF-B5FA-6EA1FD226FDF}" dt="2024-05-06T04:22:10.399" v="7511"/>
          <ac:picMkLst>
            <pc:docMk/>
            <pc:sldMk cId="3452682078" sldId="281"/>
            <ac:picMk id="51" creationId="{54C727C6-B963-54FE-5A75-6BE6B951AB56}"/>
          </ac:picMkLst>
        </pc:picChg>
        <pc:picChg chg="add del mod ord">
          <ac:chgData name="Niharika b" userId="24e4646d763d9c30" providerId="LiveId" clId="{EB31DCA6-16C2-40FF-B5FA-6EA1FD226FDF}" dt="2024-05-06T04:37:28.991" v="7550"/>
          <ac:picMkLst>
            <pc:docMk/>
            <pc:sldMk cId="3452682078" sldId="281"/>
            <ac:picMk id="54" creationId="{678D5182-8E21-5342-DB3D-2024A3C71077}"/>
          </ac:picMkLst>
        </pc:picChg>
        <pc:picChg chg="add del mod">
          <ac:chgData name="Niharika b" userId="24e4646d763d9c30" providerId="LiveId" clId="{EB31DCA6-16C2-40FF-B5FA-6EA1FD226FDF}" dt="2024-05-06T12:52:09.054" v="7592"/>
          <ac:picMkLst>
            <pc:docMk/>
            <pc:sldMk cId="3452682078" sldId="281"/>
            <ac:picMk id="55" creationId="{BFDA85CE-7FD2-1A8E-93EA-4437AA3B5B5A}"/>
          </ac:picMkLst>
        </pc:picChg>
        <pc:picChg chg="add mod ord">
          <ac:chgData name="Niharika b" userId="24e4646d763d9c30" providerId="LiveId" clId="{EB31DCA6-16C2-40FF-B5FA-6EA1FD226FDF}" dt="2024-05-04T04:43:44.010" v="6687" actId="1076"/>
          <ac:picMkLst>
            <pc:docMk/>
            <pc:sldMk cId="3452682078" sldId="281"/>
            <ac:picMk id="56" creationId="{3D9392BD-300F-0CE2-AA01-FB3EEB71FAE6}"/>
          </ac:picMkLst>
        </pc:picChg>
        <pc:picChg chg="add del mod ord">
          <ac:chgData name="Niharika b" userId="24e4646d763d9c30" providerId="LiveId" clId="{EB31DCA6-16C2-40FF-B5FA-6EA1FD226FDF}" dt="2024-05-06T13:12:47.447" v="7643"/>
          <ac:picMkLst>
            <pc:docMk/>
            <pc:sldMk cId="3452682078" sldId="281"/>
            <ac:picMk id="57" creationId="{4E1F5A01-90AD-8E4D-147D-BD702B897E5B}"/>
          </ac:picMkLst>
        </pc:picChg>
        <pc:picChg chg="add mod">
          <ac:chgData name="Niharika b" userId="24e4646d763d9c30" providerId="LiveId" clId="{EB31DCA6-16C2-40FF-B5FA-6EA1FD226FDF}" dt="2024-05-04T04:44:40.757" v="6697" actId="14100"/>
          <ac:picMkLst>
            <pc:docMk/>
            <pc:sldMk cId="3452682078" sldId="281"/>
            <ac:picMk id="58" creationId="{B0186B6F-EC4A-482D-8686-2C0B197A332F}"/>
          </ac:picMkLst>
        </pc:picChg>
        <pc:picChg chg="add mod">
          <ac:chgData name="Niharika b" userId="24e4646d763d9c30" providerId="LiveId" clId="{EB31DCA6-16C2-40FF-B5FA-6EA1FD226FDF}" dt="2024-05-06T13:12:47.447" v="7643"/>
          <ac:picMkLst>
            <pc:docMk/>
            <pc:sldMk cId="3452682078" sldId="281"/>
            <ac:picMk id="59" creationId="{31DB4335-5BC4-01BD-2063-D3D9900CAC60}"/>
          </ac:picMkLst>
        </pc:picChg>
        <pc:picChg chg="add mod">
          <ac:chgData name="Niharika b" userId="24e4646d763d9c30" providerId="LiveId" clId="{EB31DCA6-16C2-40FF-B5FA-6EA1FD226FDF}" dt="2024-05-04T04:44:35.786" v="6696" actId="1076"/>
          <ac:picMkLst>
            <pc:docMk/>
            <pc:sldMk cId="3452682078" sldId="281"/>
            <ac:picMk id="60" creationId="{C24A627C-B7FF-702F-0D3F-F0E94D76C0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AD9B1-E4E7-42CF-BCE1-C57F0E1AAF78}"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F9D9-B5D4-45FF-938F-FC40FB28C69A}" type="slidenum">
              <a:rPr lang="en-US" smtClean="0"/>
              <a:t>‹#›</a:t>
            </a:fld>
            <a:endParaRPr lang="en-US"/>
          </a:p>
        </p:txBody>
      </p:sp>
    </p:spTree>
    <p:extLst>
      <p:ext uri="{BB962C8B-B14F-4D97-AF65-F5344CB8AC3E}">
        <p14:creationId xmlns:p14="http://schemas.microsoft.com/office/powerpoint/2010/main" val="2044528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the presentation is about electric vehicle population data</a:t>
            </a:r>
          </a:p>
        </p:txBody>
      </p:sp>
      <p:sp>
        <p:nvSpPr>
          <p:cNvPr id="4" name="Slide Number Placeholder 3"/>
          <p:cNvSpPr>
            <a:spLocks noGrp="1"/>
          </p:cNvSpPr>
          <p:nvPr>
            <p:ph type="sldNum" sz="quarter" idx="5"/>
          </p:nvPr>
        </p:nvSpPr>
        <p:spPr/>
        <p:txBody>
          <a:bodyPr/>
          <a:lstStyle/>
          <a:p>
            <a:fld id="{894DF9D9-B5D4-45FF-938F-FC40FB28C69A}" type="slidenum">
              <a:rPr lang="en-US" smtClean="0"/>
              <a:t>1</a:t>
            </a:fld>
            <a:endParaRPr lang="en-US"/>
          </a:p>
        </p:txBody>
      </p:sp>
    </p:spTree>
    <p:extLst>
      <p:ext uri="{BB962C8B-B14F-4D97-AF65-F5344CB8AC3E}">
        <p14:creationId xmlns:p14="http://schemas.microsoft.com/office/powerpoint/2010/main" val="1302220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graph indicates top 5 and bottom 5 number of vehicles based on the model as we see in top 5 models the highest model is Model 3</a:t>
            </a:r>
          </a:p>
        </p:txBody>
      </p:sp>
      <p:sp>
        <p:nvSpPr>
          <p:cNvPr id="4" name="Slide Number Placeholder 3"/>
          <p:cNvSpPr>
            <a:spLocks noGrp="1"/>
          </p:cNvSpPr>
          <p:nvPr>
            <p:ph type="sldNum" sz="quarter" idx="5"/>
          </p:nvPr>
        </p:nvSpPr>
        <p:spPr/>
        <p:txBody>
          <a:bodyPr/>
          <a:lstStyle/>
          <a:p>
            <a:fld id="{894DF9D9-B5D4-45FF-938F-FC40FB28C69A}" type="slidenum">
              <a:rPr lang="en-US" smtClean="0"/>
              <a:t>10</a:t>
            </a:fld>
            <a:endParaRPr lang="en-US"/>
          </a:p>
        </p:txBody>
      </p:sp>
    </p:spTree>
    <p:extLst>
      <p:ext uri="{BB962C8B-B14F-4D97-AF65-F5344CB8AC3E}">
        <p14:creationId xmlns:p14="http://schemas.microsoft.com/office/powerpoint/2010/main" val="83604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regression model, using the </a:t>
            </a:r>
            <a:r>
              <a:rPr lang="en-US" dirty="0" err="1"/>
              <a:t>multinom</a:t>
            </a:r>
            <a:r>
              <a:rPr lang="en-US" dirty="0"/>
              <a:t> function, indicates a significant relationship between </a:t>
            </a:r>
            <a:r>
              <a:rPr lang="en-US" dirty="0" err="1"/>
              <a:t>CAFV_Eligibility</a:t>
            </a:r>
            <a:r>
              <a:rPr lang="en-US" dirty="0"/>
              <a:t> and Model. The model's goodness of fit is supported by a low residual deviance of 9522.797 and a favorable AIC of 9710.797, suggesting a well-fitted and parsimonious model. The Fisher’s Exact Test further strengthens this relationship, showing a very low p-value of 9.999e-05, indicating a statistically significant association between the two variables.</a:t>
            </a:r>
          </a:p>
          <a:p>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11</a:t>
            </a:fld>
            <a:endParaRPr lang="en-US"/>
          </a:p>
        </p:txBody>
      </p:sp>
    </p:spTree>
    <p:extLst>
      <p:ext uri="{BB962C8B-B14F-4D97-AF65-F5344CB8AC3E}">
        <p14:creationId xmlns:p14="http://schemas.microsoft.com/office/powerpoint/2010/main" val="16739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“Distribution of Electric Vehicle Types Over Time” shows trends in Battery Electric Vehicles (BEVs) and Plug-in Hybrid Electric Vehicles (PHEVs) registrations. BEVs were more popular before 2005 but declined afterward, possibly due to battery and infrastructure limitations. PHEVs gained traction around 2010 and sharply increased after 2015, likely influenced by improved battery technology and dual electric-gasoline options' appeal.</a:t>
            </a:r>
          </a:p>
        </p:txBody>
      </p:sp>
      <p:sp>
        <p:nvSpPr>
          <p:cNvPr id="4" name="Slide Number Placeholder 3"/>
          <p:cNvSpPr>
            <a:spLocks noGrp="1"/>
          </p:cNvSpPr>
          <p:nvPr>
            <p:ph type="sldNum" sz="quarter" idx="5"/>
          </p:nvPr>
        </p:nvSpPr>
        <p:spPr/>
        <p:txBody>
          <a:bodyPr/>
          <a:lstStyle/>
          <a:p>
            <a:fld id="{894DF9D9-B5D4-45FF-938F-FC40FB28C69A}" type="slidenum">
              <a:rPr lang="en-US" smtClean="0"/>
              <a:t>12</a:t>
            </a:fld>
            <a:endParaRPr lang="en-US"/>
          </a:p>
        </p:txBody>
      </p:sp>
    </p:spTree>
    <p:extLst>
      <p:ext uri="{BB962C8B-B14F-4D97-AF65-F5344CB8AC3E}">
        <p14:creationId xmlns:p14="http://schemas.microsoft.com/office/powerpoint/2010/main" val="308878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multinomial logistic regression model, there appears to be a relationship between electric vehicle (EV) adoption and range anxiety. The negative coefficient for </a:t>
            </a:r>
            <a:r>
              <a:rPr lang="en-US" dirty="0" err="1"/>
              <a:t>Electric_Range</a:t>
            </a:r>
            <a:r>
              <a:rPr lang="en-US" dirty="0"/>
              <a:t> suggests that as the range of EVs increases, the likelihood of being in a higher CAFV eligibility category decreases, potentially indicating lower range anxiety. Conversely, the positive coefficient for EV_Type_Num2 suggests that being in category 2 (</a:t>
            </a:r>
            <a:r>
              <a:rPr lang="en-US" dirty="0" err="1"/>
              <a:t>EV_Type_Num</a:t>
            </a:r>
            <a:r>
              <a:rPr lang="en-US" dirty="0"/>
              <a:t> = 2) significantly increases the odds of higher eligibility. This implies that vehicles with longer ranges are more likely to be in the lower eligibility category, possibly due to reduced range anxiety. The model's good fit, indicated by low residual deviance and AIC, supports this interpretation. The graph depicting average electric vehicle range over time further illustrates the technological advancements in EVs, which may contribute to reducing range anxiety and promoting adoption.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13</a:t>
            </a:fld>
            <a:endParaRPr lang="en-US"/>
          </a:p>
        </p:txBody>
      </p:sp>
    </p:spTree>
    <p:extLst>
      <p:ext uri="{BB962C8B-B14F-4D97-AF65-F5344CB8AC3E}">
        <p14:creationId xmlns:p14="http://schemas.microsoft.com/office/powerpoint/2010/main" val="1747613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bar graph clearly indicates that the Model 3 is the most popular electric vehicle model, significantly ahead in terms of registrations compared to the other models listed.</a:t>
            </a:r>
          </a:p>
        </p:txBody>
      </p:sp>
      <p:sp>
        <p:nvSpPr>
          <p:cNvPr id="4" name="Slide Number Placeholder 3"/>
          <p:cNvSpPr>
            <a:spLocks noGrp="1"/>
          </p:cNvSpPr>
          <p:nvPr>
            <p:ph type="sldNum" sz="quarter" idx="5"/>
          </p:nvPr>
        </p:nvSpPr>
        <p:spPr/>
        <p:txBody>
          <a:bodyPr/>
          <a:lstStyle/>
          <a:p>
            <a:fld id="{894DF9D9-B5D4-45FF-938F-FC40FB28C69A}" type="slidenum">
              <a:rPr lang="en-US" smtClean="0"/>
              <a:t>14</a:t>
            </a:fld>
            <a:endParaRPr lang="en-US"/>
          </a:p>
        </p:txBody>
      </p:sp>
    </p:spTree>
    <p:extLst>
      <p:ext uri="{BB962C8B-B14F-4D97-AF65-F5344CB8AC3E}">
        <p14:creationId xmlns:p14="http://schemas.microsoft.com/office/powerpoint/2010/main" val="696981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Based on these 3 models which are multinomial </a:t>
            </a:r>
            <a:r>
              <a:rPr lang="en-US" b="0" i="0" dirty="0" err="1">
                <a:solidFill>
                  <a:srgbClr val="ECECEC"/>
                </a:solidFill>
                <a:effectLst/>
                <a:highlight>
                  <a:srgbClr val="212121"/>
                </a:highlight>
                <a:latin typeface="Söhne"/>
              </a:rPr>
              <a:t>logestic</a:t>
            </a:r>
            <a:r>
              <a:rPr lang="en-US" b="0" i="0" dirty="0">
                <a:solidFill>
                  <a:srgbClr val="ECECEC"/>
                </a:solidFill>
                <a:effectLst/>
                <a:highlight>
                  <a:srgbClr val="212121"/>
                </a:highlight>
                <a:latin typeface="Söhne"/>
              </a:rPr>
              <a:t> regression, decision tree and </a:t>
            </a:r>
            <a:r>
              <a:rPr lang="en-US" b="0" i="0" dirty="0" err="1">
                <a:solidFill>
                  <a:srgbClr val="ECECEC"/>
                </a:solidFill>
                <a:effectLst/>
                <a:highlight>
                  <a:srgbClr val="212121"/>
                </a:highlight>
                <a:latin typeface="Söhne"/>
              </a:rPr>
              <a:t>svm</a:t>
            </a:r>
            <a:r>
              <a:rPr lang="en-US" b="0" i="0" dirty="0">
                <a:solidFill>
                  <a:srgbClr val="ECECEC"/>
                </a:solidFill>
                <a:effectLst/>
                <a:highlight>
                  <a:srgbClr val="212121"/>
                </a:highlight>
                <a:latin typeface="Söhne"/>
              </a:rPr>
              <a:t> The multinomial logistic regression model performs the best based on the provided metrics. It has the highest accuracy, precision score, recall, and F1 score, indicating that it is the most accurate and balanced model among the three.</a:t>
            </a:r>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15</a:t>
            </a:fld>
            <a:endParaRPr lang="en-US"/>
          </a:p>
        </p:txBody>
      </p:sp>
    </p:spTree>
    <p:extLst>
      <p:ext uri="{BB962C8B-B14F-4D97-AF65-F5344CB8AC3E}">
        <p14:creationId xmlns:p14="http://schemas.microsoft.com/office/powerpoint/2010/main" val="3319967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balancing also </a:t>
            </a:r>
            <a:r>
              <a:rPr lang="en-US" b="0" i="0" dirty="0">
                <a:solidFill>
                  <a:srgbClr val="ECECEC"/>
                </a:solidFill>
                <a:effectLst/>
                <a:highlight>
                  <a:srgbClr val="212121"/>
                </a:highlight>
                <a:latin typeface="Söhne"/>
              </a:rPr>
              <a:t>multinomial logistic regression model still performs the best among the three models. It has the highest accuracy, precision score, recall, and F1 score, indicating that it is the most accurate and balanced model.</a:t>
            </a:r>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16</a:t>
            </a:fld>
            <a:endParaRPr lang="en-US"/>
          </a:p>
        </p:txBody>
      </p:sp>
    </p:spTree>
    <p:extLst>
      <p:ext uri="{BB962C8B-B14F-4D97-AF65-F5344CB8AC3E}">
        <p14:creationId xmlns:p14="http://schemas.microsoft.com/office/powerpoint/2010/main" val="3410212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of electric vehicle data in Washington state highlights the importance of factors like electric range and demographic data in determining CAFV eligibility. The multinomial logistic regression model is the most accurate for predicting eligibility, making it valuable for future predictions and policy planning. Insights into EV adoption trends and consumer preferences can also guide strategies to promote sustainable transportation.</a:t>
            </a:r>
          </a:p>
        </p:txBody>
      </p:sp>
      <p:sp>
        <p:nvSpPr>
          <p:cNvPr id="4" name="Slide Number Placeholder 3"/>
          <p:cNvSpPr>
            <a:spLocks noGrp="1"/>
          </p:cNvSpPr>
          <p:nvPr>
            <p:ph type="sldNum" sz="quarter" idx="5"/>
          </p:nvPr>
        </p:nvSpPr>
        <p:spPr/>
        <p:txBody>
          <a:bodyPr/>
          <a:lstStyle/>
          <a:p>
            <a:fld id="{894DF9D9-B5D4-45FF-938F-FC40FB28C69A}" type="slidenum">
              <a:rPr lang="en-US" smtClean="0"/>
              <a:t>17</a:t>
            </a:fld>
            <a:endParaRPr lang="en-US"/>
          </a:p>
        </p:txBody>
      </p:sp>
    </p:spTree>
    <p:extLst>
      <p:ext uri="{BB962C8B-B14F-4D97-AF65-F5344CB8AC3E}">
        <p14:creationId xmlns:p14="http://schemas.microsoft.com/office/powerpoint/2010/main" val="30855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ECECEC"/>
                </a:solidFill>
                <a:effectLst/>
                <a:highlight>
                  <a:srgbClr val="212121"/>
                </a:highlight>
                <a:latin typeface="Söhne"/>
              </a:rPr>
              <a:t>An Electric Vehicle (EV) uses electric motors for propulsion and can be powered by a collector system or a battery, which may be charged by extravehicular sources or renewable sources like solar panels. EVs include road and rail vehicles, vessels, aircraft, and spacecraft. In the automotive sector, EVs are part of the future mobility vision known as Connected, Autonomous, Shared, and Electric (CASE) Mobility, along with autonomous driving, connected vehicles, and shared mobility technologies.</a:t>
            </a:r>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2</a:t>
            </a:fld>
            <a:endParaRPr lang="en-US"/>
          </a:p>
        </p:txBody>
      </p:sp>
    </p:spTree>
    <p:extLst>
      <p:ext uri="{BB962C8B-B14F-4D97-AF65-F5344CB8AC3E}">
        <p14:creationId xmlns:p14="http://schemas.microsoft.com/office/powerpoint/2010/main" val="1918906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highlights electric vehicles' environmental advantages, including reduced greenhouse gas emissions and decreased reliance on fossil fuels. Understanding factors influencing Clean Alternative Fuel Vehicle (CAFV) eligibility and consumer preferences is critical for policymakers and manufacturers to develop effective incentive programs and accelerate EV adoption.</a:t>
            </a:r>
          </a:p>
        </p:txBody>
      </p:sp>
      <p:sp>
        <p:nvSpPr>
          <p:cNvPr id="4" name="Slide Number Placeholder 3"/>
          <p:cNvSpPr>
            <a:spLocks noGrp="1"/>
          </p:cNvSpPr>
          <p:nvPr>
            <p:ph type="sldNum" sz="quarter" idx="5"/>
          </p:nvPr>
        </p:nvSpPr>
        <p:spPr/>
        <p:txBody>
          <a:bodyPr/>
          <a:lstStyle/>
          <a:p>
            <a:fld id="{894DF9D9-B5D4-45FF-938F-FC40FB28C69A}" type="slidenum">
              <a:rPr lang="en-US" smtClean="0"/>
              <a:t>3</a:t>
            </a:fld>
            <a:endParaRPr lang="en-US"/>
          </a:p>
        </p:txBody>
      </p:sp>
    </p:spTree>
    <p:extLst>
      <p:ext uri="{BB962C8B-B14F-4D97-AF65-F5344CB8AC3E}">
        <p14:creationId xmlns:p14="http://schemas.microsoft.com/office/powerpoint/2010/main" val="115942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are my questions for analysis</a:t>
            </a:r>
          </a:p>
        </p:txBody>
      </p:sp>
      <p:sp>
        <p:nvSpPr>
          <p:cNvPr id="4" name="Slide Number Placeholder 3"/>
          <p:cNvSpPr>
            <a:spLocks noGrp="1"/>
          </p:cNvSpPr>
          <p:nvPr>
            <p:ph type="sldNum" sz="quarter" idx="5"/>
          </p:nvPr>
        </p:nvSpPr>
        <p:spPr/>
        <p:txBody>
          <a:bodyPr/>
          <a:lstStyle/>
          <a:p>
            <a:fld id="{894DF9D9-B5D4-45FF-938F-FC40FB28C69A}" type="slidenum">
              <a:rPr lang="en-US" smtClean="0"/>
              <a:t>4</a:t>
            </a:fld>
            <a:endParaRPr lang="en-US"/>
          </a:p>
        </p:txBody>
      </p:sp>
    </p:spTree>
    <p:extLst>
      <p:ext uri="{BB962C8B-B14F-4D97-AF65-F5344CB8AC3E}">
        <p14:creationId xmlns:p14="http://schemas.microsoft.com/office/powerpoint/2010/main" val="29540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obtained from Kaggle, covers electric vehicles registered in Washington state cities. Initially this dataset contains 17 variables and 159,467 observations, after cleaning, it consists of 82,046 observations and 13 variables. Spanning 1997 to February 2024, a 27-year timeframe, the dataset offers a comprehensive overview of electric vehicle registration in the area.</a:t>
            </a:r>
          </a:p>
        </p:txBody>
      </p:sp>
      <p:sp>
        <p:nvSpPr>
          <p:cNvPr id="4" name="Slide Number Placeholder 3"/>
          <p:cNvSpPr>
            <a:spLocks noGrp="1"/>
          </p:cNvSpPr>
          <p:nvPr>
            <p:ph type="sldNum" sz="quarter" idx="5"/>
          </p:nvPr>
        </p:nvSpPr>
        <p:spPr/>
        <p:txBody>
          <a:bodyPr/>
          <a:lstStyle/>
          <a:p>
            <a:fld id="{894DF9D9-B5D4-45FF-938F-FC40FB28C69A}" type="slidenum">
              <a:rPr lang="en-US" smtClean="0"/>
              <a:t>5</a:t>
            </a:fld>
            <a:endParaRPr lang="en-US"/>
          </a:p>
        </p:txBody>
      </p:sp>
    </p:spTree>
    <p:extLst>
      <p:ext uri="{BB962C8B-B14F-4D97-AF65-F5344CB8AC3E}">
        <p14:creationId xmlns:p14="http://schemas.microsoft.com/office/powerpoint/2010/main" val="21369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data cleaning  Unnecessary variables were removed, and a new </a:t>
            </a:r>
            <a:r>
              <a:rPr lang="en-US" dirty="0" err="1"/>
              <a:t>dataframe</a:t>
            </a:r>
            <a:r>
              <a:rPr lang="en-US" dirty="0"/>
              <a:t>, </a:t>
            </a:r>
            <a:r>
              <a:rPr lang="en-US" dirty="0" err="1"/>
              <a:t>Ev_electric</a:t>
            </a:r>
            <a:r>
              <a:rPr lang="en-US" dirty="0"/>
              <a:t>, was created with key columns. Column names were standardized, missing values were filtered out, and '</a:t>
            </a:r>
            <a:r>
              <a:rPr lang="en-US" dirty="0" err="1"/>
              <a:t>CAFV_Eligibility</a:t>
            </a:r>
            <a:r>
              <a:rPr lang="en-US" dirty="0"/>
              <a:t>' levels were adjusted. '</a:t>
            </a:r>
            <a:r>
              <a:rPr lang="en-US" dirty="0" err="1"/>
              <a:t>CAFV_Eligibility</a:t>
            </a:r>
            <a:r>
              <a:rPr lang="en-US" dirty="0"/>
              <a:t>' and '</a:t>
            </a:r>
            <a:r>
              <a:rPr lang="en-US" dirty="0" err="1"/>
              <a:t>EV_Type_Num</a:t>
            </a:r>
            <a:r>
              <a:rPr lang="en-US" dirty="0"/>
              <a:t>' were converted to factors for analysis.</a:t>
            </a:r>
          </a:p>
        </p:txBody>
      </p:sp>
      <p:sp>
        <p:nvSpPr>
          <p:cNvPr id="4" name="Slide Number Placeholder 3"/>
          <p:cNvSpPr>
            <a:spLocks noGrp="1"/>
          </p:cNvSpPr>
          <p:nvPr>
            <p:ph type="sldNum" sz="quarter" idx="5"/>
          </p:nvPr>
        </p:nvSpPr>
        <p:spPr/>
        <p:txBody>
          <a:bodyPr/>
          <a:lstStyle/>
          <a:p>
            <a:fld id="{894DF9D9-B5D4-45FF-938F-FC40FB28C69A}" type="slidenum">
              <a:rPr lang="en-US" smtClean="0"/>
              <a:t>6</a:t>
            </a:fld>
            <a:endParaRPr lang="en-US"/>
          </a:p>
        </p:txBody>
      </p:sp>
    </p:spTree>
    <p:extLst>
      <p:ext uri="{BB962C8B-B14F-4D97-AF65-F5344CB8AC3E}">
        <p14:creationId xmlns:p14="http://schemas.microsoft.com/office/powerpoint/2010/main" val="3476749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Among the top 10 manufacturers, Tesla boasts the highest average electric range, underscoring its leadership in electric vehicle technology. Following Tesla, Polestar demonstrates competitive performance, while Nissan holds a respectable position. Conversely, Chevrolet and </a:t>
            </a:r>
            <a:r>
              <a:rPr lang="en-US" dirty="0" err="1"/>
              <a:t>Wheego</a:t>
            </a:r>
            <a:r>
              <a:rPr lang="en-US" dirty="0"/>
              <a:t> Electric Cars lag behind with the lowest ranges, highlighting the diversity in electric vehicle offerings and Tesla's prominent position in the market.</a:t>
            </a:r>
          </a:p>
        </p:txBody>
      </p:sp>
      <p:sp>
        <p:nvSpPr>
          <p:cNvPr id="4" name="Slide Number Placeholder 3"/>
          <p:cNvSpPr>
            <a:spLocks noGrp="1"/>
          </p:cNvSpPr>
          <p:nvPr>
            <p:ph type="sldNum" sz="quarter" idx="5"/>
          </p:nvPr>
        </p:nvSpPr>
        <p:spPr/>
        <p:txBody>
          <a:bodyPr/>
          <a:lstStyle/>
          <a:p>
            <a:fld id="{894DF9D9-B5D4-45FF-938F-FC40FB28C69A}" type="slidenum">
              <a:rPr lang="en-US" smtClean="0"/>
              <a:t>7</a:t>
            </a:fld>
            <a:endParaRPr lang="en-US"/>
          </a:p>
        </p:txBody>
      </p:sp>
    </p:spTree>
    <p:extLst>
      <p:ext uri="{BB962C8B-B14F-4D97-AF65-F5344CB8AC3E}">
        <p14:creationId xmlns:p14="http://schemas.microsoft.com/office/powerpoint/2010/main" val="335004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This graph shows how electric vehicles are distributed among different counties and cities, highlighting a notable disparity. King County, stands out with the highest number of electric vehicles, nearly </a:t>
            </a:r>
            <a:r>
              <a:rPr lang="en-US" dirty="0">
                <a:latin typeface="Calibri" panose="020F0502020204030204" pitchFamily="34" charset="0"/>
                <a:ea typeface="Calibri" panose="020F0502020204030204" pitchFamily="34" charset="0"/>
                <a:cs typeface="Calibri" panose="020F0502020204030204" pitchFamily="34" charset="0"/>
              </a:rPr>
              <a:t>40893</a:t>
            </a:r>
            <a:r>
              <a:rPr lang="en-US" b="0" i="0" dirty="0">
                <a:solidFill>
                  <a:srgbClr val="ECECEC"/>
                </a:solidFill>
                <a:effectLst/>
                <a:highlight>
                  <a:srgbClr val="212121"/>
                </a:highlight>
                <a:latin typeface="Söhne"/>
              </a:rPr>
              <a:t>. and if you see among cities Seattle stands out with the highest number of electric vehicles with 14406 This data underscores the significant difference in electric vehicle adoption between these areas.</a:t>
            </a:r>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8</a:t>
            </a:fld>
            <a:endParaRPr lang="en-US"/>
          </a:p>
        </p:txBody>
      </p:sp>
    </p:spTree>
    <p:extLst>
      <p:ext uri="{BB962C8B-B14F-4D97-AF65-F5344CB8AC3E}">
        <p14:creationId xmlns:p14="http://schemas.microsoft.com/office/powerpoint/2010/main" val="42388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The graph shows a surge in electric vehicle registrations around 2016, peaking in 2018 at about 14,000 registrations before declining. This trend suggests increased interest in electric vehicles during that period, possibly due to factors like government incentives and technological advancements. </a:t>
            </a:r>
            <a:endParaRPr lang="en-US" dirty="0"/>
          </a:p>
        </p:txBody>
      </p:sp>
      <p:sp>
        <p:nvSpPr>
          <p:cNvPr id="4" name="Slide Number Placeholder 3"/>
          <p:cNvSpPr>
            <a:spLocks noGrp="1"/>
          </p:cNvSpPr>
          <p:nvPr>
            <p:ph type="sldNum" sz="quarter" idx="5"/>
          </p:nvPr>
        </p:nvSpPr>
        <p:spPr/>
        <p:txBody>
          <a:bodyPr/>
          <a:lstStyle/>
          <a:p>
            <a:fld id="{894DF9D9-B5D4-45FF-938F-FC40FB28C69A}" type="slidenum">
              <a:rPr lang="en-US" smtClean="0"/>
              <a:t>9</a:t>
            </a:fld>
            <a:endParaRPr lang="en-US"/>
          </a:p>
        </p:txBody>
      </p:sp>
    </p:spTree>
    <p:extLst>
      <p:ext uri="{BB962C8B-B14F-4D97-AF65-F5344CB8AC3E}">
        <p14:creationId xmlns:p14="http://schemas.microsoft.com/office/powerpoint/2010/main" val="163820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5/24/2024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1674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5/24/2024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4995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5/24/2024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0039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5/24/2024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695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5/24/2024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359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5/24/2024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9931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5/24/2024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1888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5/24/2024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8348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5/24/2024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6225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5/24/2024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351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5/24/2024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6007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5/24/2024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5455395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1" name="Picture 30" descr="Cars parked in a line">
            <a:extLst>
              <a:ext uri="{FF2B5EF4-FFF2-40B4-BE49-F238E27FC236}">
                <a16:creationId xmlns:a16="http://schemas.microsoft.com/office/drawing/2014/main" id="{AAD910AE-3174-95CA-8869-C25776885671}"/>
              </a:ext>
            </a:extLst>
          </p:cNvPr>
          <p:cNvPicPr>
            <a:picLocks noChangeAspect="1"/>
          </p:cNvPicPr>
          <p:nvPr/>
        </p:nvPicPr>
        <p:blipFill rotWithShape="1">
          <a:blip r:embed="rId3">
            <a:alphaModFix amt="40000"/>
          </a:blip>
          <a:srcRect t="6179" r="-1" b="18801"/>
          <a:stretch/>
        </p:blipFill>
        <p:spPr>
          <a:xfrm>
            <a:off x="20" y="10"/>
            <a:ext cx="12188932" cy="6857990"/>
          </a:xfrm>
          <a:prstGeom prst="rect">
            <a:avLst/>
          </a:prstGeom>
        </p:spPr>
      </p:pic>
      <p:sp>
        <p:nvSpPr>
          <p:cNvPr id="2" name="Title 1">
            <a:extLst>
              <a:ext uri="{FF2B5EF4-FFF2-40B4-BE49-F238E27FC236}">
                <a16:creationId xmlns:a16="http://schemas.microsoft.com/office/drawing/2014/main" id="{06B714DC-4140-DEC9-C274-07FCC9A948F4}"/>
              </a:ext>
            </a:extLst>
          </p:cNvPr>
          <p:cNvSpPr>
            <a:spLocks noGrp="1"/>
          </p:cNvSpPr>
          <p:nvPr>
            <p:ph type="ctrTitle"/>
          </p:nvPr>
        </p:nvSpPr>
        <p:spPr>
          <a:xfrm>
            <a:off x="1549238" y="1145080"/>
            <a:ext cx="9090476" cy="2179601"/>
          </a:xfrm>
        </p:spPr>
        <p:txBody>
          <a:bodyPr anchor="b">
            <a:normAutofit/>
          </a:bodyPr>
          <a:lstStyle/>
          <a:p>
            <a:pPr algn="ctr"/>
            <a:r>
              <a:rPr lang="en-US" sz="5400" dirty="0">
                <a:solidFill>
                  <a:srgbClr val="FFFFFF"/>
                </a:solidFill>
                <a:latin typeface="Calibri" panose="020F0502020204030204" pitchFamily="34" charset="0"/>
                <a:ea typeface="Calibri" panose="020F0502020204030204" pitchFamily="34" charset="0"/>
                <a:cs typeface="Calibri" panose="020F0502020204030204" pitchFamily="34" charset="0"/>
              </a:rPr>
              <a:t>Electric Vehicle Population Data </a:t>
            </a:r>
          </a:p>
        </p:txBody>
      </p:sp>
      <p:sp>
        <p:nvSpPr>
          <p:cNvPr id="3" name="Subtitle 2">
            <a:extLst>
              <a:ext uri="{FF2B5EF4-FFF2-40B4-BE49-F238E27FC236}">
                <a16:creationId xmlns:a16="http://schemas.microsoft.com/office/drawing/2014/main" id="{41F28059-4D8D-127F-DBE1-2EBF76CED05B}"/>
              </a:ext>
            </a:extLst>
          </p:cNvPr>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Niharika Bandlamudi</a:t>
            </a:r>
          </a:p>
          <a:p>
            <a:pPr algn="ctr"/>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DA-6813-901</a:t>
            </a:r>
          </a:p>
        </p:txBody>
      </p:sp>
      <p:sp>
        <p:nvSpPr>
          <p:cNvPr id="37" name="Freeform: Shape 36">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7" name="Freeform: Shape 46">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9" name="Group 48">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0" name="Freeform: Shape 49">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157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CEBEF-D128-3ED0-8698-D782A86EA8CE}"/>
              </a:ext>
            </a:extLst>
          </p:cNvPr>
          <p:cNvPicPr>
            <a:picLocks noChangeAspect="1"/>
          </p:cNvPicPr>
          <p:nvPr/>
        </p:nvPicPr>
        <p:blipFill>
          <a:blip r:embed="rId3"/>
          <a:stretch>
            <a:fillRect/>
          </a:stretch>
        </p:blipFill>
        <p:spPr>
          <a:xfrm>
            <a:off x="7188612" y="1422297"/>
            <a:ext cx="3442994" cy="2878270"/>
          </a:xfrm>
          <a:prstGeom prst="rect">
            <a:avLst/>
          </a:prstGeom>
        </p:spPr>
      </p:pic>
      <p:pic>
        <p:nvPicPr>
          <p:cNvPr id="7" name="Picture 6">
            <a:extLst>
              <a:ext uri="{FF2B5EF4-FFF2-40B4-BE49-F238E27FC236}">
                <a16:creationId xmlns:a16="http://schemas.microsoft.com/office/drawing/2014/main" id="{8305EC9E-6091-64AC-1EA6-A64A01AC61F6}"/>
              </a:ext>
            </a:extLst>
          </p:cNvPr>
          <p:cNvPicPr>
            <a:picLocks noChangeAspect="1"/>
          </p:cNvPicPr>
          <p:nvPr/>
        </p:nvPicPr>
        <p:blipFill>
          <a:blip r:embed="rId4"/>
          <a:stretch>
            <a:fillRect/>
          </a:stretch>
        </p:blipFill>
        <p:spPr>
          <a:xfrm>
            <a:off x="150124" y="1154958"/>
            <a:ext cx="6933063" cy="5448612"/>
          </a:xfrm>
          <a:prstGeom prst="rect">
            <a:avLst/>
          </a:prstGeom>
        </p:spPr>
      </p:pic>
      <p:sp>
        <p:nvSpPr>
          <p:cNvPr id="8" name="TextBox 7">
            <a:extLst>
              <a:ext uri="{FF2B5EF4-FFF2-40B4-BE49-F238E27FC236}">
                <a16:creationId xmlns:a16="http://schemas.microsoft.com/office/drawing/2014/main" id="{0C34CACD-4D6A-6072-624A-1E86899C79A8}"/>
              </a:ext>
            </a:extLst>
          </p:cNvPr>
          <p:cNvSpPr txBox="1"/>
          <p:nvPr/>
        </p:nvSpPr>
        <p:spPr>
          <a:xfrm>
            <a:off x="0" y="195943"/>
            <a:ext cx="11451771" cy="369332"/>
          </a:xfrm>
          <a:prstGeom prst="rect">
            <a:avLst/>
          </a:prstGeom>
          <a:noFill/>
        </p:spPr>
        <p:txBody>
          <a:bodyPr wrap="square" rtlCol="0">
            <a:spAutoFit/>
          </a:bodyPr>
          <a:lstStyle/>
          <a:p>
            <a:pPr algn="ctr"/>
            <a:r>
              <a:rPr lang="en-US" dirty="0"/>
              <a:t>What are the Top 5 vs Bottom 5 Comparison?</a:t>
            </a:r>
          </a:p>
        </p:txBody>
      </p:sp>
    </p:spTree>
    <p:extLst>
      <p:ext uri="{BB962C8B-B14F-4D97-AF65-F5344CB8AC3E}">
        <p14:creationId xmlns:p14="http://schemas.microsoft.com/office/powerpoint/2010/main" val="300877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317D-E543-F655-5145-CA170A8CDFE4}"/>
              </a:ext>
            </a:extLst>
          </p:cNvPr>
          <p:cNvSpPr>
            <a:spLocks noGrp="1"/>
          </p:cNvSpPr>
          <p:nvPr>
            <p:ph type="title"/>
          </p:nvPr>
        </p:nvSpPr>
        <p:spPr/>
        <p:txBody>
          <a:bodyPr/>
          <a:lstStyle/>
          <a:p>
            <a:r>
              <a:rPr lang="en-US" dirty="0"/>
              <a:t>Are there demographic patterns that influence EV adoption?</a:t>
            </a:r>
          </a:p>
        </p:txBody>
      </p:sp>
      <p:pic>
        <p:nvPicPr>
          <p:cNvPr id="5" name="Content Placeholder 4">
            <a:extLst>
              <a:ext uri="{FF2B5EF4-FFF2-40B4-BE49-F238E27FC236}">
                <a16:creationId xmlns:a16="http://schemas.microsoft.com/office/drawing/2014/main" id="{1E631213-7B86-B9E3-CDB0-FA35818688B7}"/>
              </a:ext>
            </a:extLst>
          </p:cNvPr>
          <p:cNvPicPr>
            <a:picLocks noGrp="1" noChangeAspect="1"/>
          </p:cNvPicPr>
          <p:nvPr>
            <p:ph idx="1"/>
          </p:nvPr>
        </p:nvPicPr>
        <p:blipFill>
          <a:blip r:embed="rId3"/>
          <a:stretch>
            <a:fillRect/>
          </a:stretch>
        </p:blipFill>
        <p:spPr>
          <a:xfrm>
            <a:off x="860988" y="2603458"/>
            <a:ext cx="4464279" cy="825542"/>
          </a:xfrm>
        </p:spPr>
      </p:pic>
      <p:pic>
        <p:nvPicPr>
          <p:cNvPr id="4" name="Picture 3">
            <a:extLst>
              <a:ext uri="{FF2B5EF4-FFF2-40B4-BE49-F238E27FC236}">
                <a16:creationId xmlns:a16="http://schemas.microsoft.com/office/drawing/2014/main" id="{44E7A2F5-DC86-72D6-2641-3D3564412DD2}"/>
              </a:ext>
            </a:extLst>
          </p:cNvPr>
          <p:cNvPicPr>
            <a:picLocks noChangeAspect="1"/>
          </p:cNvPicPr>
          <p:nvPr/>
        </p:nvPicPr>
        <p:blipFill>
          <a:blip r:embed="rId4"/>
          <a:stretch>
            <a:fillRect/>
          </a:stretch>
        </p:blipFill>
        <p:spPr>
          <a:xfrm>
            <a:off x="860988" y="3429000"/>
            <a:ext cx="6401129" cy="1568531"/>
          </a:xfrm>
          <a:prstGeom prst="rect">
            <a:avLst/>
          </a:prstGeom>
        </p:spPr>
      </p:pic>
      <p:sp>
        <p:nvSpPr>
          <p:cNvPr id="6" name="TextBox 5">
            <a:extLst>
              <a:ext uri="{FF2B5EF4-FFF2-40B4-BE49-F238E27FC236}">
                <a16:creationId xmlns:a16="http://schemas.microsoft.com/office/drawing/2014/main" id="{F0A26F4E-261A-E643-35A0-81A3B6D8612C}"/>
              </a:ext>
            </a:extLst>
          </p:cNvPr>
          <p:cNvSpPr txBox="1"/>
          <p:nvPr/>
        </p:nvSpPr>
        <p:spPr>
          <a:xfrm>
            <a:off x="7262117" y="2414426"/>
            <a:ext cx="4929883" cy="1754326"/>
          </a:xfrm>
          <a:prstGeom prst="rect">
            <a:avLst/>
          </a:prstGeom>
          <a:noFill/>
        </p:spPr>
        <p:txBody>
          <a:bodyPr wrap="square" rtlCol="0">
            <a:spAutoFit/>
          </a:bodyPr>
          <a:lstStyle/>
          <a:p>
            <a:r>
              <a:rPr lang="en-US" dirty="0"/>
              <a:t>Hear I perform both the tests but chi square is not giving appropriate results, so I did fisher’s results.</a:t>
            </a:r>
          </a:p>
          <a:p>
            <a:r>
              <a:rPr lang="en-US" dirty="0"/>
              <a:t>Also I did regression analysis to check the relation ship between </a:t>
            </a:r>
            <a:r>
              <a:rPr lang="en-US" dirty="0" err="1"/>
              <a:t>CAFV_Eligibility</a:t>
            </a:r>
            <a:r>
              <a:rPr lang="en-US" dirty="0"/>
              <a:t> and Model</a:t>
            </a:r>
          </a:p>
        </p:txBody>
      </p:sp>
      <p:sp>
        <p:nvSpPr>
          <p:cNvPr id="10" name="TextBox 9">
            <a:extLst>
              <a:ext uri="{FF2B5EF4-FFF2-40B4-BE49-F238E27FC236}">
                <a16:creationId xmlns:a16="http://schemas.microsoft.com/office/drawing/2014/main" id="{96E4705B-AFCA-AEF3-D241-212DBB849447}"/>
              </a:ext>
            </a:extLst>
          </p:cNvPr>
          <p:cNvSpPr txBox="1"/>
          <p:nvPr/>
        </p:nvSpPr>
        <p:spPr>
          <a:xfrm>
            <a:off x="837206" y="5078126"/>
            <a:ext cx="6096000" cy="1384995"/>
          </a:xfrm>
          <a:prstGeom prst="rect">
            <a:avLst/>
          </a:prstGeom>
          <a:noFill/>
        </p:spPr>
        <p:txBody>
          <a:bodyPr wrap="square">
            <a:spAutoFit/>
          </a:bodyPr>
          <a:lstStyle/>
          <a:p>
            <a:r>
              <a:rPr lang="en-US" sz="1200" dirty="0"/>
              <a:t>&gt; summary(</a:t>
            </a:r>
            <a:r>
              <a:rPr lang="en-US" sz="1200" dirty="0" err="1"/>
              <a:t>regression_model</a:t>
            </a:r>
            <a:r>
              <a:rPr lang="en-US" sz="1200" dirty="0"/>
              <a:t>)</a:t>
            </a:r>
          </a:p>
          <a:p>
            <a:r>
              <a:rPr lang="en-US" sz="1200" dirty="0"/>
              <a:t>Call:</a:t>
            </a:r>
          </a:p>
          <a:p>
            <a:r>
              <a:rPr lang="en-US" sz="1200" dirty="0" err="1"/>
              <a:t>multinom</a:t>
            </a:r>
            <a:r>
              <a:rPr lang="en-US" sz="1200" dirty="0"/>
              <a:t>(formula = </a:t>
            </a:r>
            <a:r>
              <a:rPr lang="en-US" sz="1200" dirty="0" err="1"/>
              <a:t>CAFV_Eligibility</a:t>
            </a:r>
            <a:r>
              <a:rPr lang="en-US" sz="1200" dirty="0"/>
              <a:t> ~ Model, data = </a:t>
            </a:r>
            <a:r>
              <a:rPr lang="en-US" sz="1200" dirty="0" err="1"/>
              <a:t>Ev_electric</a:t>
            </a:r>
            <a:r>
              <a:rPr lang="en-US" sz="1200" dirty="0"/>
              <a:t>)</a:t>
            </a:r>
          </a:p>
          <a:p>
            <a:endParaRPr lang="en-US" sz="1200" dirty="0"/>
          </a:p>
          <a:p>
            <a:r>
              <a:rPr lang="en-US" sz="1200" dirty="0"/>
              <a:t>Coefficients:</a:t>
            </a:r>
          </a:p>
          <a:p>
            <a:r>
              <a:rPr lang="pt-BR" sz="1200" dirty="0"/>
              <a:t>Residual Deviance: 9522.797 </a:t>
            </a:r>
          </a:p>
          <a:p>
            <a:r>
              <a:rPr lang="pt-BR" sz="1200" dirty="0"/>
              <a:t>AIC: 9710.797</a:t>
            </a:r>
            <a:endParaRPr lang="en-US" sz="1200" dirty="0"/>
          </a:p>
        </p:txBody>
      </p:sp>
    </p:spTree>
    <p:extLst>
      <p:ext uri="{BB962C8B-B14F-4D97-AF65-F5344CB8AC3E}">
        <p14:creationId xmlns:p14="http://schemas.microsoft.com/office/powerpoint/2010/main" val="336678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0332A-3795-660F-9B87-3AB611A38ADD}"/>
              </a:ext>
            </a:extLst>
          </p:cNvPr>
          <p:cNvSpPr>
            <a:spLocks noGrp="1"/>
          </p:cNvSpPr>
          <p:nvPr>
            <p:ph idx="1"/>
          </p:nvPr>
        </p:nvSpPr>
        <p:spPr>
          <a:xfrm>
            <a:off x="359596" y="976045"/>
            <a:ext cx="11558426" cy="1631137"/>
          </a:xfrm>
        </p:spPr>
        <p:txBody>
          <a:bodyPr>
            <a:normAutofi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Distribution of EV types (</a:t>
            </a:r>
            <a:r>
              <a:rPr lang="en-US" dirty="0" err="1">
                <a:latin typeface="Calibri" panose="020F0502020204030204" pitchFamily="34" charset="0"/>
                <a:ea typeface="Calibri" panose="020F0502020204030204" pitchFamily="34" charset="0"/>
                <a:cs typeface="Calibri" panose="020F0502020204030204" pitchFamily="34" charset="0"/>
              </a:rPr>
              <a:t>eg</a:t>
            </a:r>
            <a:r>
              <a:rPr lang="en-US" dirty="0">
                <a:latin typeface="Calibri" panose="020F0502020204030204" pitchFamily="34" charset="0"/>
                <a:ea typeface="Calibri" panose="020F0502020204030204" pitchFamily="34" charset="0"/>
                <a:cs typeface="Calibri" panose="020F0502020204030204" pitchFamily="34" charset="0"/>
              </a:rPr>
              <a:t>: batter electric vehicle, plug-in hybrid electric vehicle) in the dataset.</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From this we are checking the historical trends in the registration of Battery Electric Vehicles (BEVs) and Plug-in Hybrid Electric Vehicles (PHEVs) over time. </a:t>
            </a:r>
          </a:p>
        </p:txBody>
      </p:sp>
      <p:pic>
        <p:nvPicPr>
          <p:cNvPr id="7" name="Picture 6">
            <a:extLst>
              <a:ext uri="{FF2B5EF4-FFF2-40B4-BE49-F238E27FC236}">
                <a16:creationId xmlns:a16="http://schemas.microsoft.com/office/drawing/2014/main" id="{6EEDC713-7B45-F544-A485-E9797F2EF949}"/>
              </a:ext>
            </a:extLst>
          </p:cNvPr>
          <p:cNvPicPr>
            <a:picLocks noChangeAspect="1"/>
          </p:cNvPicPr>
          <p:nvPr/>
        </p:nvPicPr>
        <p:blipFill>
          <a:blip r:embed="rId3"/>
          <a:stretch>
            <a:fillRect/>
          </a:stretch>
        </p:blipFill>
        <p:spPr>
          <a:xfrm>
            <a:off x="3368123" y="2211481"/>
            <a:ext cx="5581397" cy="4461461"/>
          </a:xfrm>
          <a:prstGeom prst="rect">
            <a:avLst/>
          </a:prstGeom>
        </p:spPr>
      </p:pic>
    </p:spTree>
    <p:extLst>
      <p:ext uri="{BB962C8B-B14F-4D97-AF65-F5344CB8AC3E}">
        <p14:creationId xmlns:p14="http://schemas.microsoft.com/office/powerpoint/2010/main" val="93146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1E5798F-D291-0795-EB53-5A265B32AA0E}"/>
              </a:ext>
            </a:extLst>
          </p:cNvPr>
          <p:cNvSpPr>
            <a:spLocks noGrp="1"/>
          </p:cNvSpPr>
          <p:nvPr>
            <p:ph idx="1"/>
          </p:nvPr>
        </p:nvSpPr>
        <p:spPr>
          <a:xfrm>
            <a:off x="310759" y="1417834"/>
            <a:ext cx="5566059" cy="4341381"/>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Average Electric Range by model year using time series analysis.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Output:</a:t>
            </a:r>
          </a:p>
          <a:p>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0683AE0-C3D4-6898-DE90-E8B8FA0F34BF}"/>
              </a:ext>
            </a:extLst>
          </p:cNvPr>
          <p:cNvPicPr>
            <a:picLocks noChangeAspect="1"/>
          </p:cNvPicPr>
          <p:nvPr/>
        </p:nvPicPr>
        <p:blipFill>
          <a:blip r:embed="rId3"/>
          <a:stretch>
            <a:fillRect/>
          </a:stretch>
        </p:blipFill>
        <p:spPr>
          <a:xfrm>
            <a:off x="6096000" y="931981"/>
            <a:ext cx="6019348" cy="4695980"/>
          </a:xfrm>
          <a:prstGeom prst="rect">
            <a:avLst/>
          </a:prstGeom>
        </p:spPr>
      </p:pic>
      <p:pic>
        <p:nvPicPr>
          <p:cNvPr id="9" name="Picture 8">
            <a:extLst>
              <a:ext uri="{FF2B5EF4-FFF2-40B4-BE49-F238E27FC236}">
                <a16:creationId xmlns:a16="http://schemas.microsoft.com/office/drawing/2014/main" id="{E748B592-5751-1117-AAE4-77D5406EA3C7}"/>
              </a:ext>
            </a:extLst>
          </p:cNvPr>
          <p:cNvPicPr>
            <a:picLocks noChangeAspect="1"/>
          </p:cNvPicPr>
          <p:nvPr/>
        </p:nvPicPr>
        <p:blipFill>
          <a:blip r:embed="rId4"/>
          <a:stretch>
            <a:fillRect/>
          </a:stretch>
        </p:blipFill>
        <p:spPr>
          <a:xfrm>
            <a:off x="388910" y="3112520"/>
            <a:ext cx="5245370" cy="1968601"/>
          </a:xfrm>
          <a:prstGeom prst="rect">
            <a:avLst/>
          </a:prstGeom>
        </p:spPr>
      </p:pic>
    </p:spTree>
    <p:extLst>
      <p:ext uri="{BB962C8B-B14F-4D97-AF65-F5344CB8AC3E}">
        <p14:creationId xmlns:p14="http://schemas.microsoft.com/office/powerpoint/2010/main" val="267629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0332A-3795-660F-9B87-3AB611A38ADD}"/>
              </a:ext>
            </a:extLst>
          </p:cNvPr>
          <p:cNvSpPr>
            <a:spLocks noGrp="1"/>
          </p:cNvSpPr>
          <p:nvPr>
            <p:ph idx="1"/>
          </p:nvPr>
        </p:nvSpPr>
        <p:spPr>
          <a:xfrm>
            <a:off x="939551" y="815359"/>
            <a:ext cx="11357285" cy="1492491"/>
          </a:xfrm>
        </p:spPr>
        <p:txBody>
          <a:bodyPr>
            <a:normAutofit/>
          </a:bodyPr>
          <a:lstStyle/>
          <a:p>
            <a:pPr>
              <a:lnSpc>
                <a:spcPct val="100000"/>
              </a:lnSpc>
            </a:pPr>
            <a:r>
              <a:rPr lang="en-US" sz="2000" b="1" dirty="0"/>
              <a:t>Are certain EV models preferred over others by consumers?</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The Model 3 and Model Y are the top two most popular EV models, leading the list based on registration count.</a:t>
            </a:r>
          </a:p>
        </p:txBody>
      </p:sp>
      <p:pic>
        <p:nvPicPr>
          <p:cNvPr id="6" name="Picture 5">
            <a:extLst>
              <a:ext uri="{FF2B5EF4-FFF2-40B4-BE49-F238E27FC236}">
                <a16:creationId xmlns:a16="http://schemas.microsoft.com/office/drawing/2014/main" id="{4CBC2A95-9729-E2E3-C5D7-E0B54921A589}"/>
              </a:ext>
            </a:extLst>
          </p:cNvPr>
          <p:cNvPicPr>
            <a:picLocks noChangeAspect="1"/>
          </p:cNvPicPr>
          <p:nvPr/>
        </p:nvPicPr>
        <p:blipFill>
          <a:blip r:embed="rId3"/>
          <a:stretch>
            <a:fillRect/>
          </a:stretch>
        </p:blipFill>
        <p:spPr>
          <a:xfrm>
            <a:off x="416604" y="2251453"/>
            <a:ext cx="5451407" cy="4562438"/>
          </a:xfrm>
          <a:prstGeom prst="rect">
            <a:avLst/>
          </a:prstGeom>
        </p:spPr>
      </p:pic>
      <p:pic>
        <p:nvPicPr>
          <p:cNvPr id="10" name="Picture 9">
            <a:extLst>
              <a:ext uri="{FF2B5EF4-FFF2-40B4-BE49-F238E27FC236}">
                <a16:creationId xmlns:a16="http://schemas.microsoft.com/office/drawing/2014/main" id="{78498DE2-84C5-FF01-1868-156609526E23}"/>
              </a:ext>
            </a:extLst>
          </p:cNvPr>
          <p:cNvPicPr>
            <a:picLocks noChangeAspect="1"/>
          </p:cNvPicPr>
          <p:nvPr/>
        </p:nvPicPr>
        <p:blipFill>
          <a:blip r:embed="rId4"/>
          <a:stretch>
            <a:fillRect/>
          </a:stretch>
        </p:blipFill>
        <p:spPr>
          <a:xfrm>
            <a:off x="5940099" y="2975671"/>
            <a:ext cx="6096000" cy="659191"/>
          </a:xfrm>
          <a:prstGeom prst="rect">
            <a:avLst/>
          </a:prstGeom>
        </p:spPr>
      </p:pic>
    </p:spTree>
    <p:extLst>
      <p:ext uri="{BB962C8B-B14F-4D97-AF65-F5344CB8AC3E}">
        <p14:creationId xmlns:p14="http://schemas.microsoft.com/office/powerpoint/2010/main" val="189859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E50069E-FE3D-1539-C701-9B841EBC5F76}"/>
              </a:ext>
            </a:extLst>
          </p:cNvPr>
          <p:cNvSpPr>
            <a:spLocks noGrp="1"/>
          </p:cNvSpPr>
          <p:nvPr>
            <p:ph type="title"/>
          </p:nvPr>
        </p:nvSpPr>
        <p:spPr>
          <a:xfrm>
            <a:off x="525717" y="787068"/>
            <a:ext cx="6155631" cy="1455091"/>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Before balancing</a:t>
            </a:r>
          </a:p>
        </p:txBody>
      </p:sp>
      <p:sp>
        <p:nvSpPr>
          <p:cNvPr id="41" name="Freeform: Shape 4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67681B52-E752-C8E0-273F-704F9A965670}"/>
              </a:ext>
            </a:extLst>
          </p:cNvPr>
          <p:cNvSpPr>
            <a:spLocks noGrp="1"/>
          </p:cNvSpPr>
          <p:nvPr>
            <p:ph idx="1"/>
          </p:nvPr>
        </p:nvSpPr>
        <p:spPr>
          <a:xfrm>
            <a:off x="284658" y="3030950"/>
            <a:ext cx="2858257" cy="3418506"/>
          </a:xfrm>
        </p:spPr>
        <p:txBody>
          <a:bodyPr>
            <a:normAutofit/>
          </a:bodyPr>
          <a:lstStyle/>
          <a:p>
            <a:pPr>
              <a:spcBef>
                <a:spcPts val="200"/>
              </a:spcBef>
            </a:pPr>
            <a:r>
              <a:rPr lang="en-US" sz="1400" dirty="0">
                <a:latin typeface="Calibri" panose="020F0502020204030204" pitchFamily="34" charset="0"/>
                <a:ea typeface="Calibri" panose="020F0502020204030204" pitchFamily="34" charset="0"/>
                <a:cs typeface="Calibri" panose="020F0502020204030204" pitchFamily="34" charset="0"/>
              </a:rPr>
              <a:t>Multinomial Logistic regression:                                           </a:t>
            </a:r>
          </a:p>
          <a:p>
            <a:pPr>
              <a:spcBef>
                <a:spcPts val="200"/>
              </a:spcBef>
            </a:pPr>
            <a:r>
              <a:rPr lang="en-US" sz="1400" dirty="0">
                <a:latin typeface="Calibri" panose="020F0502020204030204" pitchFamily="34" charset="0"/>
                <a:ea typeface="Calibri" panose="020F0502020204030204" pitchFamily="34" charset="0"/>
                <a:cs typeface="Calibri" panose="020F0502020204030204" pitchFamily="34" charset="0"/>
              </a:rPr>
              <a:t>Accuracy = 0.9998</a:t>
            </a:r>
          </a:p>
          <a:p>
            <a:pPr>
              <a:spcBef>
                <a:spcPts val="200"/>
              </a:spcBef>
            </a:pPr>
            <a:r>
              <a:rPr lang="en-US" sz="1400" dirty="0">
                <a:latin typeface="Calibri" panose="020F0502020204030204" pitchFamily="34" charset="0"/>
                <a:ea typeface="Calibri" panose="020F0502020204030204" pitchFamily="34" charset="0"/>
                <a:cs typeface="Calibri" panose="020F0502020204030204" pitchFamily="34" charset="0"/>
              </a:rPr>
              <a:t>Precision Score = 0.9997</a:t>
            </a:r>
          </a:p>
          <a:p>
            <a:pPr>
              <a:spcBef>
                <a:spcPts val="200"/>
              </a:spcBef>
            </a:pPr>
            <a:r>
              <a:rPr lang="en-US" sz="1400" dirty="0">
                <a:latin typeface="Calibri" panose="020F0502020204030204" pitchFamily="34" charset="0"/>
                <a:ea typeface="Calibri" panose="020F0502020204030204" pitchFamily="34" charset="0"/>
                <a:cs typeface="Calibri" panose="020F0502020204030204" pitchFamily="34" charset="0"/>
              </a:rPr>
              <a:t>Recall = 1</a:t>
            </a:r>
          </a:p>
          <a:p>
            <a:pPr>
              <a:spcBef>
                <a:spcPts val="200"/>
              </a:spcBef>
            </a:pPr>
            <a:r>
              <a:rPr lang="en-US" sz="1400" dirty="0">
                <a:latin typeface="Calibri" panose="020F0502020204030204" pitchFamily="34" charset="0"/>
                <a:ea typeface="Calibri" panose="020F0502020204030204" pitchFamily="34" charset="0"/>
                <a:cs typeface="Calibri" panose="020F0502020204030204" pitchFamily="34" charset="0"/>
              </a:rPr>
              <a:t>f1 score = 0.9998</a:t>
            </a:r>
          </a:p>
        </p:txBody>
      </p:sp>
      <p:sp>
        <p:nvSpPr>
          <p:cNvPr id="51" name="Freeform: Shape 5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3" name="Group 5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4" name="Freeform: Shape 5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Freeform: Shape 5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0003F427-93BD-EC22-DAE5-074A87351CF0}"/>
              </a:ext>
            </a:extLst>
          </p:cNvPr>
          <p:cNvPicPr>
            <a:picLocks noChangeAspect="1"/>
          </p:cNvPicPr>
          <p:nvPr/>
        </p:nvPicPr>
        <p:blipFill>
          <a:blip r:embed="rId3"/>
          <a:stretch>
            <a:fillRect/>
          </a:stretch>
        </p:blipFill>
        <p:spPr>
          <a:xfrm>
            <a:off x="189788" y="4489035"/>
            <a:ext cx="3985764" cy="2234696"/>
          </a:xfrm>
          <a:prstGeom prst="rect">
            <a:avLst/>
          </a:prstGeom>
        </p:spPr>
      </p:pic>
      <p:pic>
        <p:nvPicPr>
          <p:cNvPr id="26" name="Picture 25">
            <a:extLst>
              <a:ext uri="{FF2B5EF4-FFF2-40B4-BE49-F238E27FC236}">
                <a16:creationId xmlns:a16="http://schemas.microsoft.com/office/drawing/2014/main" id="{A8231C44-FB7C-D091-0532-8042FA7AB4A9}"/>
              </a:ext>
            </a:extLst>
          </p:cNvPr>
          <p:cNvPicPr>
            <a:picLocks noChangeAspect="1"/>
          </p:cNvPicPr>
          <p:nvPr/>
        </p:nvPicPr>
        <p:blipFill>
          <a:blip r:embed="rId4"/>
          <a:stretch>
            <a:fillRect/>
          </a:stretch>
        </p:blipFill>
        <p:spPr>
          <a:xfrm>
            <a:off x="3924166" y="2010902"/>
            <a:ext cx="4343667" cy="2478133"/>
          </a:xfrm>
          <a:prstGeom prst="rect">
            <a:avLst/>
          </a:prstGeom>
        </p:spPr>
      </p:pic>
      <p:pic>
        <p:nvPicPr>
          <p:cNvPr id="36" name="Picture 35">
            <a:extLst>
              <a:ext uri="{FF2B5EF4-FFF2-40B4-BE49-F238E27FC236}">
                <a16:creationId xmlns:a16="http://schemas.microsoft.com/office/drawing/2014/main" id="{79B42225-C5DF-56C6-F5CE-452FA795667E}"/>
              </a:ext>
            </a:extLst>
          </p:cNvPr>
          <p:cNvPicPr>
            <a:picLocks noChangeAspect="1"/>
          </p:cNvPicPr>
          <p:nvPr/>
        </p:nvPicPr>
        <p:blipFill>
          <a:blip r:embed="rId5"/>
          <a:stretch>
            <a:fillRect/>
          </a:stretch>
        </p:blipFill>
        <p:spPr>
          <a:xfrm>
            <a:off x="8000812" y="406415"/>
            <a:ext cx="4107964" cy="2326091"/>
          </a:xfrm>
          <a:prstGeom prst="rect">
            <a:avLst/>
          </a:prstGeom>
        </p:spPr>
      </p:pic>
      <p:sp>
        <p:nvSpPr>
          <p:cNvPr id="37" name="TextBox 36">
            <a:extLst>
              <a:ext uri="{FF2B5EF4-FFF2-40B4-BE49-F238E27FC236}">
                <a16:creationId xmlns:a16="http://schemas.microsoft.com/office/drawing/2014/main" id="{52C95606-4607-4C4F-3903-290C71FF97E9}"/>
              </a:ext>
            </a:extLst>
          </p:cNvPr>
          <p:cNvSpPr txBox="1"/>
          <p:nvPr/>
        </p:nvSpPr>
        <p:spPr>
          <a:xfrm>
            <a:off x="9368431" y="2939710"/>
            <a:ext cx="2604202" cy="138499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SVM:</a:t>
            </a:r>
          </a:p>
          <a:p>
            <a:r>
              <a:rPr lang="en-US" sz="1400" dirty="0">
                <a:latin typeface="Calibri" panose="020F0502020204030204" pitchFamily="34" charset="0"/>
                <a:ea typeface="Calibri" panose="020F0502020204030204" pitchFamily="34" charset="0"/>
                <a:cs typeface="Calibri" panose="020F0502020204030204" pitchFamily="34" charset="0"/>
              </a:rPr>
              <a:t>Accuracy = 0.9966</a:t>
            </a:r>
          </a:p>
          <a:p>
            <a:r>
              <a:rPr lang="en-US" sz="1400" dirty="0">
                <a:latin typeface="Calibri" panose="020F0502020204030204" pitchFamily="34" charset="0"/>
                <a:ea typeface="Calibri" panose="020F0502020204030204" pitchFamily="34" charset="0"/>
                <a:cs typeface="Calibri" panose="020F0502020204030204" pitchFamily="34" charset="0"/>
              </a:rPr>
              <a:t>Precision = 0.9956</a:t>
            </a:r>
          </a:p>
          <a:p>
            <a:r>
              <a:rPr lang="en-US" sz="1400" dirty="0">
                <a:latin typeface="Calibri" panose="020F0502020204030204" pitchFamily="34" charset="0"/>
                <a:ea typeface="Calibri" panose="020F0502020204030204" pitchFamily="34" charset="0"/>
                <a:cs typeface="Calibri" panose="020F0502020204030204" pitchFamily="34" charset="0"/>
              </a:rPr>
              <a:t>Recall = 1</a:t>
            </a:r>
          </a:p>
          <a:p>
            <a:r>
              <a:rPr lang="en-US" sz="1400" dirty="0">
                <a:latin typeface="Calibri" panose="020F0502020204030204" pitchFamily="34" charset="0"/>
                <a:ea typeface="Calibri" panose="020F0502020204030204" pitchFamily="34" charset="0"/>
                <a:cs typeface="Calibri" panose="020F0502020204030204" pitchFamily="34" charset="0"/>
              </a:rPr>
              <a:t>F1 score = 0.9978</a:t>
            </a:r>
          </a:p>
          <a:p>
            <a:endParaRPr lang="en-US" sz="1400" dirty="0"/>
          </a:p>
        </p:txBody>
      </p:sp>
      <p:sp>
        <p:nvSpPr>
          <p:cNvPr id="38" name="TextBox 37">
            <a:extLst>
              <a:ext uri="{FF2B5EF4-FFF2-40B4-BE49-F238E27FC236}">
                <a16:creationId xmlns:a16="http://schemas.microsoft.com/office/drawing/2014/main" id="{4B7DB1A5-2CDD-4AB6-BA16-6E9BC5713CCB}"/>
              </a:ext>
            </a:extLst>
          </p:cNvPr>
          <p:cNvSpPr txBox="1"/>
          <p:nvPr/>
        </p:nvSpPr>
        <p:spPr>
          <a:xfrm>
            <a:off x="5209191" y="4673551"/>
            <a:ext cx="2271155" cy="138499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Decision Tree:</a:t>
            </a:r>
          </a:p>
          <a:p>
            <a:r>
              <a:rPr lang="en-US" sz="1400" dirty="0">
                <a:latin typeface="Calibri" panose="020F0502020204030204" pitchFamily="34" charset="0"/>
                <a:ea typeface="Calibri" panose="020F0502020204030204" pitchFamily="34" charset="0"/>
                <a:cs typeface="Calibri" panose="020F0502020204030204" pitchFamily="34" charset="0"/>
              </a:rPr>
              <a:t>Accuracy = 0.7776</a:t>
            </a:r>
          </a:p>
          <a:p>
            <a:r>
              <a:rPr lang="en-US" sz="1400" dirty="0">
                <a:latin typeface="Calibri" panose="020F0502020204030204" pitchFamily="34" charset="0"/>
                <a:ea typeface="Calibri" panose="020F0502020204030204" pitchFamily="34" charset="0"/>
                <a:cs typeface="Calibri" panose="020F0502020204030204" pitchFamily="34" charset="0"/>
              </a:rPr>
              <a:t>Precision Score = 0.7776</a:t>
            </a:r>
          </a:p>
          <a:p>
            <a:r>
              <a:rPr lang="en-US" sz="1400" dirty="0">
                <a:latin typeface="Calibri" panose="020F0502020204030204" pitchFamily="34" charset="0"/>
                <a:ea typeface="Calibri" panose="020F0502020204030204" pitchFamily="34" charset="0"/>
                <a:cs typeface="Calibri" panose="020F0502020204030204" pitchFamily="34" charset="0"/>
              </a:rPr>
              <a:t>Recall = 1</a:t>
            </a:r>
          </a:p>
          <a:p>
            <a:r>
              <a:rPr lang="en-US" sz="1400" dirty="0">
                <a:latin typeface="Calibri" panose="020F0502020204030204" pitchFamily="34" charset="0"/>
                <a:ea typeface="Calibri" panose="020F0502020204030204" pitchFamily="34" charset="0"/>
                <a:cs typeface="Calibri" panose="020F0502020204030204" pitchFamily="34" charset="0"/>
              </a:rPr>
              <a:t>F1 score = 0.8748</a:t>
            </a:r>
          </a:p>
          <a:p>
            <a:endParaRPr lang="en-US" sz="1400" dirty="0"/>
          </a:p>
        </p:txBody>
      </p:sp>
    </p:spTree>
    <p:extLst>
      <p:ext uri="{BB962C8B-B14F-4D97-AF65-F5344CB8AC3E}">
        <p14:creationId xmlns:p14="http://schemas.microsoft.com/office/powerpoint/2010/main" val="57880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0FFA7B4-2AFB-57BB-0F26-882081178CB3}"/>
              </a:ext>
            </a:extLst>
          </p:cNvPr>
          <p:cNvSpPr>
            <a:spLocks noGrp="1"/>
          </p:cNvSpPr>
          <p:nvPr>
            <p:ph type="title"/>
          </p:nvPr>
        </p:nvSpPr>
        <p:spPr>
          <a:xfrm>
            <a:off x="196054" y="988978"/>
            <a:ext cx="6155631" cy="1455091"/>
          </a:xfrm>
        </p:spPr>
        <p:txBody>
          <a:bodyPr vert="horz" lIns="91440" tIns="45720" rIns="91440" bIns="45720" rtlCol="0" anchor="b">
            <a:normAutofit/>
          </a:bodyPr>
          <a:lstStyle/>
          <a:p>
            <a:r>
              <a:rPr lang="en-US" dirty="0"/>
              <a:t>After Balancing</a:t>
            </a:r>
          </a:p>
        </p:txBody>
      </p:sp>
      <p:sp>
        <p:nvSpPr>
          <p:cNvPr id="14" name="Freeform: Shape 1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 name="TextBox 10">
            <a:extLst>
              <a:ext uri="{FF2B5EF4-FFF2-40B4-BE49-F238E27FC236}">
                <a16:creationId xmlns:a16="http://schemas.microsoft.com/office/drawing/2014/main" id="{524843D2-75E7-7488-85E1-525D20B9546D}"/>
              </a:ext>
            </a:extLst>
          </p:cNvPr>
          <p:cNvSpPr txBox="1"/>
          <p:nvPr/>
        </p:nvSpPr>
        <p:spPr>
          <a:xfrm>
            <a:off x="525718" y="2796428"/>
            <a:ext cx="2596622" cy="240377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1400" dirty="0"/>
              <a:t>Multinomial logistic regression:</a:t>
            </a:r>
          </a:p>
          <a:p>
            <a:pPr>
              <a:lnSpc>
                <a:spcPct val="110000"/>
              </a:lnSpc>
              <a:spcAft>
                <a:spcPts val="600"/>
              </a:spcAft>
              <a:buFont typeface="Arial" panose="020B0604020202020204" pitchFamily="34" charset="0"/>
            </a:pPr>
            <a:r>
              <a:rPr lang="en-US" sz="1400" dirty="0"/>
              <a:t>Accuracy = 0.9993</a:t>
            </a:r>
          </a:p>
          <a:p>
            <a:pPr>
              <a:lnSpc>
                <a:spcPct val="110000"/>
              </a:lnSpc>
              <a:spcAft>
                <a:spcPts val="600"/>
              </a:spcAft>
              <a:buFont typeface="Arial" panose="020B0604020202020204" pitchFamily="34" charset="0"/>
            </a:pPr>
            <a:r>
              <a:rPr lang="en-US" sz="1400" dirty="0"/>
              <a:t>Precision Score= 0.999582</a:t>
            </a:r>
          </a:p>
          <a:p>
            <a:pPr>
              <a:lnSpc>
                <a:spcPct val="110000"/>
              </a:lnSpc>
              <a:spcAft>
                <a:spcPts val="600"/>
              </a:spcAft>
              <a:buFont typeface="Arial" panose="020B0604020202020204" pitchFamily="34" charset="0"/>
            </a:pPr>
            <a:r>
              <a:rPr lang="en-US" sz="1400" dirty="0"/>
              <a:t>Recall = 0.9995298</a:t>
            </a:r>
          </a:p>
          <a:p>
            <a:pPr>
              <a:lnSpc>
                <a:spcPct val="110000"/>
              </a:lnSpc>
              <a:spcAft>
                <a:spcPts val="600"/>
              </a:spcAft>
              <a:buFont typeface="Arial" panose="020B0604020202020204" pitchFamily="34" charset="0"/>
            </a:pPr>
            <a:r>
              <a:rPr lang="en-US" sz="1400" dirty="0"/>
              <a:t>F1 score =  0.9995559</a:t>
            </a:r>
          </a:p>
        </p:txBody>
      </p:sp>
      <p:sp>
        <p:nvSpPr>
          <p:cNvPr id="17" name="Freeform: Shape 16">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 name="Group 1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1" name="Freeform: Shape 3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Freeform: Shape 3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6" name="Content Placeholder 55">
            <a:extLst>
              <a:ext uri="{FF2B5EF4-FFF2-40B4-BE49-F238E27FC236}">
                <a16:creationId xmlns:a16="http://schemas.microsoft.com/office/drawing/2014/main" id="{3D9392BD-300F-0CE2-AA01-FB3EEB71FAE6}"/>
              </a:ext>
            </a:extLst>
          </p:cNvPr>
          <p:cNvPicPr>
            <a:picLocks noGrp="1" noChangeAspect="1"/>
          </p:cNvPicPr>
          <p:nvPr>
            <p:ph idx="1"/>
          </p:nvPr>
        </p:nvPicPr>
        <p:blipFill>
          <a:blip r:embed="rId3"/>
          <a:stretch>
            <a:fillRect/>
          </a:stretch>
        </p:blipFill>
        <p:spPr>
          <a:xfrm>
            <a:off x="329453" y="4632123"/>
            <a:ext cx="3701897" cy="2112560"/>
          </a:xfrm>
        </p:spPr>
      </p:pic>
      <p:pic>
        <p:nvPicPr>
          <p:cNvPr id="58" name="Picture 57">
            <a:extLst>
              <a:ext uri="{FF2B5EF4-FFF2-40B4-BE49-F238E27FC236}">
                <a16:creationId xmlns:a16="http://schemas.microsoft.com/office/drawing/2014/main" id="{B0186B6F-EC4A-482D-8686-2C0B197A332F}"/>
              </a:ext>
            </a:extLst>
          </p:cNvPr>
          <p:cNvPicPr>
            <a:picLocks noChangeAspect="1"/>
          </p:cNvPicPr>
          <p:nvPr/>
        </p:nvPicPr>
        <p:blipFill>
          <a:blip r:embed="rId4"/>
          <a:stretch>
            <a:fillRect/>
          </a:stretch>
        </p:blipFill>
        <p:spPr>
          <a:xfrm>
            <a:off x="4004283" y="2128002"/>
            <a:ext cx="4414130" cy="2523031"/>
          </a:xfrm>
          <a:prstGeom prst="rect">
            <a:avLst/>
          </a:prstGeom>
        </p:spPr>
      </p:pic>
      <p:pic>
        <p:nvPicPr>
          <p:cNvPr id="60" name="Picture 59">
            <a:extLst>
              <a:ext uri="{FF2B5EF4-FFF2-40B4-BE49-F238E27FC236}">
                <a16:creationId xmlns:a16="http://schemas.microsoft.com/office/drawing/2014/main" id="{C24A627C-B7FF-702F-0D3F-F0E94D76C0F4}"/>
              </a:ext>
            </a:extLst>
          </p:cNvPr>
          <p:cNvPicPr>
            <a:picLocks noChangeAspect="1"/>
          </p:cNvPicPr>
          <p:nvPr/>
        </p:nvPicPr>
        <p:blipFill>
          <a:blip r:embed="rId5"/>
          <a:stretch>
            <a:fillRect/>
          </a:stretch>
        </p:blipFill>
        <p:spPr>
          <a:xfrm>
            <a:off x="8369894" y="284270"/>
            <a:ext cx="3712267" cy="2112560"/>
          </a:xfrm>
          <a:prstGeom prst="rect">
            <a:avLst/>
          </a:prstGeom>
        </p:spPr>
      </p:pic>
      <p:sp>
        <p:nvSpPr>
          <p:cNvPr id="65" name="TextBox 64">
            <a:extLst>
              <a:ext uri="{FF2B5EF4-FFF2-40B4-BE49-F238E27FC236}">
                <a16:creationId xmlns:a16="http://schemas.microsoft.com/office/drawing/2014/main" id="{9AB050BE-3792-5FF0-3A94-D4E47554AE41}"/>
              </a:ext>
            </a:extLst>
          </p:cNvPr>
          <p:cNvSpPr txBox="1"/>
          <p:nvPr/>
        </p:nvSpPr>
        <p:spPr>
          <a:xfrm>
            <a:off x="4549966" y="4858439"/>
            <a:ext cx="3238959" cy="1877437"/>
          </a:xfrm>
          <a:prstGeom prst="rect">
            <a:avLst/>
          </a:prstGeom>
          <a:noFill/>
        </p:spPr>
        <p:txBody>
          <a:bodyPr wrap="square" rtlCol="0">
            <a:spAutoFit/>
          </a:bodyPr>
          <a:lstStyle/>
          <a:p>
            <a:pPr>
              <a:lnSpc>
                <a:spcPct val="110000"/>
              </a:lnSpc>
              <a:spcAft>
                <a:spcPts val="600"/>
              </a:spcAft>
              <a:buFont typeface="Arial" panose="020B0604020202020204" pitchFamily="34" charset="0"/>
            </a:pPr>
            <a:r>
              <a:rPr lang="en-US" sz="1400" dirty="0"/>
              <a:t>Decision Tree:</a:t>
            </a:r>
          </a:p>
          <a:p>
            <a:pPr>
              <a:lnSpc>
                <a:spcPct val="110000"/>
              </a:lnSpc>
              <a:spcAft>
                <a:spcPts val="600"/>
              </a:spcAft>
              <a:buFont typeface="Arial" panose="020B0604020202020204" pitchFamily="34" charset="0"/>
            </a:pPr>
            <a:r>
              <a:rPr lang="en-US" sz="1400" dirty="0"/>
              <a:t>Accuracy = 0.7776</a:t>
            </a:r>
          </a:p>
          <a:p>
            <a:pPr>
              <a:lnSpc>
                <a:spcPct val="110000"/>
              </a:lnSpc>
              <a:spcAft>
                <a:spcPts val="600"/>
              </a:spcAft>
              <a:buFont typeface="Arial" panose="020B0604020202020204" pitchFamily="34" charset="0"/>
            </a:pPr>
            <a:r>
              <a:rPr lang="en-US" sz="1400" dirty="0"/>
              <a:t>Precision Score= 0.7776</a:t>
            </a:r>
          </a:p>
          <a:p>
            <a:pPr>
              <a:lnSpc>
                <a:spcPct val="110000"/>
              </a:lnSpc>
              <a:spcAft>
                <a:spcPts val="600"/>
              </a:spcAft>
              <a:buFont typeface="Arial" panose="020B0604020202020204" pitchFamily="34" charset="0"/>
            </a:pPr>
            <a:r>
              <a:rPr lang="en-US" sz="1400" dirty="0"/>
              <a:t>Recall = 1</a:t>
            </a:r>
          </a:p>
          <a:p>
            <a:pPr>
              <a:lnSpc>
                <a:spcPct val="110000"/>
              </a:lnSpc>
              <a:spcAft>
                <a:spcPts val="600"/>
              </a:spcAft>
              <a:buFont typeface="Arial" panose="020B0604020202020204" pitchFamily="34" charset="0"/>
            </a:pPr>
            <a:r>
              <a:rPr lang="en-US" sz="1400" dirty="0"/>
              <a:t>F1 score =  0.87489</a:t>
            </a:r>
          </a:p>
          <a:p>
            <a:endParaRPr lang="en-US" sz="1400" dirty="0"/>
          </a:p>
        </p:txBody>
      </p:sp>
      <p:sp>
        <p:nvSpPr>
          <p:cNvPr id="66" name="TextBox 65">
            <a:extLst>
              <a:ext uri="{FF2B5EF4-FFF2-40B4-BE49-F238E27FC236}">
                <a16:creationId xmlns:a16="http://schemas.microsoft.com/office/drawing/2014/main" id="{7DBC7925-7729-D84A-2802-1181DA084554}"/>
              </a:ext>
            </a:extLst>
          </p:cNvPr>
          <p:cNvSpPr txBox="1"/>
          <p:nvPr/>
        </p:nvSpPr>
        <p:spPr>
          <a:xfrm>
            <a:off x="8846545" y="2710149"/>
            <a:ext cx="2931954" cy="1877437"/>
          </a:xfrm>
          <a:prstGeom prst="rect">
            <a:avLst/>
          </a:prstGeom>
          <a:noFill/>
        </p:spPr>
        <p:txBody>
          <a:bodyPr wrap="square" rtlCol="0">
            <a:spAutoFit/>
          </a:bodyPr>
          <a:lstStyle/>
          <a:p>
            <a:pPr>
              <a:lnSpc>
                <a:spcPct val="110000"/>
              </a:lnSpc>
              <a:spcAft>
                <a:spcPts val="600"/>
              </a:spcAft>
              <a:buFont typeface="Arial" panose="020B0604020202020204" pitchFamily="34" charset="0"/>
            </a:pPr>
            <a:r>
              <a:rPr lang="en-US" sz="1400" dirty="0"/>
              <a:t>SVM:</a:t>
            </a:r>
          </a:p>
          <a:p>
            <a:pPr>
              <a:lnSpc>
                <a:spcPct val="110000"/>
              </a:lnSpc>
              <a:spcAft>
                <a:spcPts val="600"/>
              </a:spcAft>
              <a:buFont typeface="Arial" panose="020B0604020202020204" pitchFamily="34" charset="0"/>
            </a:pPr>
            <a:r>
              <a:rPr lang="en-US" sz="1400" dirty="0"/>
              <a:t>Accuracy =0.9980</a:t>
            </a:r>
          </a:p>
          <a:p>
            <a:pPr>
              <a:lnSpc>
                <a:spcPct val="110000"/>
              </a:lnSpc>
              <a:spcAft>
                <a:spcPts val="600"/>
              </a:spcAft>
              <a:buFont typeface="Arial" panose="020B0604020202020204" pitchFamily="34" charset="0"/>
            </a:pPr>
            <a:r>
              <a:rPr lang="en-US" sz="1400" dirty="0"/>
              <a:t>Precision Score=0.9976</a:t>
            </a:r>
          </a:p>
          <a:p>
            <a:pPr>
              <a:lnSpc>
                <a:spcPct val="110000"/>
              </a:lnSpc>
              <a:spcAft>
                <a:spcPts val="600"/>
              </a:spcAft>
              <a:buFont typeface="Arial" panose="020B0604020202020204" pitchFamily="34" charset="0"/>
            </a:pPr>
            <a:r>
              <a:rPr lang="en-US" sz="1400" dirty="0"/>
              <a:t>Recall = 0.99989</a:t>
            </a:r>
          </a:p>
          <a:p>
            <a:pPr>
              <a:lnSpc>
                <a:spcPct val="110000"/>
              </a:lnSpc>
              <a:spcAft>
                <a:spcPts val="600"/>
              </a:spcAft>
              <a:buFont typeface="Arial" panose="020B0604020202020204" pitchFamily="34" charset="0"/>
            </a:pPr>
            <a:r>
              <a:rPr lang="en-US" sz="1400" dirty="0"/>
              <a:t>F1 score =  0.99874</a:t>
            </a:r>
          </a:p>
          <a:p>
            <a:endParaRPr lang="en-US" sz="1400" dirty="0"/>
          </a:p>
        </p:txBody>
      </p:sp>
    </p:spTree>
    <p:extLst>
      <p:ext uri="{BB962C8B-B14F-4D97-AF65-F5344CB8AC3E}">
        <p14:creationId xmlns:p14="http://schemas.microsoft.com/office/powerpoint/2010/main" val="345268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D0921C3-7595-3465-F9FC-A37611943912}"/>
              </a:ext>
            </a:extLst>
          </p:cNvPr>
          <p:cNvSpPr>
            <a:spLocks noGrp="1"/>
          </p:cNvSpPr>
          <p:nvPr>
            <p:ph type="title"/>
          </p:nvPr>
        </p:nvSpPr>
        <p:spPr>
          <a:xfrm>
            <a:off x="235673" y="196887"/>
            <a:ext cx="5512288" cy="1835608"/>
          </a:xfrm>
        </p:spPr>
        <p:txBody>
          <a:bodyPr anchor="t">
            <a:normAutofit/>
          </a:bodyPr>
          <a:lstStyle/>
          <a:p>
            <a:r>
              <a:rPr lang="en-US" dirty="0"/>
              <a:t>Conclusion:</a:t>
            </a:r>
          </a:p>
        </p:txBody>
      </p:sp>
      <p:grpSp>
        <p:nvGrpSpPr>
          <p:cNvPr id="3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6"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3F32F5D2-8C7D-1EAF-0E92-7E04C1A32FE3}"/>
              </a:ext>
            </a:extLst>
          </p:cNvPr>
          <p:cNvSpPr>
            <a:spLocks noGrp="1"/>
          </p:cNvSpPr>
          <p:nvPr>
            <p:ph idx="1"/>
          </p:nvPr>
        </p:nvSpPr>
        <p:spPr>
          <a:xfrm>
            <a:off x="224965" y="1076469"/>
            <a:ext cx="5713127" cy="5584644"/>
          </a:xfrm>
        </p:spPr>
        <p:txBody>
          <a:bodyPr>
            <a:noAutofit/>
          </a:bodyPr>
          <a:lstStyle/>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analysis highlights the significance of factors like electric range, EV type, and demographic factors in determining CAFV eligibility.</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multinomial logistic regression model emerges as the most accurate in predicting CAFV eligibility, making it a suitable choice for future predictions and policy planning in the electric vehicle industry.</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Insights from the analysis provide a comprehensive view of EV adoption trends and consumer preferences over the past 27 years in Washington state.</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Variations in average electric range by manufacturer were observed, indicating preferences among consumers for specific ranges.</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Certain cities and counties showed higher adoption rates, suggesting localized factors influencing EV uptake.</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Specific years were identified as pivotal for EV adoption increases, indicating potential drivers of adoption.</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Preferences for specific EV models were evident, which can inform manufacturers and policymakers on product strategies and incentives.</a:t>
            </a:r>
          </a:p>
          <a:p>
            <a:pPr marL="285750" indent="-285750">
              <a:lnSpc>
                <a:spcPct val="10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These insights can guide policymakers and stakeholders in developing strategies to promote sustainable transportation and incentivize EV adoption.</a:t>
            </a:r>
          </a:p>
        </p:txBody>
      </p:sp>
      <p:pic>
        <p:nvPicPr>
          <p:cNvPr id="7" name="Graphic 6" descr="Car">
            <a:extLst>
              <a:ext uri="{FF2B5EF4-FFF2-40B4-BE49-F238E27FC236}">
                <a16:creationId xmlns:a16="http://schemas.microsoft.com/office/drawing/2014/main" id="{7D3CD96D-C149-77EE-76C4-9E273C6AB8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4873" y="17136"/>
            <a:ext cx="3411864" cy="3411864"/>
          </a:xfrm>
          <a:prstGeom prst="rect">
            <a:avLst/>
          </a:prstGeom>
        </p:spPr>
      </p:pic>
      <p:sp>
        <p:nvSpPr>
          <p:cNvPr id="46" name="Freeform: Shape 45">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091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Freeform: Shape 205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57" name="Group 205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58" name="Freeform: Shape 20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59" name="Freeform: Shape 20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60" name="Freeform: Shape 20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64" name="Freeform: Shape 20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6" name="Freeform: Shape 206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68" name="Rectangle 2067">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50" name="Picture 2" descr="Thank You Letter Danger: 5 Things You Should Never Include!">
            <a:extLst>
              <a:ext uri="{FF2B5EF4-FFF2-40B4-BE49-F238E27FC236}">
                <a16:creationId xmlns:a16="http://schemas.microsoft.com/office/drawing/2014/main" id="{3B33CC74-9EFA-29CB-7D76-5894D45B483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108" b="10316"/>
          <a:stretch/>
        </p:blipFill>
        <p:spPr bwMode="auto">
          <a:xfrm>
            <a:off x="530973" y="518898"/>
            <a:ext cx="11129649" cy="583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4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257A-3E6E-FD08-F2C7-3301D5CD563F}"/>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Background:</a:t>
            </a:r>
          </a:p>
        </p:txBody>
      </p:sp>
      <p:sp>
        <p:nvSpPr>
          <p:cNvPr id="3" name="Content Placeholder 2">
            <a:extLst>
              <a:ext uri="{FF2B5EF4-FFF2-40B4-BE49-F238E27FC236}">
                <a16:creationId xmlns:a16="http://schemas.microsoft.com/office/drawing/2014/main" id="{988271D7-CB3D-76D3-F924-8DF714E70362}"/>
              </a:ext>
            </a:extLst>
          </p:cNvPr>
          <p:cNvSpPr>
            <a:spLocks noGrp="1"/>
          </p:cNvSpPr>
          <p:nvPr>
            <p:ph idx="1"/>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Electric Vehicle is a vehicle that uses one or more electric motors for propulsion. It can be </a:t>
            </a:r>
          </a:p>
          <a:p>
            <a:r>
              <a:rPr lang="en-US" dirty="0">
                <a:latin typeface="Calibri" panose="020F0502020204030204" pitchFamily="34" charset="0"/>
                <a:ea typeface="Calibri" panose="020F0502020204030204" pitchFamily="34" charset="0"/>
                <a:cs typeface="Calibri" panose="020F0502020204030204" pitchFamily="34" charset="0"/>
              </a:rPr>
              <a:t>powered by a collector system, with electricity from extravehicular sources, or it can be </a:t>
            </a:r>
          </a:p>
          <a:p>
            <a:r>
              <a:rPr lang="en-US" dirty="0">
                <a:latin typeface="Calibri" panose="020F0502020204030204" pitchFamily="34" charset="0"/>
                <a:ea typeface="Calibri" panose="020F0502020204030204" pitchFamily="34" charset="0"/>
                <a:cs typeface="Calibri" panose="020F0502020204030204" pitchFamily="34" charset="0"/>
              </a:rPr>
              <a:t>powered autonomously by a battery (sometimes charged by solar panels, or by converting </a:t>
            </a:r>
          </a:p>
          <a:p>
            <a:r>
              <a:rPr lang="en-US" dirty="0">
                <a:latin typeface="Calibri" panose="020F0502020204030204" pitchFamily="34" charset="0"/>
                <a:ea typeface="Calibri" panose="020F0502020204030204" pitchFamily="34" charset="0"/>
                <a:cs typeface="Calibri" panose="020F0502020204030204" pitchFamily="34" charset="0"/>
              </a:rPr>
              <a:t>fuel to electricity using fuel cells or a generator) EVs include, but are not limited to, road and </a:t>
            </a:r>
          </a:p>
          <a:p>
            <a:r>
              <a:rPr lang="en-US" dirty="0">
                <a:latin typeface="Calibri" panose="020F0502020204030204" pitchFamily="34" charset="0"/>
                <a:ea typeface="Calibri" panose="020F0502020204030204" pitchFamily="34" charset="0"/>
                <a:cs typeface="Calibri" panose="020F0502020204030204" pitchFamily="34" charset="0"/>
              </a:rPr>
              <a:t>rail vehicles, surface and underwater vessels, electric aircraft , and electric spacecraft. For </a:t>
            </a:r>
          </a:p>
          <a:p>
            <a:r>
              <a:rPr lang="en-US" dirty="0">
                <a:latin typeface="Calibri" panose="020F0502020204030204" pitchFamily="34" charset="0"/>
                <a:ea typeface="Calibri" panose="020F0502020204030204" pitchFamily="34" charset="0"/>
                <a:cs typeface="Calibri" panose="020F0502020204030204" pitchFamily="34" charset="0"/>
              </a:rPr>
              <a:t>road vehicles, together with other emerging automotive technologies such as autonomous </a:t>
            </a:r>
          </a:p>
          <a:p>
            <a:r>
              <a:rPr lang="en-US" dirty="0">
                <a:latin typeface="Calibri" panose="020F0502020204030204" pitchFamily="34" charset="0"/>
                <a:ea typeface="Calibri" panose="020F0502020204030204" pitchFamily="34" charset="0"/>
                <a:cs typeface="Calibri" panose="020F0502020204030204" pitchFamily="34" charset="0"/>
              </a:rPr>
              <a:t>driving, connected vehicles, and shared mobility, EVs form a future mobility vision called </a:t>
            </a:r>
          </a:p>
          <a:p>
            <a:r>
              <a:rPr lang="en-US" dirty="0">
                <a:latin typeface="Calibri" panose="020F0502020204030204" pitchFamily="34" charset="0"/>
                <a:ea typeface="Calibri" panose="020F0502020204030204" pitchFamily="34" charset="0"/>
                <a:cs typeface="Calibri" panose="020F0502020204030204" pitchFamily="34" charset="0"/>
              </a:rPr>
              <a:t>Connected, Autonomous, Shared, and Electric (CASE) Mobility.</a:t>
            </a:r>
          </a:p>
        </p:txBody>
      </p:sp>
    </p:spTree>
    <p:extLst>
      <p:ext uri="{BB962C8B-B14F-4D97-AF65-F5344CB8AC3E}">
        <p14:creationId xmlns:p14="http://schemas.microsoft.com/office/powerpoint/2010/main" val="123555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2693-5673-6B94-4BBD-6A3AFBFE0CA0}"/>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D829D36F-DD7F-5475-3E1B-542E3C462EAC}"/>
              </a:ext>
            </a:extLst>
          </p:cNvPr>
          <p:cNvSpPr>
            <a:spLocks noGrp="1"/>
          </p:cNvSpPr>
          <p:nvPr>
            <p:ph idx="1"/>
          </p:nvPr>
        </p:nvSpPr>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Environmental Impact:</a:t>
            </a:r>
            <a:r>
              <a:rPr lang="en-US" dirty="0">
                <a:latin typeface="Calibri" panose="020F0502020204030204" pitchFamily="34" charset="0"/>
                <a:ea typeface="Calibri" panose="020F0502020204030204" pitchFamily="34" charset="0"/>
                <a:cs typeface="Calibri" panose="020F0502020204030204" pitchFamily="34" charset="0"/>
              </a:rPr>
              <a:t> The analysis focuses on the environmental benefits of electric vehicles, such as reduced greenhouse gas emissions and decreased reliance on fossil fuels, driving the promotion of alternative fuel vehicles.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u="sng" dirty="0">
                <a:latin typeface="Calibri" panose="020F0502020204030204" pitchFamily="34" charset="0"/>
                <a:ea typeface="Calibri" panose="020F0502020204030204" pitchFamily="34" charset="0"/>
                <a:cs typeface="Calibri" panose="020F0502020204030204" pitchFamily="34" charset="0"/>
              </a:rPr>
              <a:t>Policy and Market Insights:</a:t>
            </a:r>
            <a:r>
              <a:rPr lang="en-US" dirty="0">
                <a:latin typeface="Calibri" panose="020F0502020204030204" pitchFamily="34" charset="0"/>
                <a:ea typeface="Calibri" panose="020F0502020204030204" pitchFamily="34" charset="0"/>
                <a:cs typeface="Calibri" panose="020F0502020204030204" pitchFamily="34" charset="0"/>
              </a:rPr>
              <a:t> By understanding the factors influencing Clean Alternative Fuel Vehicle (CAFV) eligibility and consumer preferences, policymakers and manufacturers can develop effective incentive programs and tailor offerings to accelerate the adoption of electric vehicles and reduce the environmental impact of traditional vehicles.</a:t>
            </a:r>
          </a:p>
        </p:txBody>
      </p:sp>
    </p:spTree>
    <p:extLst>
      <p:ext uri="{BB962C8B-B14F-4D97-AF65-F5344CB8AC3E}">
        <p14:creationId xmlns:p14="http://schemas.microsoft.com/office/powerpoint/2010/main" val="230524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721A-E15B-BDA5-B172-23EDC1EBEE51}"/>
              </a:ext>
            </a:extLst>
          </p:cNvPr>
          <p:cNvSpPr>
            <a:spLocks noGrp="1"/>
          </p:cNvSpPr>
          <p:nvPr>
            <p:ph type="title"/>
          </p:nvPr>
        </p:nvSpPr>
        <p:spPr>
          <a:xfrm>
            <a:off x="238041" y="961729"/>
            <a:ext cx="10077557" cy="1325563"/>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Main Questions:</a:t>
            </a:r>
          </a:p>
        </p:txBody>
      </p:sp>
      <p:sp>
        <p:nvSpPr>
          <p:cNvPr id="3" name="Content Placeholder 2">
            <a:extLst>
              <a:ext uri="{FF2B5EF4-FFF2-40B4-BE49-F238E27FC236}">
                <a16:creationId xmlns:a16="http://schemas.microsoft.com/office/drawing/2014/main" id="{2EF237F8-CDDE-8D79-F5BA-E23F1165D235}"/>
              </a:ext>
            </a:extLst>
          </p:cNvPr>
          <p:cNvSpPr>
            <a:spLocks noGrp="1"/>
          </p:cNvSpPr>
          <p:nvPr>
            <p:ph idx="1"/>
          </p:nvPr>
        </p:nvSpPr>
        <p:spPr>
          <a:xfrm>
            <a:off x="525717" y="2521885"/>
            <a:ext cx="11299699" cy="3705920"/>
          </a:xfrm>
        </p:spPr>
        <p:txBody>
          <a:bodyPr>
            <a:normAutofit fontScale="92500" lnSpcReduction="10000"/>
          </a:bodyPr>
          <a:lstStyle/>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the average electric range of vehicles by make and how does it vary among the top manufacturers?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Are certain EV models preferred over others by consumers?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the distribution of EV types (</a:t>
            </a:r>
            <a:r>
              <a:rPr lang="en-US" dirty="0" err="1">
                <a:latin typeface="Calibri" panose="020F0502020204030204" pitchFamily="34" charset="0"/>
                <a:ea typeface="Calibri" panose="020F0502020204030204" pitchFamily="34" charset="0"/>
                <a:cs typeface="Calibri" panose="020F0502020204030204" pitchFamily="34" charset="0"/>
              </a:rPr>
              <a:t>eg</a:t>
            </a:r>
            <a:r>
              <a:rPr lang="en-US" dirty="0">
                <a:latin typeface="Calibri" panose="020F0502020204030204" pitchFamily="34" charset="0"/>
                <a:ea typeface="Calibri" panose="020F0502020204030204" pitchFamily="34" charset="0"/>
                <a:cs typeface="Calibri" panose="020F0502020204030204" pitchFamily="34" charset="0"/>
              </a:rPr>
              <a:t>: batter electric vehicle, plug-in hybrid electric vehicle) in the dataset and how did it evolve overtime?</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Are there demographic patterns that influence EV adoption?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 which Year Electric Vehicles increased?</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are the Top 10 counts of cars per City and per County?</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are the Top 5 vs Bottom 5 Comparison?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Is there any relationship between range anxiety and EV adoption?</a:t>
            </a: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244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8246F04-A6C0-9BAF-8B2A-9EC719323723}"/>
              </a:ext>
            </a:extLst>
          </p:cNvPr>
          <p:cNvSpPr>
            <a:spLocks noGrp="1"/>
          </p:cNvSpPr>
          <p:nvPr>
            <p:ph type="title"/>
          </p:nvPr>
        </p:nvSpPr>
        <p:spPr>
          <a:xfrm>
            <a:off x="525718" y="775403"/>
            <a:ext cx="5512288" cy="1835608"/>
          </a:xfrm>
        </p:spPr>
        <p:txBody>
          <a:bodyPr anchor="t">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About Data:</a:t>
            </a:r>
          </a:p>
        </p:txBody>
      </p:sp>
      <p:grpSp>
        <p:nvGrpSpPr>
          <p:cNvPr id="38"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073EF1A-6001-CF2A-4FE2-6CB822EB6840}"/>
              </a:ext>
            </a:extLst>
          </p:cNvPr>
          <p:cNvSpPr>
            <a:spLocks noGrp="1"/>
          </p:cNvSpPr>
          <p:nvPr>
            <p:ph idx="1"/>
          </p:nvPr>
        </p:nvSpPr>
        <p:spPr>
          <a:xfrm>
            <a:off x="6444040" y="1114691"/>
            <a:ext cx="5418446" cy="5179273"/>
          </a:xfrm>
        </p:spPr>
        <p:txBody>
          <a:bodyPr>
            <a:normAutofit/>
          </a:bodyPr>
          <a:lstStyle/>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There are total 17 variables and 159467 observations in this data. after cleaning there are 82046 observations and 13 variables.</a:t>
            </a:r>
          </a:p>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data was taken from www.kaggle.com and covers the electric vehicles registered in cities of Washington state.</a:t>
            </a:r>
          </a:p>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dataset spans the time frame of 1997 to 2024-feb, a 27-year period.</a:t>
            </a:r>
          </a:p>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These variables include both character data, providing a comprehensive overview. </a:t>
            </a:r>
          </a:p>
        </p:txBody>
      </p:sp>
      <p:sp>
        <p:nvSpPr>
          <p:cNvPr id="46" name="Freeform: Shape 45">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7" name="Picture 56">
            <a:extLst>
              <a:ext uri="{FF2B5EF4-FFF2-40B4-BE49-F238E27FC236}">
                <a16:creationId xmlns:a16="http://schemas.microsoft.com/office/drawing/2014/main" id="{6B6B5D7C-57C2-C90A-D8E9-6E60BAF34F58}"/>
              </a:ext>
            </a:extLst>
          </p:cNvPr>
          <p:cNvPicPr>
            <a:picLocks noChangeAspect="1"/>
          </p:cNvPicPr>
          <p:nvPr/>
        </p:nvPicPr>
        <p:blipFill>
          <a:blip r:embed="rId3"/>
          <a:stretch>
            <a:fillRect/>
          </a:stretch>
        </p:blipFill>
        <p:spPr>
          <a:xfrm>
            <a:off x="417091" y="1758865"/>
            <a:ext cx="5991088" cy="2726049"/>
          </a:xfrm>
          <a:prstGeom prst="rect">
            <a:avLst/>
          </a:prstGeom>
        </p:spPr>
      </p:pic>
    </p:spTree>
    <p:extLst>
      <p:ext uri="{BB962C8B-B14F-4D97-AF65-F5344CB8AC3E}">
        <p14:creationId xmlns:p14="http://schemas.microsoft.com/office/powerpoint/2010/main" val="400012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68F1-E52D-0F09-19C1-694AABB3FFFC}"/>
              </a:ext>
            </a:extLst>
          </p:cNvPr>
          <p:cNvSpPr>
            <a:spLocks noGrp="1"/>
          </p:cNvSpPr>
          <p:nvPr>
            <p:ph type="title"/>
          </p:nvPr>
        </p:nvSpPr>
        <p:spPr>
          <a:xfrm>
            <a:off x="289412" y="930907"/>
            <a:ext cx="10077557" cy="1325563"/>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E599323D-B051-9251-3DA9-8015493C894A}"/>
              </a:ext>
            </a:extLst>
          </p:cNvPr>
          <p:cNvSpPr>
            <a:spLocks noGrp="1"/>
          </p:cNvSpPr>
          <p:nvPr>
            <p:ph idx="1"/>
          </p:nvPr>
        </p:nvSpPr>
        <p:spPr>
          <a:xfrm>
            <a:off x="289412" y="2470514"/>
            <a:ext cx="11237915" cy="4002483"/>
          </a:xfrm>
        </p:spPr>
        <p:txBody>
          <a:bodyPr>
            <a:normAutofit/>
          </a:bodyPr>
          <a:lstStyle/>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Removed few variables which are not needed for analysis and created new data frame called </a:t>
            </a:r>
            <a:r>
              <a:rPr lang="en-US" dirty="0" err="1">
                <a:latin typeface="Calibri" panose="020F0502020204030204" pitchFamily="34" charset="0"/>
                <a:ea typeface="Calibri" panose="020F0502020204030204" pitchFamily="34" charset="0"/>
                <a:cs typeface="Calibri" panose="020F0502020204030204" pitchFamily="34" charset="0"/>
              </a:rPr>
              <a:t>Ev_electric</a:t>
            </a:r>
            <a:r>
              <a:rPr lang="en-US" dirty="0">
                <a:latin typeface="Calibri" panose="020F0502020204030204" pitchFamily="34" charset="0"/>
                <a:ea typeface="Calibri" panose="020F0502020204030204" pitchFamily="34" charset="0"/>
                <a:cs typeface="Calibri" panose="020F0502020204030204" pitchFamily="34" charset="0"/>
              </a:rPr>
              <a:t> with (VIN, County, City, </a:t>
            </a:r>
            <a:r>
              <a:rPr lang="en-US" dirty="0" err="1">
                <a:latin typeface="Calibri" panose="020F0502020204030204" pitchFamily="34" charset="0"/>
                <a:ea typeface="Calibri" panose="020F0502020204030204" pitchFamily="34" charset="0"/>
                <a:cs typeface="Calibri" panose="020F0502020204030204" pitchFamily="34" charset="0"/>
              </a:rPr>
              <a:t>Model_Year</a:t>
            </a:r>
            <a:r>
              <a:rPr lang="en-US" dirty="0">
                <a:latin typeface="Calibri" panose="020F0502020204030204" pitchFamily="34" charset="0"/>
                <a:ea typeface="Calibri" panose="020F0502020204030204" pitchFamily="34" charset="0"/>
                <a:cs typeface="Calibri" panose="020F0502020204030204" pitchFamily="34" charset="0"/>
              </a:rPr>
              <a:t>, Make, Model, </a:t>
            </a:r>
            <a:r>
              <a:rPr lang="en-US" dirty="0" err="1">
                <a:latin typeface="Calibri" panose="020F0502020204030204" pitchFamily="34" charset="0"/>
                <a:ea typeface="Calibri" panose="020F0502020204030204" pitchFamily="34" charset="0"/>
                <a:cs typeface="Calibri" panose="020F0502020204030204" pitchFamily="34" charset="0"/>
              </a:rPr>
              <a:t>Electric_Vehicle_Type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CAFV_Eligibility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Electric_Range</a:t>
            </a:r>
            <a:r>
              <a:rPr lang="en-US" dirty="0">
                <a:latin typeface="Calibri" panose="020F0502020204030204" pitchFamily="34" charset="0"/>
                <a:ea typeface="Calibri" panose="020F0502020204030204" pitchFamily="34" charset="0"/>
                <a:cs typeface="Calibri" panose="020F0502020204030204" pitchFamily="34" charset="0"/>
              </a:rPr>
              <a:t>, State, </a:t>
            </a:r>
            <a:r>
              <a:rPr lang="en-US" dirty="0" err="1">
                <a:latin typeface="Calibri" panose="020F0502020204030204" pitchFamily="34" charset="0"/>
                <a:ea typeface="Calibri" panose="020F0502020204030204" pitchFamily="34" charset="0"/>
                <a:cs typeface="Calibri" panose="020F0502020204030204" pitchFamily="34" charset="0"/>
              </a:rPr>
              <a:t>Electric_Utility</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Vehicle_Location</a:t>
            </a:r>
            <a:r>
              <a:rPr lang="en-US"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renaming column names (VIN..1.10. to "VIN“, </a:t>
            </a:r>
            <a:r>
              <a:rPr lang="en-US" dirty="0" err="1">
                <a:latin typeface="Calibri" panose="020F0502020204030204" pitchFamily="34" charset="0"/>
                <a:ea typeface="Calibri" panose="020F0502020204030204" pitchFamily="34" charset="0"/>
                <a:cs typeface="Calibri" panose="020F0502020204030204" pitchFamily="34" charset="0"/>
              </a:rPr>
              <a:t>Clean.Alternative.Fuel.Vehicle..CAFV..Eligibility</a:t>
            </a:r>
            <a:r>
              <a:rPr lang="en-US" dirty="0">
                <a:latin typeface="Calibri" panose="020F0502020204030204" pitchFamily="34" charset="0"/>
                <a:ea typeface="Calibri" panose="020F0502020204030204" pitchFamily="34" charset="0"/>
                <a:cs typeface="Calibri" panose="020F0502020204030204" pitchFamily="34" charset="0"/>
              </a:rPr>
              <a:t> to </a:t>
            </a:r>
            <a:r>
              <a:rPr lang="en-US" dirty="0" err="1">
                <a:latin typeface="Calibri" panose="020F0502020204030204" pitchFamily="34" charset="0"/>
                <a:ea typeface="Calibri" panose="020F0502020204030204" pitchFamily="34" charset="0"/>
                <a:cs typeface="Calibri" panose="020F0502020204030204" pitchFamily="34" charset="0"/>
              </a:rPr>
              <a:t>CAFV_Eligibility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Model.Year</a:t>
            </a:r>
            <a:r>
              <a:rPr lang="en-US" dirty="0">
                <a:latin typeface="Calibri" panose="020F0502020204030204" pitchFamily="34" charset="0"/>
                <a:ea typeface="Calibri" panose="020F0502020204030204" pitchFamily="34" charset="0"/>
                <a:cs typeface="Calibri" panose="020F0502020204030204" pitchFamily="34" charset="0"/>
              </a:rPr>
              <a:t> to </a:t>
            </a:r>
            <a:r>
              <a:rPr lang="en-US" dirty="0" err="1">
                <a:latin typeface="Calibri" panose="020F0502020204030204" pitchFamily="34" charset="0"/>
                <a:ea typeface="Calibri" panose="020F0502020204030204" pitchFamily="34" charset="0"/>
                <a:cs typeface="Calibri" panose="020F0502020204030204" pitchFamily="34" charset="0"/>
              </a:rPr>
              <a:t>Model_Year</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Electric.Vehicle.Type</a:t>
            </a:r>
            <a:r>
              <a:rPr lang="en-US" dirty="0">
                <a:latin typeface="Calibri" panose="020F0502020204030204" pitchFamily="34" charset="0"/>
                <a:ea typeface="Calibri" panose="020F0502020204030204" pitchFamily="34" charset="0"/>
                <a:cs typeface="Calibri" panose="020F0502020204030204" pitchFamily="34" charset="0"/>
              </a:rPr>
              <a:t> to </a:t>
            </a:r>
            <a:r>
              <a:rPr lang="en-US" dirty="0" err="1">
                <a:latin typeface="Calibri" panose="020F0502020204030204" pitchFamily="34" charset="0"/>
                <a:ea typeface="Calibri" panose="020F0502020204030204" pitchFamily="34" charset="0"/>
                <a:cs typeface="Calibri" panose="020F0502020204030204" pitchFamily="34" charset="0"/>
              </a:rPr>
              <a:t>Electric_Vehicle_Type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etc</a:t>
            </a:r>
            <a:r>
              <a:rPr lang="en-US"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filtering out rows where certain columns have missing or empty values (NA or "").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Removed one level from </a:t>
            </a:r>
            <a:r>
              <a:rPr lang="en-US" dirty="0" err="1">
                <a:latin typeface="Calibri" panose="020F0502020204030204" pitchFamily="34" charset="0"/>
                <a:ea typeface="Calibri" panose="020F0502020204030204" pitchFamily="34" charset="0"/>
                <a:cs typeface="Calibri" panose="020F0502020204030204" pitchFamily="34" charset="0"/>
              </a:rPr>
              <a:t>CAFV_Eligibility</a:t>
            </a:r>
            <a:r>
              <a:rPr lang="en-US" dirty="0">
                <a:latin typeface="Calibri" panose="020F0502020204030204" pitchFamily="34" charset="0"/>
                <a:ea typeface="Calibri" panose="020F0502020204030204" pitchFamily="34" charset="0"/>
                <a:cs typeface="Calibri" panose="020F0502020204030204" pitchFamily="34" charset="0"/>
              </a:rPr>
              <a:t> variable because that variable is zero which is affecting my analysis.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Converted '</a:t>
            </a:r>
            <a:r>
              <a:rPr lang="en-US" dirty="0" err="1">
                <a:latin typeface="Calibri" panose="020F0502020204030204" pitchFamily="34" charset="0"/>
                <a:ea typeface="Calibri" panose="020F0502020204030204" pitchFamily="34" charset="0"/>
                <a:cs typeface="Calibri" panose="020F0502020204030204" pitchFamily="34" charset="0"/>
              </a:rPr>
              <a:t>CAFV_Eligibility</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EV_Type_Num</a:t>
            </a:r>
            <a:r>
              <a:rPr lang="en-US" dirty="0">
                <a:latin typeface="Calibri" panose="020F0502020204030204" pitchFamily="34" charset="0"/>
                <a:ea typeface="Calibri" panose="020F0502020204030204" pitchFamily="34" charset="0"/>
                <a:cs typeface="Calibri" panose="020F0502020204030204" pitchFamily="34" charset="0"/>
              </a:rPr>
              <a:t>' to factors using </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1375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4D81CC5-21A3-FCC0-7052-08167AFE508A}"/>
              </a:ext>
            </a:extLst>
          </p:cNvPr>
          <p:cNvSpPr>
            <a:spLocks noGrp="1"/>
          </p:cNvSpPr>
          <p:nvPr>
            <p:ph type="title"/>
          </p:nvPr>
        </p:nvSpPr>
        <p:spPr>
          <a:xfrm>
            <a:off x="284245" y="1115296"/>
            <a:ext cx="4663649" cy="1455091"/>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Analysis:</a:t>
            </a:r>
          </a:p>
        </p:txBody>
      </p:sp>
      <p:sp>
        <p:nvSpPr>
          <p:cNvPr id="69" name="Freeform: Shape 6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4"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 name="Content Placeholder 11">
            <a:extLst>
              <a:ext uri="{FF2B5EF4-FFF2-40B4-BE49-F238E27FC236}">
                <a16:creationId xmlns:a16="http://schemas.microsoft.com/office/drawing/2014/main" id="{FB6C0789-12DF-B07E-4F80-6C3B4D5363CB}"/>
              </a:ext>
            </a:extLst>
          </p:cNvPr>
          <p:cNvSpPr>
            <a:spLocks noGrp="1"/>
          </p:cNvSpPr>
          <p:nvPr>
            <p:ph idx="1"/>
          </p:nvPr>
        </p:nvSpPr>
        <p:spPr>
          <a:xfrm>
            <a:off x="45520" y="2685245"/>
            <a:ext cx="4905122" cy="337278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Bar chart showing highest average electric range of vehicles by make and how does it vary among the top 10 manufacturers.</a:t>
            </a:r>
          </a:p>
        </p:txBody>
      </p:sp>
      <p:sp>
        <p:nvSpPr>
          <p:cNvPr id="79" name="Freeform: Shape 7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1" name="Group 80">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2" name="Freeform: Shape 81">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3" name="Freeform: Shape 82">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Freeform: Shape 83">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C86ACF08-ADE7-A790-DDC2-2D974D6D3BE9}"/>
              </a:ext>
            </a:extLst>
          </p:cNvPr>
          <p:cNvPicPr>
            <a:picLocks noChangeAspect="1"/>
          </p:cNvPicPr>
          <p:nvPr/>
        </p:nvPicPr>
        <p:blipFill>
          <a:blip r:embed="rId3"/>
          <a:stretch>
            <a:fillRect/>
          </a:stretch>
        </p:blipFill>
        <p:spPr>
          <a:xfrm>
            <a:off x="4953390" y="538583"/>
            <a:ext cx="5993301" cy="4719481"/>
          </a:xfrm>
          <a:prstGeom prst="rect">
            <a:avLst/>
          </a:prstGeom>
        </p:spPr>
      </p:pic>
    </p:spTree>
    <p:extLst>
      <p:ext uri="{BB962C8B-B14F-4D97-AF65-F5344CB8AC3E}">
        <p14:creationId xmlns:p14="http://schemas.microsoft.com/office/powerpoint/2010/main" val="388541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5" name="Freeform: Shape 7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02634" y="2585111"/>
            <a:ext cx="972241" cy="45718"/>
            <a:chOff x="4886325" y="3371754"/>
            <a:chExt cx="2418492" cy="113728"/>
          </a:xfrm>
          <a:solidFill>
            <a:schemeClr val="accent1"/>
          </a:solidFill>
        </p:grpSpPr>
        <p:sp>
          <p:nvSpPr>
            <p:cNvPr id="7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6750332A-3795-660F-9B87-3AB611A38ADD}"/>
              </a:ext>
            </a:extLst>
          </p:cNvPr>
          <p:cNvSpPr>
            <a:spLocks noGrp="1"/>
          </p:cNvSpPr>
          <p:nvPr>
            <p:ph idx="1"/>
          </p:nvPr>
        </p:nvSpPr>
        <p:spPr>
          <a:xfrm>
            <a:off x="183128" y="668740"/>
            <a:ext cx="10576917" cy="1517642"/>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 are the Top 10 counts of cars per City and per County?</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King County leads among the top 10 counties with highest number of Electric Vehicles of 40893.</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Seattle leads among the top 10 cities with the highest number of electric vehicles of 14406.</a:t>
            </a:r>
          </a:p>
        </p:txBody>
      </p:sp>
      <p:pic>
        <p:nvPicPr>
          <p:cNvPr id="5" name="Picture 4">
            <a:extLst>
              <a:ext uri="{FF2B5EF4-FFF2-40B4-BE49-F238E27FC236}">
                <a16:creationId xmlns:a16="http://schemas.microsoft.com/office/drawing/2014/main" id="{8443E988-2AD5-8399-4608-530ADCA51582}"/>
              </a:ext>
            </a:extLst>
          </p:cNvPr>
          <p:cNvPicPr>
            <a:picLocks noChangeAspect="1"/>
          </p:cNvPicPr>
          <p:nvPr/>
        </p:nvPicPr>
        <p:blipFill>
          <a:blip r:embed="rId3"/>
          <a:stretch>
            <a:fillRect/>
          </a:stretch>
        </p:blipFill>
        <p:spPr>
          <a:xfrm>
            <a:off x="183128" y="2410404"/>
            <a:ext cx="5408435" cy="4285348"/>
          </a:xfrm>
          <a:prstGeom prst="rect">
            <a:avLst/>
          </a:prstGeom>
        </p:spPr>
      </p:pic>
      <p:pic>
        <p:nvPicPr>
          <p:cNvPr id="8" name="Picture 7">
            <a:extLst>
              <a:ext uri="{FF2B5EF4-FFF2-40B4-BE49-F238E27FC236}">
                <a16:creationId xmlns:a16="http://schemas.microsoft.com/office/drawing/2014/main" id="{2B5F8F76-34B8-08A6-4F2A-47B126343E67}"/>
              </a:ext>
            </a:extLst>
          </p:cNvPr>
          <p:cNvPicPr>
            <a:picLocks noChangeAspect="1"/>
          </p:cNvPicPr>
          <p:nvPr/>
        </p:nvPicPr>
        <p:blipFill>
          <a:blip r:embed="rId4"/>
          <a:stretch>
            <a:fillRect/>
          </a:stretch>
        </p:blipFill>
        <p:spPr>
          <a:xfrm>
            <a:off x="6096000" y="2410404"/>
            <a:ext cx="5430761" cy="4285348"/>
          </a:xfrm>
          <a:prstGeom prst="rect">
            <a:avLst/>
          </a:prstGeom>
        </p:spPr>
      </p:pic>
    </p:spTree>
    <p:extLst>
      <p:ext uri="{BB962C8B-B14F-4D97-AF65-F5344CB8AC3E}">
        <p14:creationId xmlns:p14="http://schemas.microsoft.com/office/powerpoint/2010/main" val="274113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7" name="Freeform: Shape 7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8"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9"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 name="Content Placeholder 10">
            <a:extLst>
              <a:ext uri="{FF2B5EF4-FFF2-40B4-BE49-F238E27FC236}">
                <a16:creationId xmlns:a16="http://schemas.microsoft.com/office/drawing/2014/main" id="{C1E5798F-D291-0795-EB53-5A265B32AA0E}"/>
              </a:ext>
            </a:extLst>
          </p:cNvPr>
          <p:cNvSpPr>
            <a:spLocks noGrp="1"/>
          </p:cNvSpPr>
          <p:nvPr>
            <p:ph idx="1"/>
          </p:nvPr>
        </p:nvSpPr>
        <p:spPr>
          <a:xfrm>
            <a:off x="142314" y="2791867"/>
            <a:ext cx="4663649" cy="327450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Electric Vehicle Trend by model year using time series analysis.</a:t>
            </a:r>
          </a:p>
        </p:txBody>
      </p:sp>
      <p:sp>
        <p:nvSpPr>
          <p:cNvPr id="84" name="Freeform: Shape 8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5" name="Group 8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6" name="Freeform: Shape 8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Freeform: Shape 8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8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E70739A0-E5A5-F457-72B1-043E7C60BD01}"/>
              </a:ext>
            </a:extLst>
          </p:cNvPr>
          <p:cNvPicPr>
            <a:picLocks noChangeAspect="1"/>
          </p:cNvPicPr>
          <p:nvPr/>
        </p:nvPicPr>
        <p:blipFill>
          <a:blip r:embed="rId3"/>
          <a:stretch>
            <a:fillRect/>
          </a:stretch>
        </p:blipFill>
        <p:spPr>
          <a:xfrm>
            <a:off x="5715082" y="206596"/>
            <a:ext cx="6398423" cy="5032230"/>
          </a:xfrm>
          <a:prstGeom prst="rect">
            <a:avLst/>
          </a:prstGeom>
        </p:spPr>
      </p:pic>
      <p:pic>
        <p:nvPicPr>
          <p:cNvPr id="7" name="Picture 6">
            <a:extLst>
              <a:ext uri="{FF2B5EF4-FFF2-40B4-BE49-F238E27FC236}">
                <a16:creationId xmlns:a16="http://schemas.microsoft.com/office/drawing/2014/main" id="{A1311BF1-1E0F-EFB1-22A2-4B7E19CE1500}"/>
              </a:ext>
            </a:extLst>
          </p:cNvPr>
          <p:cNvPicPr>
            <a:picLocks noChangeAspect="1"/>
          </p:cNvPicPr>
          <p:nvPr/>
        </p:nvPicPr>
        <p:blipFill>
          <a:blip r:embed="rId4"/>
          <a:stretch>
            <a:fillRect/>
          </a:stretch>
        </p:blipFill>
        <p:spPr>
          <a:xfrm>
            <a:off x="78495" y="3983032"/>
            <a:ext cx="5586905" cy="572492"/>
          </a:xfrm>
          <a:prstGeom prst="rect">
            <a:avLst/>
          </a:prstGeom>
        </p:spPr>
      </p:pic>
    </p:spTree>
    <p:extLst>
      <p:ext uri="{BB962C8B-B14F-4D97-AF65-F5344CB8AC3E}">
        <p14:creationId xmlns:p14="http://schemas.microsoft.com/office/powerpoint/2010/main" val="4055552484"/>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24988</TotalTime>
  <Words>2130</Words>
  <Application>Microsoft Office PowerPoint</Application>
  <PresentationFormat>Widescreen</PresentationFormat>
  <Paragraphs>141</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Avenir Next LT Pro</vt:lpstr>
      <vt:lpstr>Avenir Next LT Pro Light</vt:lpstr>
      <vt:lpstr>Calibri</vt:lpstr>
      <vt:lpstr>Georgia Pro Semibold</vt:lpstr>
      <vt:lpstr>Söhne</vt:lpstr>
      <vt:lpstr>RocaVTI</vt:lpstr>
      <vt:lpstr>Electric Vehicle Population Data </vt:lpstr>
      <vt:lpstr>Background:</vt:lpstr>
      <vt:lpstr>Motivation:</vt:lpstr>
      <vt:lpstr>Main Questions:</vt:lpstr>
      <vt:lpstr>About Data:</vt:lpstr>
      <vt:lpstr>Data Cleaning:</vt:lpstr>
      <vt:lpstr>Analysis:</vt:lpstr>
      <vt:lpstr>PowerPoint Presentation</vt:lpstr>
      <vt:lpstr>PowerPoint Presentation</vt:lpstr>
      <vt:lpstr>PowerPoint Presentation</vt:lpstr>
      <vt:lpstr>Are there demographic patterns that influence EV adoption?</vt:lpstr>
      <vt:lpstr>PowerPoint Presentation</vt:lpstr>
      <vt:lpstr>PowerPoint Presentation</vt:lpstr>
      <vt:lpstr>PowerPoint Presentation</vt:lpstr>
      <vt:lpstr>Before balancing</vt:lpstr>
      <vt:lpstr>After Balancing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Population Data</dc:title>
  <dc:creator>Niharika b</dc:creator>
  <cp:lastModifiedBy>Niharika b</cp:lastModifiedBy>
  <cp:revision>2</cp:revision>
  <dcterms:created xsi:type="dcterms:W3CDTF">2024-04-10T17:21:06Z</dcterms:created>
  <dcterms:modified xsi:type="dcterms:W3CDTF">2024-05-24T20:55:25Z</dcterms:modified>
</cp:coreProperties>
</file>