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2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6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6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E2C1CA-E551-4E00-AC7C-031E09A60AD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A698A6-80E0-4B72-A31E-3B15075F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C18A-9135-9D73-7DFB-11E93EF7C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30" y="499533"/>
            <a:ext cx="8825658" cy="2677648"/>
          </a:xfrm>
        </p:spPr>
        <p:txBody>
          <a:bodyPr/>
          <a:lstStyle/>
          <a:p>
            <a:r>
              <a:rPr lang="en-US" dirty="0"/>
              <a:t>Stock value prediction using LTSM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F7576-BF51-BA3E-E6F7-30D04F30E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4B46C-A1FD-B8C1-54BE-7E1B79F1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Graph real vs predicted values.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Trained data count.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6DA9F34-09EC-EFE3-7B58-D4328615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6" y="1623832"/>
            <a:ext cx="6251664" cy="36103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E48E2211-8539-96ED-2C61-38E65C910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2" y="594560"/>
            <a:ext cx="272796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6BDF-39DB-EDAD-6569-08E3F16A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C334-E0E4-E54B-011B-55995DE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Eapen J, Bein D, Verma A. Novel deep learning model with CNN and bi-directional LSTM for improved stock market index prediction. In: 2019 IEEE 9th annual computing and communication workshop and conference (CCWC). 2019. pp. 264–70.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Brownlee J. Deep learning for time series forecasting: predict the future with MLPs, CNNs and LSTMs in Python. Machine Learning Mastery. 2018.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Idrees SM,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MA, Agarwal P. A prediction approach for stock market volatility based on time series data. IEEE Access. 2019;7:17287–98.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Jeon S, Hong B, Chang V. Pattern graph tracking-based stock price prediction using big data. Future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Syst. 2018;80:171–87.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Liu G, Wang X. A new metric for individual stock trend prediction.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2019;82(March):1–12.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76BF-F484-C5FE-1EE4-5B924638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99C0-B6CA-299B-43D4-68F0B7AC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91329"/>
            <a:ext cx="8825659" cy="23230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Niharika Bolledla – 700734351</a:t>
            </a:r>
          </a:p>
          <a:p>
            <a:pPr marL="0" indent="0" algn="ctr">
              <a:buNone/>
            </a:pPr>
            <a:r>
              <a:rPr lang="en-US" dirty="0"/>
              <a:t>Sowjanya Kondala – 700728487</a:t>
            </a:r>
          </a:p>
          <a:p>
            <a:pPr marL="0" indent="0" algn="ctr">
              <a:buNone/>
            </a:pPr>
            <a:r>
              <a:rPr lang="en-US" dirty="0"/>
              <a:t>Mounisha Kyatham – 700728716</a:t>
            </a:r>
          </a:p>
          <a:p>
            <a:pPr marL="0" indent="0" algn="ctr">
              <a:buNone/>
            </a:pPr>
            <a:r>
              <a:rPr lang="en-US" dirty="0"/>
              <a:t>Rajasekhar Reddy Chinnapureddy - 700734351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5B27-3BA9-5ABD-E759-2604812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7D39-D375-86EA-071D-DD5859CD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 1 worked on collection of references.</a:t>
            </a:r>
          </a:p>
          <a:p>
            <a:endParaRPr lang="en-US" dirty="0"/>
          </a:p>
          <a:p>
            <a:r>
              <a:rPr lang="en-US" dirty="0"/>
              <a:t>Team member 2 worked on documentation like report, ppt.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Team member 3 made out conclusion and dataset collection to move on.</a:t>
            </a:r>
          </a:p>
          <a:p>
            <a:endParaRPr lang="en-US" dirty="0"/>
          </a:p>
          <a:p>
            <a:r>
              <a:rPr lang="en-US" dirty="0"/>
              <a:t>Team member 4 has done coding for </a:t>
            </a:r>
            <a:r>
              <a:rPr lang="en-US"/>
              <a:t>the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8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94B9-C888-1A0A-298B-141CC482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2D57-EE1A-0350-8796-7CEE1979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gain is indeed the main driver behind attempts to forecast the value of stocks.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discovery of such a mathematical formula that could also accurately forecast that trend.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outperform its competitors, investors, analysts, including investing experts were constantly.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3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C5BE-6F55-34EC-C7E5-D0626242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E548-2704-A7F4-9222-DBC44356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makers, researchers, politicians, and economists have all recently shown a renewed interest in method solves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suggested work aims to investigate and enhance supervised learning systems for prediction of stock prices.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connectivity a enumerate of  historical price levels.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3265-8352-D49F-DEA6-D8657524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BC7E-F082-CE97-2587-4BC742D0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LSTM and stock exchange forecasting have a large body.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Fundamental analysis, technical analysis, and time series analysis are indeed the three basic types of financial sector forecasting and assessment. 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Researchers then used LSTM, feeding it previous price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8597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F65A-1732-F5A7-0640-D94C9C9C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C5F4-0F86-C98E-6354-DFDCFDD1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forecasting &amp; modeling plays an important role in data analysis. Time series analysis is a specialized branch of statistics used extensively in fields such as Econometrics &amp; Operation Research. </a:t>
            </a:r>
          </a:p>
          <a:p>
            <a:endParaRPr lang="en-US" dirty="0"/>
          </a:p>
          <a:p>
            <a:r>
              <a:rPr lang="en-US" dirty="0"/>
              <a:t>Time Series is being widely used in analytics &amp; data science. Stock prices are volatile in nature and price depends on various factors. The main aim of this project is to predict stock prices using Long short-term memory (LSTM).</a:t>
            </a:r>
          </a:p>
        </p:txBody>
      </p:sp>
    </p:spTree>
    <p:extLst>
      <p:ext uri="{BB962C8B-B14F-4D97-AF65-F5344CB8AC3E}">
        <p14:creationId xmlns:p14="http://schemas.microsoft.com/office/powerpoint/2010/main" val="63410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8CF7C5-117C-459C-9B4C-82B31795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B3FB86-7EC1-4073-8317-D932BC571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6F02C3-73C4-4B91-B422-EAB2FACE6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E54839-92D5-4E97-B38E-24927FD44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959A4D-BD4D-4664-AA21-132D65AF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CB0910B-74A9-4D39-9741-5AD6A5A54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03AEDDF-85E0-4F20-B92E-3C244FB6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D23053-72E3-FF8A-0324-602098B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144D-EDD0-BB8E-25EE-3C1D60DD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 expansion. is the primary crucial technique.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expansion techniques are maximum-minimum scalability, polarization, and variation.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split the commonly known of forecasting an actual figure into two consecutive challenges.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transmitted to the PCA algorithm, which reduces the feature matrix scaling into j elements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8282C68-0CFD-5AB4-3D97-3E72F9FD1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3883" r="23077"/>
          <a:stretch/>
        </p:blipFill>
        <p:spPr bwMode="auto">
          <a:xfrm>
            <a:off x="6392595" y="645106"/>
            <a:ext cx="4930552" cy="558536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9E16AD-C39A-45E0-9155-60C082A8D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1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BAEBD5D-E377-46BB-B8D2-C86BFE553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7075E82-2005-4399-8586-0EECBFE78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79897425-EB5B-4F29-B5A9-2F3E87208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D17079-FEA0-D968-63E2-10794345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373877" cy="1622322"/>
          </a:xfrm>
        </p:spPr>
        <p:txBody>
          <a:bodyPr>
            <a:normAutofit/>
          </a:bodyPr>
          <a:lstStyle/>
          <a:p>
            <a:r>
              <a:rPr lang="en-US" dirty="0"/>
              <a:t>Preliminary Results: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8886858B-84B9-CCB6-0FA8-67815BD0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373877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data for the project.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Fitting the model. 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0F799FEA-E1DF-92EA-95BB-B78DC134A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1" r="3" b="14119"/>
          <a:stretch/>
        </p:blipFill>
        <p:spPr>
          <a:xfrm>
            <a:off x="6398006" y="2946127"/>
            <a:ext cx="4909867" cy="32843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C8B2C74-B274-48EE-9967-4E000749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037B852D-4297-BDA4-580E-6F8926012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46" y="1153815"/>
            <a:ext cx="329184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27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518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 Boardroom</vt:lpstr>
      <vt:lpstr>Stock value prediction using LTSM</vt:lpstr>
      <vt:lpstr>Team Members</vt:lpstr>
      <vt:lpstr>Roles and contributions</vt:lpstr>
      <vt:lpstr>Motivation</vt:lpstr>
      <vt:lpstr>Objective</vt:lpstr>
      <vt:lpstr>Related work:</vt:lpstr>
      <vt:lpstr>Problem statement</vt:lpstr>
      <vt:lpstr>Proposed solution:</vt:lpstr>
      <vt:lpstr>Preliminary Results: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value prediction using LTSM</dc:title>
  <dc:creator>Karthik Nagarapu</dc:creator>
  <cp:lastModifiedBy>niharika</cp:lastModifiedBy>
  <cp:revision>3</cp:revision>
  <dcterms:created xsi:type="dcterms:W3CDTF">2022-12-03T03:11:04Z</dcterms:created>
  <dcterms:modified xsi:type="dcterms:W3CDTF">2022-12-05T18:48:25Z</dcterms:modified>
</cp:coreProperties>
</file>