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0D4758-6579-4CCA-B34B-DE642D29F32C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4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48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36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71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40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7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98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0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81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90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4758-6579-4CCA-B34B-DE642D29F32C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51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E0D4758-6579-4CCA-B34B-DE642D29F32C}" type="datetimeFigureOut">
              <a:rPr lang="en-IN" smtClean="0"/>
              <a:t>18-03-2022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A19E3C3-D369-4F25-88DA-0F7FC149E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79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HxiGGJ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EDDA-8144-41B0-ACB7-B9E2A0AB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9" name="Content Placeholder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823F219-F305-4AED-814F-8A9CB8FB1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8" y="225286"/>
            <a:ext cx="11741427" cy="6414053"/>
          </a:xfrm>
        </p:spPr>
      </p:pic>
    </p:spTree>
    <p:extLst>
      <p:ext uri="{BB962C8B-B14F-4D97-AF65-F5344CB8AC3E}">
        <p14:creationId xmlns:p14="http://schemas.microsoft.com/office/powerpoint/2010/main" val="210025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462D-0DF4-4415-B325-D14FC622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5" y="278295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 Predication Using Supervised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563D-E441-4984-B936-FC958A2C8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329" y="1964635"/>
            <a:ext cx="9872871" cy="247484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the percentage of an student based on the number of study hours.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simple linear regression task as it involves just two variables.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can be found at :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https://bit.ly/2HxiGGJ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task , we have to predict the score of student if a student studies  for 9.25 hrs/day.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94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8055-18D4-483D-9B0B-173CD055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52" y="520542"/>
            <a:ext cx="9875520" cy="1356360"/>
          </a:xfrm>
        </p:spPr>
        <p:txBody>
          <a:bodyPr>
            <a:normAutofit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Machine Learning:</a:t>
            </a:r>
            <a:b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1DA00-7853-4D99-AEE6-5D8B47FA2E74}"/>
              </a:ext>
            </a:extLst>
          </p:cNvPr>
          <p:cNvSpPr txBox="1"/>
          <p:nvPr/>
        </p:nvSpPr>
        <p:spPr>
          <a:xfrm>
            <a:off x="1143000" y="1198722"/>
            <a:ext cx="93659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we are solving the problem of supervised machine learning there are one independent feature and one or more than one dependent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defined by its labelled datasets to train algorithm that to classify data or predict outcomes accurately.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supervised machine learning, two major problem statement basically solves first is regression and second is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case, we will discuss about regression and in regression  we solve problem using simple linear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ML task of learning function that maps an input to an output based an example input-output pairs.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06639F-FDF8-4F91-A298-17CE25011546}"/>
              </a:ext>
            </a:extLst>
          </p:cNvPr>
          <p:cNvSpPr/>
          <p:nvPr/>
        </p:nvSpPr>
        <p:spPr>
          <a:xfrm>
            <a:off x="4784035" y="4200939"/>
            <a:ext cx="1875182" cy="1060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001B1-7B70-4A17-9D15-F8CE1A87994C}"/>
              </a:ext>
            </a:extLst>
          </p:cNvPr>
          <p:cNvSpPr txBox="1"/>
          <p:nvPr/>
        </p:nvSpPr>
        <p:spPr>
          <a:xfrm>
            <a:off x="5155097" y="4391581"/>
            <a:ext cx="149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6A595A-5EB7-408A-B086-FC74259BA4F2}"/>
              </a:ext>
            </a:extLst>
          </p:cNvPr>
          <p:cNvSpPr/>
          <p:nvPr/>
        </p:nvSpPr>
        <p:spPr>
          <a:xfrm>
            <a:off x="1782419" y="4200939"/>
            <a:ext cx="1875182" cy="1060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08C070-6176-41AD-A962-5EB4FF99B6AC}"/>
              </a:ext>
            </a:extLst>
          </p:cNvPr>
          <p:cNvSpPr/>
          <p:nvPr/>
        </p:nvSpPr>
        <p:spPr>
          <a:xfrm>
            <a:off x="7785651" y="4200939"/>
            <a:ext cx="1875182" cy="1060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9A8587-E1EE-416A-A494-F9F6F2A41DFA}"/>
              </a:ext>
            </a:extLst>
          </p:cNvPr>
          <p:cNvSpPr txBox="1"/>
          <p:nvPr/>
        </p:nvSpPr>
        <p:spPr>
          <a:xfrm>
            <a:off x="2325755" y="4530081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B2AF38-4998-4FC5-A1FD-4ADAD2FE9430}"/>
              </a:ext>
            </a:extLst>
          </p:cNvPr>
          <p:cNvSpPr txBox="1"/>
          <p:nvPr/>
        </p:nvSpPr>
        <p:spPr>
          <a:xfrm>
            <a:off x="8163337" y="4449714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099DE4-6DED-4F0E-8D1A-9C0DAC51AE7B}"/>
              </a:ext>
            </a:extLst>
          </p:cNvPr>
          <p:cNvCxnSpPr/>
          <p:nvPr/>
        </p:nvCxnSpPr>
        <p:spPr>
          <a:xfrm>
            <a:off x="3657601" y="4634380"/>
            <a:ext cx="11264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7F09CA-ECCE-4924-AEFE-3C41614C398E}"/>
              </a:ext>
            </a:extLst>
          </p:cNvPr>
          <p:cNvCxnSpPr/>
          <p:nvPr/>
        </p:nvCxnSpPr>
        <p:spPr>
          <a:xfrm>
            <a:off x="6659217" y="4650377"/>
            <a:ext cx="11264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068224-9F91-44CF-90E1-2ACC4BD11383}"/>
              </a:ext>
            </a:extLst>
          </p:cNvPr>
          <p:cNvSpPr txBox="1"/>
          <p:nvPr/>
        </p:nvSpPr>
        <p:spPr>
          <a:xfrm>
            <a:off x="3962400" y="5474612"/>
            <a:ext cx="457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Figure: Supervised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19763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2EEC-B9BB-4409-B25B-895FBF3B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F873-AC91-4714-8FB3-3624BF573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81" y="1659835"/>
            <a:ext cx="9872871" cy="40386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linear regression we are trying to find best fit line which will helps us to do prediction.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draw best fit line so that the summation of the all the point should be minimal.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u="sng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Cost Function of Linear Regression:</a:t>
            </a:r>
          </a:p>
          <a:p>
            <a:pPr marL="4572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cost function is 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error of n-samples in the data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(for the whole training data) and the loss function is the error for individual data points (for one training example). The cost function of a linear regression is root mean squared error or mean squared error.</a:t>
            </a:r>
            <a:endParaRPr lang="en-IN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97AC7-5A77-49FD-B397-46C92E077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17" y="4892041"/>
            <a:ext cx="3124200" cy="100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2C4C45-863E-4153-8848-18A335A53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939" y="4582041"/>
            <a:ext cx="3769581" cy="1973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63D78D-5820-4D88-A485-D2D72387B862}"/>
              </a:ext>
            </a:extLst>
          </p:cNvPr>
          <p:cNvSpPr txBox="1"/>
          <p:nvPr/>
        </p:nvSpPr>
        <p:spPr>
          <a:xfrm>
            <a:off x="10603397" y="5008944"/>
            <a:ext cx="31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 = mx + c</a:t>
            </a:r>
          </a:p>
        </p:txBody>
      </p:sp>
    </p:spTree>
    <p:extLst>
      <p:ext uri="{BB962C8B-B14F-4D97-AF65-F5344CB8AC3E}">
        <p14:creationId xmlns:p14="http://schemas.microsoft.com/office/powerpoint/2010/main" val="231443038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222</TotalTime>
  <Words>294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Corbel</vt:lpstr>
      <vt:lpstr>Times New Roman</vt:lpstr>
      <vt:lpstr>Wingdings</vt:lpstr>
      <vt:lpstr>Basis</vt:lpstr>
      <vt:lpstr> </vt:lpstr>
      <vt:lpstr>Task 1: Predication Using Supervised ML</vt:lpstr>
      <vt:lpstr>Supervised Machine Learning:  </vt:lpstr>
      <vt:lpstr>Linear Regression: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niharika deshmukh</dc:creator>
  <cp:lastModifiedBy>niharika deshmukh</cp:lastModifiedBy>
  <cp:revision>5</cp:revision>
  <dcterms:created xsi:type="dcterms:W3CDTF">2022-03-18T01:39:00Z</dcterms:created>
  <dcterms:modified xsi:type="dcterms:W3CDTF">2022-03-18T05:45:52Z</dcterms:modified>
</cp:coreProperties>
</file>