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0D4758-6579-4CCA-B34B-DE642D29F32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4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4758-6579-4CCA-B34B-DE642D29F32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48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4758-6579-4CCA-B34B-DE642D29F32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36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4758-6579-4CCA-B34B-DE642D29F32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71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4758-6579-4CCA-B34B-DE642D29F32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40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4758-6579-4CCA-B34B-DE642D29F32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07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4758-6579-4CCA-B34B-DE642D29F32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98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4758-6579-4CCA-B34B-DE642D29F32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40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4758-6579-4CCA-B34B-DE642D29F32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81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4758-6579-4CCA-B34B-DE642D29F32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90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4758-6579-4CCA-B34B-DE642D29F32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51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E0D4758-6579-4CCA-B34B-DE642D29F32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79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EDDA-8144-41B0-ACB7-B9E2A0AB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9" name="Content Placeholder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823F219-F305-4AED-814F-8A9CB8FB1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8" y="225286"/>
            <a:ext cx="11741427" cy="6414053"/>
          </a:xfrm>
        </p:spPr>
      </p:pic>
    </p:spTree>
    <p:extLst>
      <p:ext uri="{BB962C8B-B14F-4D97-AF65-F5344CB8AC3E}">
        <p14:creationId xmlns:p14="http://schemas.microsoft.com/office/powerpoint/2010/main" val="210025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462D-0DF4-4415-B325-D14FC622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12" y="702364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4: Exploratory Data Analysis – Global Terrorism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563D-E441-4984-B936-FC958A2C8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329" y="1964635"/>
            <a:ext cx="9872871" cy="2474843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‘ Exploratory Data Analysis’ on dataset ‘Global Terrorism’.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Security/defence, try to find out the hot zone of terrorism.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all security issues and insights you can driven by EDA?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can be found at : https://bit.ly/2TK5Xn5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94889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232</TotalTime>
  <Words>63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Times New Roman</vt:lpstr>
      <vt:lpstr>Basis</vt:lpstr>
      <vt:lpstr> </vt:lpstr>
      <vt:lpstr>Task 4: Exploratory Data Analysis – Global Terrorism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niharika deshmukh</dc:creator>
  <cp:lastModifiedBy>niharika deshmukh</cp:lastModifiedBy>
  <cp:revision>8</cp:revision>
  <dcterms:created xsi:type="dcterms:W3CDTF">2022-03-18T01:39:00Z</dcterms:created>
  <dcterms:modified xsi:type="dcterms:W3CDTF">2022-03-21T07:38:51Z</dcterms:modified>
</cp:coreProperties>
</file>