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8F6"/>
    <a:srgbClr val="F8EAAE"/>
    <a:srgbClr val="FB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2419-E980-9165-6EE9-63B1E0458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6E34C-A64B-B40C-A223-FFD8B6EE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1680-34DE-B1CB-BEDF-0F7F5A9F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1028-B5CC-5218-6910-A9476CFA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DE07-4AEE-FDDD-6A52-B096A250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145F-384C-074E-B85B-53C179D4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9F8F4-AA15-47D8-E62D-6F5B4AD0A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A148-1682-C0D9-EEFF-CA5E7375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311A-689A-C59C-8AFC-9B1F8C8A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CC78-1242-E737-5253-51BE0E70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4C217-21FD-0F96-B671-5E1CB4F5E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9A7BC-ED98-81CE-6A4B-C1CE696A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513B-9BC4-0043-5736-3B544BC0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2BDE6-9BB2-4520-3359-978205ED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B7D4-3448-F8B3-7F80-176D0942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6B93-82EC-AB8B-00B5-58F2E7D2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4335-6632-40D6-76A9-0D74B312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7C0D4-E0CB-7202-3585-504542C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32B6-0C47-468A-13D0-D2D508CF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EDE0-596B-2BBE-B5D2-E8FC436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039D-2428-F908-71E2-7A6252EF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4E3A2-EFAC-87C0-B5A9-9D3BA3EF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58C8-BAF4-355C-0132-BB63BF34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6C99-4D92-4F2E-AC80-49E75598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9ECB-BAED-B4E8-4497-5905FB00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1D6E-F13C-726F-47B9-1A9E64A7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167D-C663-4276-D2D6-AC61A8B4E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6D938-9D3E-7330-D238-3EF6DE6BA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D7E9C-EB19-51EC-1619-8191F3D8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6B114-09AF-1652-AC88-401310D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72795-5E71-BAC3-4146-24357840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726D-BB3C-F615-3C28-2BA14E06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CC0E6-CDBC-2DA9-5F14-4033FF39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B60D1-DCF9-D5B8-DE4B-3849CFB1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EAD9A-968E-668C-3901-A101367E1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10C72-5F2F-5555-4C87-AD610240E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469BA-45D7-4EE6-71B5-B27EA178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3D679-B424-8856-75FF-0614C6F4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916D8-82BD-AFBE-46CA-E5569A74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F52F-E2D3-8A5D-BF7B-F29689FA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EF6F4-8202-2A72-980C-C4E5DCB8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910D-7D4B-3828-AD2D-CF09F26B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0C9C5-81C2-327E-7754-D610E5CA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84C1-C144-6599-5A25-4092B55C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75133-B0F5-2311-1717-708BA119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72C7-9886-7146-E276-A247E251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99C8-F476-76E3-A982-8A3AAB3C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904A-57E8-81BE-480B-325457C1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0EF0F-6E16-AA0C-0342-4B295C40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82B8C-2A30-A314-88F2-5A7C2A62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E23C8-9791-31FC-96ED-097C113A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CDD8C-29C2-6EAD-132B-78636B33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8BBB-FF96-6C8B-EF93-A117E267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86BCD-B570-B395-0D9D-531658DE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725B8-C922-289D-8751-9C7ACEAE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B10E9-0A5E-F2B1-2338-90923096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6D27B-46FC-6538-B590-47820424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AD23C-27D4-64BB-E4E9-6F739FC9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A2DF-C2A1-5669-E035-0187E534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4C3-2CC8-FA35-BB87-A59441E6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5F1A-76FD-E21A-3AF4-7CB737DBC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7A5A6-329F-41EE-8A28-F3ABEBEEB7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E0782-1122-9F55-192D-B7490D6EE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F2F3-AD98-72C1-866A-C06197051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4E25-E81F-4271-B678-400669EB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Downloads/EnhancedRefresh-FlowforPowerBIDataset_20220907140310.zi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08B0-08F3-2346-C2EE-0D3236EC3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0" y="590062"/>
            <a:ext cx="9566763" cy="2838938"/>
          </a:xfrm>
        </p:spPr>
        <p:txBody>
          <a:bodyPr>
            <a:normAutofit/>
          </a:bodyPr>
          <a:lstStyle/>
          <a:p>
            <a:pPr algn="l"/>
            <a:r>
              <a:rPr lang="en-US" sz="40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 Web (West European)"/>
              </a:rPr>
              <a:t>Enhanced Refresh-Flow for Power BI Dataset</a:t>
            </a:r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 Web (West European)"/>
                <a:hlinkClick r:id="rId2" action="ppaction://hlinkfile"/>
              </a:rPr>
              <a:t>.</a:t>
            </a:r>
            <a:b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 Web (West European)"/>
                <a:hlinkClick r:id="rId2" action="ppaction://hlinkfile"/>
              </a:rPr>
            </a:br>
            <a:b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 Web (West European)"/>
                <a:hlinkClick r:id="rId2" action="ppaction://hlinkfile"/>
              </a:rPr>
            </a:br>
            <a:b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 Web (West European)"/>
                <a:hlinkClick r:id="rId2" action="ppaction://hlinkfile"/>
              </a:rPr>
            </a:b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D2297-4BB9-5007-6562-E40A8C9C7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6377" y="5294361"/>
            <a:ext cx="5088649" cy="119812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Created By 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NIHARIKA GAUR (BI DEVELOPER 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CDBC188B-A02E-E1BE-2DE5-7509A9258EBD}"/>
              </a:ext>
            </a:extLst>
          </p:cNvPr>
          <p:cNvSpPr txBox="1">
            <a:spLocks/>
          </p:cNvSpPr>
          <p:nvPr/>
        </p:nvSpPr>
        <p:spPr>
          <a:xfrm>
            <a:off x="2240131" y="3896081"/>
            <a:ext cx="5088649" cy="119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FFFFFF"/>
                </a:solidFill>
              </a:rPr>
              <a:t>Project Link : EnhancedRefresh-FlowforPowerBIDataset_20220907140310.zip</a:t>
            </a:r>
            <a:br>
              <a:rPr lang="en-US" sz="200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4A3EC1-FA85-3742-E18E-C3988A5655F4}"/>
              </a:ext>
            </a:extLst>
          </p:cNvPr>
          <p:cNvCxnSpPr>
            <a:cxnSpLocks/>
          </p:cNvCxnSpPr>
          <p:nvPr/>
        </p:nvCxnSpPr>
        <p:spPr>
          <a:xfrm>
            <a:off x="6076335" y="2472814"/>
            <a:ext cx="0" cy="29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EA587B-6104-4FA7-089C-5F53D263B18B}"/>
              </a:ext>
            </a:extLst>
          </p:cNvPr>
          <p:cNvCxnSpPr>
            <a:stCxn id="3" idx="2"/>
          </p:cNvCxnSpPr>
          <p:nvPr/>
        </p:nvCxnSpPr>
        <p:spPr>
          <a:xfrm>
            <a:off x="6066503" y="1307690"/>
            <a:ext cx="9832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E7D34E-CD61-6691-79EB-732941B3857D}"/>
              </a:ext>
            </a:extLst>
          </p:cNvPr>
          <p:cNvCxnSpPr>
            <a:cxnSpLocks/>
          </p:cNvCxnSpPr>
          <p:nvPr/>
        </p:nvCxnSpPr>
        <p:spPr>
          <a:xfrm>
            <a:off x="6095999" y="3229898"/>
            <a:ext cx="0" cy="29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1488EA-5087-6D47-05C1-324E0CB50D1A}"/>
              </a:ext>
            </a:extLst>
          </p:cNvPr>
          <p:cNvCxnSpPr>
            <a:cxnSpLocks/>
          </p:cNvCxnSpPr>
          <p:nvPr/>
        </p:nvCxnSpPr>
        <p:spPr>
          <a:xfrm>
            <a:off x="6095999" y="3937821"/>
            <a:ext cx="0" cy="29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052FCBE-78E8-D94D-FB88-3E3453C9F5F1}"/>
              </a:ext>
            </a:extLst>
          </p:cNvPr>
          <p:cNvGrpSpPr/>
          <p:nvPr/>
        </p:nvGrpSpPr>
        <p:grpSpPr>
          <a:xfrm>
            <a:off x="2030360" y="825910"/>
            <a:ext cx="8091949" cy="3893575"/>
            <a:chOff x="1809135" y="-108155"/>
            <a:chExt cx="8091949" cy="38935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0841797-2FFC-B96A-00D4-1B62AD8A1C9D}"/>
                </a:ext>
              </a:extLst>
            </p:cNvPr>
            <p:cNvSpPr/>
            <p:nvPr/>
          </p:nvSpPr>
          <p:spPr>
            <a:xfrm>
              <a:off x="4296697" y="-108155"/>
              <a:ext cx="3097161" cy="4817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FLOW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B7A931-CF83-3FE6-69BB-D9D921DFBF18}"/>
                </a:ext>
              </a:extLst>
            </p:cNvPr>
            <p:cNvSpPr/>
            <p:nvPr/>
          </p:nvSpPr>
          <p:spPr>
            <a:xfrm>
              <a:off x="2890682" y="1032388"/>
              <a:ext cx="6135329" cy="481780"/>
            </a:xfrm>
            <a:prstGeom prst="rect">
              <a:avLst/>
            </a:prstGeom>
            <a:solidFill>
              <a:srgbClr val="E7D8F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AZURE APP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3C5F1-368E-9319-B430-FB2B514CCD36}"/>
                </a:ext>
              </a:extLst>
            </p:cNvPr>
            <p:cNvSpPr/>
            <p:nvPr/>
          </p:nvSpPr>
          <p:spPr>
            <a:xfrm>
              <a:off x="2458066" y="1789472"/>
              <a:ext cx="7030064" cy="481780"/>
            </a:xfrm>
            <a:prstGeom prst="rect">
              <a:avLst/>
            </a:prstGeom>
            <a:solidFill>
              <a:srgbClr val="E7D8F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AZURE RESOURCE GROUP AND ADD APPS IN THE GROUP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071B6C-34FE-AA6D-A254-D5B41D35A2EE}"/>
                </a:ext>
              </a:extLst>
            </p:cNvPr>
            <p:cNvSpPr/>
            <p:nvPr/>
          </p:nvSpPr>
          <p:spPr>
            <a:xfrm>
              <a:off x="1809135" y="2546556"/>
              <a:ext cx="8091949" cy="4817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GRANT MEMBER ACCESS TO BOTH APP AND GROUP IN POWER BI WORKSPACE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E00E49-03A9-9D03-5F2E-A1F402FA367C}"/>
                </a:ext>
              </a:extLst>
            </p:cNvPr>
            <p:cNvSpPr/>
            <p:nvPr/>
          </p:nvSpPr>
          <p:spPr>
            <a:xfrm>
              <a:off x="3028335" y="3303640"/>
              <a:ext cx="6135329" cy="4817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POWER AUTOMATE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9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17415-D823-C37B-21E7-86BC609D6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" b="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7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91E97-8FB1-701E-474E-9803285D1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" b="3999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7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2AD77-4FF6-63D6-E1FA-B464A67C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28787"/>
            <a:ext cx="10058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8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620F4-F853-FDB6-3172-A5168282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510976"/>
            <a:ext cx="10556240" cy="18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197A6E-9E71-3DB6-8909-88E0C3A4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2" y="481169"/>
            <a:ext cx="11659299" cy="55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DE355B-CC41-17B7-90EB-DD4B7F6E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174"/>
            <a:ext cx="12192000" cy="49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1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Web (West European)</vt:lpstr>
      <vt:lpstr>Office Theme</vt:lpstr>
      <vt:lpstr>Enhanced Refresh-Flow for Power BI Dataset.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Gaur,Niharika,IN-Kolkata</dc:creator>
  <cp:lastModifiedBy>Gaur,Niharika,IN-Kolkata</cp:lastModifiedBy>
  <cp:revision>12</cp:revision>
  <dcterms:created xsi:type="dcterms:W3CDTF">2022-09-07T13:50:39Z</dcterms:created>
  <dcterms:modified xsi:type="dcterms:W3CDTF">2022-09-13T11:40:10Z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2022-09-07T14:01:07Z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36e2b05e-26f4-4ebe-b6df-a28d55ed539c</vt:lpwstr>
  </property>
  <property fmtid="{D5CDD505-2E9C-101B-9397-08002B2CF9AE}" pid="8" name="MSIP_Label_1ada0a2f-b917-4d51-b0d0-d418a10c8b23_ContentBits">
    <vt:lpwstr>0</vt:lpwstr>
  </property>
</Properties>
</file>