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26" r:id="rId6"/>
    <p:sldId id="346" r:id="rId7"/>
    <p:sldId id="339" r:id="rId8"/>
    <p:sldId id="330" r:id="rId9"/>
    <p:sldId id="341" r:id="rId10"/>
    <p:sldId id="340" r:id="rId11"/>
    <p:sldId id="347" r:id="rId12"/>
    <p:sldId id="348" r:id="rId13"/>
    <p:sldId id="349" r:id="rId14"/>
    <p:sldId id="33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46A3"/>
    <a:srgbClr val="755FD9"/>
    <a:srgbClr val="93A5A8"/>
    <a:srgbClr val="F5F9F9"/>
    <a:srgbClr val="685135"/>
    <a:srgbClr val="BDA07D"/>
    <a:srgbClr val="627272"/>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7292A2E-F333-43FB-9621-5CBBE7FDCDCB}">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238" autoAdjust="0"/>
  </p:normalViewPr>
  <p:slideViewPr>
    <p:cSldViewPr snapToGrid="0">
      <p:cViewPr>
        <p:scale>
          <a:sx n="66" d="100"/>
          <a:sy n="66" d="100"/>
        </p:scale>
        <p:origin x="900" y="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A8C03FBB-4A75-4460-AEA6-DEAEB9C61496}">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User Register &amp; Login</a:t>
          </a:r>
        </a:p>
      </dgm:t>
    </dgm:pt>
    <dgm:pt modelId="{4E972F7F-4B1B-47AA-A25B-1FFC561F1C76}" type="parTrans" cxnId="{D3D81948-D963-4D1E-AE16-9705EAF510FC}">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endParaRPr>
        </a:p>
      </dgm:t>
    </dgm:pt>
    <dgm:pt modelId="{67361508-930A-4A23-8CFC-BB56DA645C3C}" type="sibTrans" cxnId="{D3D81948-D963-4D1E-AE16-9705EAF510FC}">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endParaRPr>
        </a:p>
      </dgm:t>
    </dgm:pt>
    <dgm:pt modelId="{1E6589C1-EFF8-481A-8E2A-C938BA68F235}">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File a Complaint</a:t>
          </a:r>
        </a:p>
      </dgm:t>
    </dgm:pt>
    <dgm:pt modelId="{755C7F53-8F31-4FE3-A15C-5817BABF1598}" type="parTrans" cxnId="{BFDB4144-9298-4071-B2FF-6FF08F32FEFF}">
      <dgm:prSet/>
      <dgm:spPr/>
      <dgm:t>
        <a:bodyPr/>
        <a:lstStyle/>
        <a:p>
          <a:endParaRPr lang="en-IN" sz="1400" b="0" cap="none" spc="0">
            <a:ln w="0"/>
            <a:solidFill>
              <a:schemeClr val="tx1"/>
            </a:solidFill>
            <a:effectLst>
              <a:outerShdw blurRad="38100" dist="19050" dir="2700000" algn="tl" rotWithShape="0">
                <a:schemeClr val="dk1">
                  <a:alpha val="40000"/>
                </a:schemeClr>
              </a:outerShdw>
            </a:effectLst>
          </a:endParaRPr>
        </a:p>
      </dgm:t>
    </dgm:pt>
    <dgm:pt modelId="{5426535C-B1F3-4CA2-B235-E46B3DBED7BA}" type="sibTrans" cxnId="{BFDB4144-9298-4071-B2FF-6FF08F32FEFF}">
      <dgm:prSet/>
      <dgm:spPr/>
      <dgm:t>
        <a:bodyPr/>
        <a:lstStyle/>
        <a:p>
          <a:endParaRPr lang="en-IN" sz="1400" b="0" cap="none" spc="0">
            <a:ln w="0"/>
            <a:solidFill>
              <a:schemeClr val="tx1"/>
            </a:solidFill>
            <a:effectLst>
              <a:outerShdw blurRad="38100" dist="19050" dir="2700000" algn="tl" rotWithShape="0">
                <a:schemeClr val="dk1">
                  <a:alpha val="40000"/>
                </a:schemeClr>
              </a:outerShdw>
            </a:effectLst>
          </a:endParaRPr>
        </a:p>
      </dgm:t>
    </dgm:pt>
    <dgm:pt modelId="{FB20BCB4-B110-411C-B5B5-28CCC896CBEB}">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View all Organizations</a:t>
          </a:r>
        </a:p>
      </dgm:t>
    </dgm:pt>
    <dgm:pt modelId="{92EA9F1A-C6B3-45BF-ABE2-E778E7A3673A}" type="parTrans" cxnId="{9E6ABD95-ED4E-415C-A19E-D11E10012765}">
      <dgm:prSet/>
      <dgm:spPr/>
      <dgm:t>
        <a:bodyPr/>
        <a:lstStyle/>
        <a:p>
          <a:endParaRPr lang="en-IN" sz="1400" b="0" cap="none" spc="0">
            <a:ln w="0"/>
            <a:solidFill>
              <a:schemeClr val="tx1"/>
            </a:solidFill>
            <a:effectLst>
              <a:outerShdw blurRad="38100" dist="19050" dir="2700000" algn="tl" rotWithShape="0">
                <a:schemeClr val="dk1">
                  <a:alpha val="40000"/>
                </a:schemeClr>
              </a:outerShdw>
            </a:effectLst>
          </a:endParaRPr>
        </a:p>
      </dgm:t>
    </dgm:pt>
    <dgm:pt modelId="{9826F2AC-7268-4420-8C1B-EF5A2967FD39}" type="sibTrans" cxnId="{9E6ABD95-ED4E-415C-A19E-D11E10012765}">
      <dgm:prSet/>
      <dgm:spPr/>
      <dgm:t>
        <a:bodyPr/>
        <a:lstStyle/>
        <a:p>
          <a:endParaRPr lang="en-IN" sz="1400" b="0" cap="none" spc="0">
            <a:ln w="0"/>
            <a:solidFill>
              <a:schemeClr val="tx1"/>
            </a:solidFill>
            <a:effectLst>
              <a:outerShdw blurRad="38100" dist="19050" dir="2700000" algn="tl" rotWithShape="0">
                <a:schemeClr val="dk1">
                  <a:alpha val="40000"/>
                </a:schemeClr>
              </a:outerShdw>
            </a:effectLst>
          </a:endParaRPr>
        </a:p>
      </dgm:t>
    </dgm:pt>
    <dgm:pt modelId="{BC6BFEDF-F252-4A49-A4FE-A51DBB07A29C}">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Track Status </a:t>
          </a:r>
        </a:p>
      </dgm:t>
    </dgm:pt>
    <dgm:pt modelId="{956A53D8-A40E-4E07-B5CA-367044CF24DB}" type="parTrans" cxnId="{1D084D46-731F-4665-B1A9-7F2FD99EA2BA}">
      <dgm:prSet/>
      <dgm:spPr/>
      <dgm:t>
        <a:bodyPr/>
        <a:lstStyle/>
        <a:p>
          <a:endParaRPr lang="en-IN" sz="1400" b="0" cap="none" spc="0">
            <a:ln w="0"/>
            <a:solidFill>
              <a:schemeClr val="tx1"/>
            </a:solidFill>
            <a:effectLst>
              <a:outerShdw blurRad="38100" dist="19050" dir="2700000" algn="tl" rotWithShape="0">
                <a:schemeClr val="dk1">
                  <a:alpha val="40000"/>
                </a:schemeClr>
              </a:outerShdw>
            </a:effectLst>
          </a:endParaRPr>
        </a:p>
      </dgm:t>
    </dgm:pt>
    <dgm:pt modelId="{42792AB9-45FD-4861-B9A4-B9E26B0DB562}" type="sibTrans" cxnId="{1D084D46-731F-4665-B1A9-7F2FD99EA2BA}">
      <dgm:prSet/>
      <dgm:spPr/>
      <dgm:t>
        <a:bodyPr/>
        <a:lstStyle/>
        <a:p>
          <a:endParaRPr lang="en-IN" sz="1400" b="0" cap="none" spc="0">
            <a:ln w="0"/>
            <a:solidFill>
              <a:schemeClr val="tx1"/>
            </a:solidFill>
            <a:effectLst>
              <a:outerShdw blurRad="38100" dist="19050" dir="2700000" algn="tl" rotWithShape="0">
                <a:schemeClr val="dk1">
                  <a:alpha val="40000"/>
                </a:schemeClr>
              </a:outerShdw>
            </a:effectLst>
          </a:endParaRPr>
        </a:p>
      </dgm:t>
    </dgm:pt>
    <dgm:pt modelId="{156BC098-1444-405A-9B54-2040C978EDEE}">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Knowledge Base</a:t>
          </a:r>
        </a:p>
      </dgm:t>
    </dgm:pt>
    <dgm:pt modelId="{BA9F7040-03DB-4873-8C79-8A134DF3D959}" type="parTrans" cxnId="{5F3C7AFC-14F9-4E44-A824-183A09CFE119}">
      <dgm:prSet/>
      <dgm:spPr/>
      <dgm:t>
        <a:bodyPr/>
        <a:lstStyle/>
        <a:p>
          <a:endParaRPr lang="en-IN" sz="1400" b="0" cap="none" spc="0">
            <a:ln w="0"/>
            <a:solidFill>
              <a:schemeClr val="tx1"/>
            </a:solidFill>
            <a:effectLst>
              <a:outerShdw blurRad="38100" dist="19050" dir="2700000" algn="tl" rotWithShape="0">
                <a:schemeClr val="dk1">
                  <a:alpha val="40000"/>
                </a:schemeClr>
              </a:outerShdw>
            </a:effectLst>
          </a:endParaRPr>
        </a:p>
      </dgm:t>
    </dgm:pt>
    <dgm:pt modelId="{A1950BAA-8B3E-414F-9D99-A7C37ED4651B}" type="sibTrans" cxnId="{5F3C7AFC-14F9-4E44-A824-183A09CFE119}">
      <dgm:prSet/>
      <dgm:spPr/>
      <dgm:t>
        <a:bodyPr/>
        <a:lstStyle/>
        <a:p>
          <a:endParaRPr lang="en-IN" sz="1400" b="0" cap="none" spc="0">
            <a:ln w="0"/>
            <a:solidFill>
              <a:schemeClr val="tx1"/>
            </a:solidFill>
            <a:effectLst>
              <a:outerShdw blurRad="38100" dist="19050" dir="2700000" algn="tl" rotWithShape="0">
                <a:schemeClr val="dk1">
                  <a:alpha val="40000"/>
                </a:schemeClr>
              </a:outerShdw>
            </a:effectLst>
          </a:endParaRPr>
        </a:p>
      </dgm:t>
    </dgm:pt>
    <dgm:pt modelId="{AA03EA8E-1218-4259-B52F-701B57686E26}">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Update Profile</a:t>
          </a:r>
        </a:p>
      </dgm:t>
    </dgm:pt>
    <dgm:pt modelId="{F1B50E78-6104-4AAB-81C5-3D7D748E8D14}" type="parTrans" cxnId="{CDDF05DC-22DD-4347-B4D6-14F5AA7E6DA6}">
      <dgm:prSet/>
      <dgm:spPr/>
      <dgm:t>
        <a:bodyPr/>
        <a:lstStyle/>
        <a:p>
          <a:endParaRPr lang="en-IN" sz="1400"/>
        </a:p>
      </dgm:t>
    </dgm:pt>
    <dgm:pt modelId="{EF9ACD4E-5477-4186-8414-07BC562EE086}" type="sibTrans" cxnId="{CDDF05DC-22DD-4347-B4D6-14F5AA7E6DA6}">
      <dgm:prSet/>
      <dgm:spPr/>
      <dgm:t>
        <a:bodyPr/>
        <a:lstStyle/>
        <a:p>
          <a:endParaRPr lang="en-IN" sz="1400"/>
        </a:p>
      </dgm:t>
    </dgm:pt>
    <dgm:pt modelId="{20FD6AEF-E574-4C2F-A71F-4F531799ABBF}">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Reset Password</a:t>
          </a:r>
        </a:p>
      </dgm:t>
    </dgm:pt>
    <dgm:pt modelId="{60039DA7-74F3-41F5-A0B3-4312EAC89BC2}" type="parTrans" cxnId="{AA7D0051-1DB0-4D7C-AC92-95A49428038A}">
      <dgm:prSet/>
      <dgm:spPr/>
      <dgm:t>
        <a:bodyPr/>
        <a:lstStyle/>
        <a:p>
          <a:endParaRPr lang="en-IN" sz="1400"/>
        </a:p>
      </dgm:t>
    </dgm:pt>
    <dgm:pt modelId="{AC5615D9-1F3E-40EF-AE27-F75E3CA30059}" type="sibTrans" cxnId="{AA7D0051-1DB0-4D7C-AC92-95A49428038A}">
      <dgm:prSet/>
      <dgm:spPr/>
      <dgm:t>
        <a:bodyPr/>
        <a:lstStyle/>
        <a:p>
          <a:endParaRPr lang="en-IN" sz="1400"/>
        </a:p>
      </dgm:t>
    </dgm:pt>
    <dgm:pt modelId="{D8FA240D-85F2-4501-A98D-D82DD4CD7FF0}">
      <dgm:prSet phldrT="[Text]" phldr="0" custT="1"/>
      <dgm:spPr/>
      <dgm:t>
        <a:bodyPr/>
        <a:lstStyle/>
        <a:p>
          <a:pPr>
            <a:defRPr b="1"/>
          </a:pPr>
          <a:r>
            <a:rPr lang="en-US" sz="1400" b="0" cap="none" spc="0">
              <a:ln w="0"/>
              <a:solidFill>
                <a:schemeClr val="tx1"/>
              </a:solidFill>
              <a:effectLst>
                <a:outerShdw blurRad="38100" dist="19050" dir="2700000" algn="tl" rotWithShape="0">
                  <a:schemeClr val="dk1">
                    <a:alpha val="40000"/>
                  </a:schemeClr>
                </a:outerShdw>
              </a:effectLst>
              <a:latin typeface="+mn-lt"/>
            </a:rPr>
            <a:t>In-app Notification</a:t>
          </a:r>
          <a:endParaRPr lang="en-US" sz="1400" b="0" cap="none" spc="0" dirty="0">
            <a:ln w="0"/>
            <a:solidFill>
              <a:schemeClr val="tx1"/>
            </a:solidFill>
            <a:effectLst>
              <a:outerShdw blurRad="38100" dist="19050" dir="2700000" algn="tl" rotWithShape="0">
                <a:schemeClr val="dk1">
                  <a:alpha val="40000"/>
                </a:schemeClr>
              </a:outerShdw>
            </a:effectLst>
            <a:latin typeface="+mn-lt"/>
          </a:endParaRPr>
        </a:p>
      </dgm:t>
    </dgm:pt>
    <dgm:pt modelId="{4B657511-BC6D-419C-B10D-0F7AAE2B37C9}" type="parTrans" cxnId="{B496B45A-14F8-41BB-B308-90D801223AA0}">
      <dgm:prSet/>
      <dgm:spPr/>
      <dgm:t>
        <a:bodyPr/>
        <a:lstStyle/>
        <a:p>
          <a:endParaRPr lang="en-IN" sz="1400"/>
        </a:p>
      </dgm:t>
    </dgm:pt>
    <dgm:pt modelId="{F0002499-8008-4ADE-9B9D-5E6AD1710C8E}" type="sibTrans" cxnId="{B496B45A-14F8-41BB-B308-90D801223AA0}">
      <dgm:prSet/>
      <dgm:spPr/>
      <dgm:t>
        <a:bodyPr/>
        <a:lstStyle/>
        <a:p>
          <a:endParaRPr lang="en-IN" sz="1400"/>
        </a:p>
      </dgm:t>
    </dgm:pt>
    <dgm:pt modelId="{B0F1A8E0-A691-4C24-84BE-23912D1FBBB1}" type="pres">
      <dgm:prSet presAssocID="{A66480AC-C0DE-4E5E-9ECD-9AE37E3FCB79}" presName="linear" presStyleCnt="0">
        <dgm:presLayoutVars>
          <dgm:dir/>
          <dgm:animLvl val="lvl"/>
          <dgm:resizeHandles val="exact"/>
        </dgm:presLayoutVars>
      </dgm:prSet>
      <dgm:spPr/>
    </dgm:pt>
    <dgm:pt modelId="{6BAD62DE-A47B-4236-BFCE-CC4650D5E825}" type="pres">
      <dgm:prSet presAssocID="{A8C03FBB-4A75-4460-AEA6-DEAEB9C61496}" presName="parentLin" presStyleCnt="0"/>
      <dgm:spPr/>
    </dgm:pt>
    <dgm:pt modelId="{D606E846-C3E7-4F55-9055-B7457033CB06}" type="pres">
      <dgm:prSet presAssocID="{A8C03FBB-4A75-4460-AEA6-DEAEB9C61496}" presName="parentLeftMargin" presStyleLbl="node1" presStyleIdx="0" presStyleCnt="8"/>
      <dgm:spPr/>
    </dgm:pt>
    <dgm:pt modelId="{ADED24C0-04C4-49D5-B2AC-83875568CCDA}" type="pres">
      <dgm:prSet presAssocID="{A8C03FBB-4A75-4460-AEA6-DEAEB9C61496}" presName="parentText" presStyleLbl="node1" presStyleIdx="0" presStyleCnt="8">
        <dgm:presLayoutVars>
          <dgm:chMax val="0"/>
          <dgm:bulletEnabled val="1"/>
        </dgm:presLayoutVars>
      </dgm:prSet>
      <dgm:spPr/>
    </dgm:pt>
    <dgm:pt modelId="{FA720E66-159C-4D9C-B649-174506C27837}" type="pres">
      <dgm:prSet presAssocID="{A8C03FBB-4A75-4460-AEA6-DEAEB9C61496}" presName="negativeSpace" presStyleCnt="0"/>
      <dgm:spPr/>
    </dgm:pt>
    <dgm:pt modelId="{1BDDC8B1-7324-4784-AA71-748D0E39576D}" type="pres">
      <dgm:prSet presAssocID="{A8C03FBB-4A75-4460-AEA6-DEAEB9C61496}" presName="childText" presStyleLbl="conFgAcc1" presStyleIdx="0" presStyleCnt="8">
        <dgm:presLayoutVars>
          <dgm:bulletEnabled val="1"/>
        </dgm:presLayoutVars>
      </dgm:prSet>
      <dgm:spPr/>
    </dgm:pt>
    <dgm:pt modelId="{C528BD98-8C2A-42C4-A3BD-1B2685641ADF}" type="pres">
      <dgm:prSet presAssocID="{67361508-930A-4A23-8CFC-BB56DA645C3C}" presName="spaceBetweenRectangles" presStyleCnt="0"/>
      <dgm:spPr/>
    </dgm:pt>
    <dgm:pt modelId="{900B14B1-6A1B-4A50-B926-4D5D10A015B8}" type="pres">
      <dgm:prSet presAssocID="{20FD6AEF-E574-4C2F-A71F-4F531799ABBF}" presName="parentLin" presStyleCnt="0"/>
      <dgm:spPr/>
    </dgm:pt>
    <dgm:pt modelId="{770EB00A-15F1-4DB3-BFEE-AA1F2115A085}" type="pres">
      <dgm:prSet presAssocID="{20FD6AEF-E574-4C2F-A71F-4F531799ABBF}" presName="parentLeftMargin" presStyleLbl="node1" presStyleIdx="0" presStyleCnt="8"/>
      <dgm:spPr/>
    </dgm:pt>
    <dgm:pt modelId="{95A2E443-28ED-4763-9B33-56B9084BAAF7}" type="pres">
      <dgm:prSet presAssocID="{20FD6AEF-E574-4C2F-A71F-4F531799ABBF}" presName="parentText" presStyleLbl="node1" presStyleIdx="1" presStyleCnt="8">
        <dgm:presLayoutVars>
          <dgm:chMax val="0"/>
          <dgm:bulletEnabled val="1"/>
        </dgm:presLayoutVars>
      </dgm:prSet>
      <dgm:spPr/>
    </dgm:pt>
    <dgm:pt modelId="{A1617A0F-0A5F-4626-9059-968AAB6E0175}" type="pres">
      <dgm:prSet presAssocID="{20FD6AEF-E574-4C2F-A71F-4F531799ABBF}" presName="negativeSpace" presStyleCnt="0"/>
      <dgm:spPr/>
    </dgm:pt>
    <dgm:pt modelId="{36FDD1F6-9874-4041-8101-90FAA6455F51}" type="pres">
      <dgm:prSet presAssocID="{20FD6AEF-E574-4C2F-A71F-4F531799ABBF}" presName="childText" presStyleLbl="conFgAcc1" presStyleIdx="1" presStyleCnt="8">
        <dgm:presLayoutVars>
          <dgm:bulletEnabled val="1"/>
        </dgm:presLayoutVars>
      </dgm:prSet>
      <dgm:spPr/>
    </dgm:pt>
    <dgm:pt modelId="{BCD6D311-0A02-4B95-80D6-CC1C3B0BCE4E}" type="pres">
      <dgm:prSet presAssocID="{AC5615D9-1F3E-40EF-AE27-F75E3CA30059}" presName="spaceBetweenRectangles" presStyleCnt="0"/>
      <dgm:spPr/>
    </dgm:pt>
    <dgm:pt modelId="{BBF3896F-89F8-434B-9DBC-62C7ACBDE761}" type="pres">
      <dgm:prSet presAssocID="{AA03EA8E-1218-4259-B52F-701B57686E26}" presName="parentLin" presStyleCnt="0"/>
      <dgm:spPr/>
    </dgm:pt>
    <dgm:pt modelId="{D9442C83-CC24-48E5-81B7-0F5D83C66A0B}" type="pres">
      <dgm:prSet presAssocID="{AA03EA8E-1218-4259-B52F-701B57686E26}" presName="parentLeftMargin" presStyleLbl="node1" presStyleIdx="1" presStyleCnt="8"/>
      <dgm:spPr/>
    </dgm:pt>
    <dgm:pt modelId="{0987397B-3191-483C-A68D-3FBDD8FD42D9}" type="pres">
      <dgm:prSet presAssocID="{AA03EA8E-1218-4259-B52F-701B57686E26}" presName="parentText" presStyleLbl="node1" presStyleIdx="2" presStyleCnt="8">
        <dgm:presLayoutVars>
          <dgm:chMax val="0"/>
          <dgm:bulletEnabled val="1"/>
        </dgm:presLayoutVars>
      </dgm:prSet>
      <dgm:spPr/>
    </dgm:pt>
    <dgm:pt modelId="{ADE50BD1-85C3-4427-91E1-65DFC2BBAED0}" type="pres">
      <dgm:prSet presAssocID="{AA03EA8E-1218-4259-B52F-701B57686E26}" presName="negativeSpace" presStyleCnt="0"/>
      <dgm:spPr/>
    </dgm:pt>
    <dgm:pt modelId="{570A96F9-E986-4E25-A72D-DDC145487738}" type="pres">
      <dgm:prSet presAssocID="{AA03EA8E-1218-4259-B52F-701B57686E26}" presName="childText" presStyleLbl="conFgAcc1" presStyleIdx="2" presStyleCnt="8">
        <dgm:presLayoutVars>
          <dgm:bulletEnabled val="1"/>
        </dgm:presLayoutVars>
      </dgm:prSet>
      <dgm:spPr/>
    </dgm:pt>
    <dgm:pt modelId="{2A85B2FF-31E3-43BD-81AB-874828AFDB86}" type="pres">
      <dgm:prSet presAssocID="{EF9ACD4E-5477-4186-8414-07BC562EE086}" presName="spaceBetweenRectangles" presStyleCnt="0"/>
      <dgm:spPr/>
    </dgm:pt>
    <dgm:pt modelId="{0FB59D54-4554-490A-983D-CE2B9DCE9AC8}" type="pres">
      <dgm:prSet presAssocID="{1E6589C1-EFF8-481A-8E2A-C938BA68F235}" presName="parentLin" presStyleCnt="0"/>
      <dgm:spPr/>
    </dgm:pt>
    <dgm:pt modelId="{B9BB6A14-4FCC-4675-BF18-C1AC2CDD2F76}" type="pres">
      <dgm:prSet presAssocID="{1E6589C1-EFF8-481A-8E2A-C938BA68F235}" presName="parentLeftMargin" presStyleLbl="node1" presStyleIdx="2" presStyleCnt="8"/>
      <dgm:spPr/>
    </dgm:pt>
    <dgm:pt modelId="{8C8B9985-7899-48BB-8DB9-458A7756839D}" type="pres">
      <dgm:prSet presAssocID="{1E6589C1-EFF8-481A-8E2A-C938BA68F235}" presName="parentText" presStyleLbl="node1" presStyleIdx="3" presStyleCnt="8">
        <dgm:presLayoutVars>
          <dgm:chMax val="0"/>
          <dgm:bulletEnabled val="1"/>
        </dgm:presLayoutVars>
      </dgm:prSet>
      <dgm:spPr/>
    </dgm:pt>
    <dgm:pt modelId="{D1D76E7C-9D0A-4DF0-86F6-DAB0BECC3D7F}" type="pres">
      <dgm:prSet presAssocID="{1E6589C1-EFF8-481A-8E2A-C938BA68F235}" presName="negativeSpace" presStyleCnt="0"/>
      <dgm:spPr/>
    </dgm:pt>
    <dgm:pt modelId="{46DFDC3F-89D1-4187-922A-D7957AFF8A3F}" type="pres">
      <dgm:prSet presAssocID="{1E6589C1-EFF8-481A-8E2A-C938BA68F235}" presName="childText" presStyleLbl="conFgAcc1" presStyleIdx="3" presStyleCnt="8">
        <dgm:presLayoutVars>
          <dgm:bulletEnabled val="1"/>
        </dgm:presLayoutVars>
      </dgm:prSet>
      <dgm:spPr/>
    </dgm:pt>
    <dgm:pt modelId="{E41FDA0E-83EE-4835-AE85-C855518AD396}" type="pres">
      <dgm:prSet presAssocID="{5426535C-B1F3-4CA2-B235-E46B3DBED7BA}" presName="spaceBetweenRectangles" presStyleCnt="0"/>
      <dgm:spPr/>
    </dgm:pt>
    <dgm:pt modelId="{C2AF2BF2-E1DC-4FD7-8748-EA8EED66C702}" type="pres">
      <dgm:prSet presAssocID="{FB20BCB4-B110-411C-B5B5-28CCC896CBEB}" presName="parentLin" presStyleCnt="0"/>
      <dgm:spPr/>
    </dgm:pt>
    <dgm:pt modelId="{12E90D48-69B1-44F8-9C07-1913C83389B8}" type="pres">
      <dgm:prSet presAssocID="{FB20BCB4-B110-411C-B5B5-28CCC896CBEB}" presName="parentLeftMargin" presStyleLbl="node1" presStyleIdx="3" presStyleCnt="8"/>
      <dgm:spPr/>
    </dgm:pt>
    <dgm:pt modelId="{1E5DF853-7F02-4E26-9287-523AA6E3AF6B}" type="pres">
      <dgm:prSet presAssocID="{FB20BCB4-B110-411C-B5B5-28CCC896CBEB}" presName="parentText" presStyleLbl="node1" presStyleIdx="4" presStyleCnt="8">
        <dgm:presLayoutVars>
          <dgm:chMax val="0"/>
          <dgm:bulletEnabled val="1"/>
        </dgm:presLayoutVars>
      </dgm:prSet>
      <dgm:spPr/>
    </dgm:pt>
    <dgm:pt modelId="{61A62A15-E185-44F5-AB9E-9CC56D601A66}" type="pres">
      <dgm:prSet presAssocID="{FB20BCB4-B110-411C-B5B5-28CCC896CBEB}" presName="negativeSpace" presStyleCnt="0"/>
      <dgm:spPr/>
    </dgm:pt>
    <dgm:pt modelId="{CB7E415E-0B26-41E2-84FD-C13BF7FBE6C9}" type="pres">
      <dgm:prSet presAssocID="{FB20BCB4-B110-411C-B5B5-28CCC896CBEB}" presName="childText" presStyleLbl="conFgAcc1" presStyleIdx="4" presStyleCnt="8">
        <dgm:presLayoutVars>
          <dgm:bulletEnabled val="1"/>
        </dgm:presLayoutVars>
      </dgm:prSet>
      <dgm:spPr/>
    </dgm:pt>
    <dgm:pt modelId="{48081A51-4FF5-4E0D-9320-E19D399766C5}" type="pres">
      <dgm:prSet presAssocID="{9826F2AC-7268-4420-8C1B-EF5A2967FD39}" presName="spaceBetweenRectangles" presStyleCnt="0"/>
      <dgm:spPr/>
    </dgm:pt>
    <dgm:pt modelId="{A0518D02-14DD-48BE-B15D-FB42251E00B0}" type="pres">
      <dgm:prSet presAssocID="{BC6BFEDF-F252-4A49-A4FE-A51DBB07A29C}" presName="parentLin" presStyleCnt="0"/>
      <dgm:spPr/>
    </dgm:pt>
    <dgm:pt modelId="{3028A704-0BE5-4D71-A551-0C4901211C39}" type="pres">
      <dgm:prSet presAssocID="{BC6BFEDF-F252-4A49-A4FE-A51DBB07A29C}" presName="parentLeftMargin" presStyleLbl="node1" presStyleIdx="4" presStyleCnt="8"/>
      <dgm:spPr/>
    </dgm:pt>
    <dgm:pt modelId="{6076A219-30DB-4852-93FC-504D5330570A}" type="pres">
      <dgm:prSet presAssocID="{BC6BFEDF-F252-4A49-A4FE-A51DBB07A29C}" presName="parentText" presStyleLbl="node1" presStyleIdx="5" presStyleCnt="8">
        <dgm:presLayoutVars>
          <dgm:chMax val="0"/>
          <dgm:bulletEnabled val="1"/>
        </dgm:presLayoutVars>
      </dgm:prSet>
      <dgm:spPr/>
    </dgm:pt>
    <dgm:pt modelId="{13ABDE02-2242-42F5-9840-FDEAF1D023FB}" type="pres">
      <dgm:prSet presAssocID="{BC6BFEDF-F252-4A49-A4FE-A51DBB07A29C}" presName="negativeSpace" presStyleCnt="0"/>
      <dgm:spPr/>
    </dgm:pt>
    <dgm:pt modelId="{D8285839-DAFC-4114-B911-818761B33EC8}" type="pres">
      <dgm:prSet presAssocID="{BC6BFEDF-F252-4A49-A4FE-A51DBB07A29C}" presName="childText" presStyleLbl="conFgAcc1" presStyleIdx="5" presStyleCnt="8">
        <dgm:presLayoutVars>
          <dgm:bulletEnabled val="1"/>
        </dgm:presLayoutVars>
      </dgm:prSet>
      <dgm:spPr/>
    </dgm:pt>
    <dgm:pt modelId="{00DAD9E6-8162-44FC-BA08-F315A2444581}" type="pres">
      <dgm:prSet presAssocID="{42792AB9-45FD-4861-B9A4-B9E26B0DB562}" presName="spaceBetweenRectangles" presStyleCnt="0"/>
      <dgm:spPr/>
    </dgm:pt>
    <dgm:pt modelId="{0C50A101-7214-47D5-A47F-651D79A49499}" type="pres">
      <dgm:prSet presAssocID="{D8FA240D-85F2-4501-A98D-D82DD4CD7FF0}" presName="parentLin" presStyleCnt="0"/>
      <dgm:spPr/>
    </dgm:pt>
    <dgm:pt modelId="{AAA6D4E0-2D8C-4054-AD89-1C4FDB824DE3}" type="pres">
      <dgm:prSet presAssocID="{D8FA240D-85F2-4501-A98D-D82DD4CD7FF0}" presName="parentLeftMargin" presStyleLbl="node1" presStyleIdx="5" presStyleCnt="8"/>
      <dgm:spPr/>
    </dgm:pt>
    <dgm:pt modelId="{AE912960-96A6-4589-BE42-9227A5ACFE50}" type="pres">
      <dgm:prSet presAssocID="{D8FA240D-85F2-4501-A98D-D82DD4CD7FF0}" presName="parentText" presStyleLbl="node1" presStyleIdx="6" presStyleCnt="8">
        <dgm:presLayoutVars>
          <dgm:chMax val="0"/>
          <dgm:bulletEnabled val="1"/>
        </dgm:presLayoutVars>
      </dgm:prSet>
      <dgm:spPr/>
    </dgm:pt>
    <dgm:pt modelId="{EA161E4F-CB54-4087-A745-969EF31F04BA}" type="pres">
      <dgm:prSet presAssocID="{D8FA240D-85F2-4501-A98D-D82DD4CD7FF0}" presName="negativeSpace" presStyleCnt="0"/>
      <dgm:spPr/>
    </dgm:pt>
    <dgm:pt modelId="{4C8472FD-C6F8-403A-A777-468BFFCE2F9E}" type="pres">
      <dgm:prSet presAssocID="{D8FA240D-85F2-4501-A98D-D82DD4CD7FF0}" presName="childText" presStyleLbl="conFgAcc1" presStyleIdx="6" presStyleCnt="8">
        <dgm:presLayoutVars>
          <dgm:bulletEnabled val="1"/>
        </dgm:presLayoutVars>
      </dgm:prSet>
      <dgm:spPr/>
    </dgm:pt>
    <dgm:pt modelId="{EE7798BD-A5ED-4A02-B2D0-CB4C32961051}" type="pres">
      <dgm:prSet presAssocID="{F0002499-8008-4ADE-9B9D-5E6AD1710C8E}" presName="spaceBetweenRectangles" presStyleCnt="0"/>
      <dgm:spPr/>
    </dgm:pt>
    <dgm:pt modelId="{53A029C1-82AF-4DEF-A9D7-7A9102F9A55B}" type="pres">
      <dgm:prSet presAssocID="{156BC098-1444-405A-9B54-2040C978EDEE}" presName="parentLin" presStyleCnt="0"/>
      <dgm:spPr/>
    </dgm:pt>
    <dgm:pt modelId="{AB76C943-5581-487C-9929-0324A82FCB91}" type="pres">
      <dgm:prSet presAssocID="{156BC098-1444-405A-9B54-2040C978EDEE}" presName="parentLeftMargin" presStyleLbl="node1" presStyleIdx="6" presStyleCnt="8"/>
      <dgm:spPr/>
    </dgm:pt>
    <dgm:pt modelId="{0E3CD523-277E-4F5C-A517-37F9AF24C55A}" type="pres">
      <dgm:prSet presAssocID="{156BC098-1444-405A-9B54-2040C978EDEE}" presName="parentText" presStyleLbl="node1" presStyleIdx="7" presStyleCnt="8">
        <dgm:presLayoutVars>
          <dgm:chMax val="0"/>
          <dgm:bulletEnabled val="1"/>
        </dgm:presLayoutVars>
      </dgm:prSet>
      <dgm:spPr/>
    </dgm:pt>
    <dgm:pt modelId="{F2091B8D-DF7D-4E29-B858-A4C8140FB140}" type="pres">
      <dgm:prSet presAssocID="{156BC098-1444-405A-9B54-2040C978EDEE}" presName="negativeSpace" presStyleCnt="0"/>
      <dgm:spPr/>
    </dgm:pt>
    <dgm:pt modelId="{8BAD7B56-4B1D-46E1-9636-80843279A7DE}" type="pres">
      <dgm:prSet presAssocID="{156BC098-1444-405A-9B54-2040C978EDEE}" presName="childText" presStyleLbl="conFgAcc1" presStyleIdx="7" presStyleCnt="8">
        <dgm:presLayoutVars>
          <dgm:bulletEnabled val="1"/>
        </dgm:presLayoutVars>
      </dgm:prSet>
      <dgm:spPr/>
    </dgm:pt>
  </dgm:ptLst>
  <dgm:cxnLst>
    <dgm:cxn modelId="{D255C40E-7049-487A-98A9-0395AD28B6FC}" type="presOf" srcId="{A66480AC-C0DE-4E5E-9ECD-9AE37E3FCB79}" destId="{B0F1A8E0-A691-4C24-84BE-23912D1FBBB1}" srcOrd="0" destOrd="0" presId="urn:microsoft.com/office/officeart/2005/8/layout/list1"/>
    <dgm:cxn modelId="{C06FAE22-4951-4577-BEF3-BFA6D2EFDC13}" type="presOf" srcId="{FB20BCB4-B110-411C-B5B5-28CCC896CBEB}" destId="{12E90D48-69B1-44F8-9C07-1913C83389B8}" srcOrd="0" destOrd="0" presId="urn:microsoft.com/office/officeart/2005/8/layout/list1"/>
    <dgm:cxn modelId="{D38FB73F-5CBE-47A7-AF16-624A876FF28B}" type="presOf" srcId="{1E6589C1-EFF8-481A-8E2A-C938BA68F235}" destId="{8C8B9985-7899-48BB-8DB9-458A7756839D}" srcOrd="1" destOrd="0" presId="urn:microsoft.com/office/officeart/2005/8/layout/list1"/>
    <dgm:cxn modelId="{F686535C-E212-4E11-BCEA-79FFCB343F0C}" type="presOf" srcId="{D8FA240D-85F2-4501-A98D-D82DD4CD7FF0}" destId="{AE912960-96A6-4589-BE42-9227A5ACFE50}" srcOrd="1" destOrd="0" presId="urn:microsoft.com/office/officeart/2005/8/layout/list1"/>
    <dgm:cxn modelId="{25F22444-D34F-496F-A730-80034D7B0C18}" type="presOf" srcId="{A8C03FBB-4A75-4460-AEA6-DEAEB9C61496}" destId="{ADED24C0-04C4-49D5-B2AC-83875568CCDA}" srcOrd="1" destOrd="0" presId="urn:microsoft.com/office/officeart/2005/8/layout/list1"/>
    <dgm:cxn modelId="{BFDB4144-9298-4071-B2FF-6FF08F32FEFF}" srcId="{A66480AC-C0DE-4E5E-9ECD-9AE37E3FCB79}" destId="{1E6589C1-EFF8-481A-8E2A-C938BA68F235}" srcOrd="3" destOrd="0" parTransId="{755C7F53-8F31-4FE3-A15C-5817BABF1598}" sibTransId="{5426535C-B1F3-4CA2-B235-E46B3DBED7BA}"/>
    <dgm:cxn modelId="{1D084D46-731F-4665-B1A9-7F2FD99EA2BA}" srcId="{A66480AC-C0DE-4E5E-9ECD-9AE37E3FCB79}" destId="{BC6BFEDF-F252-4A49-A4FE-A51DBB07A29C}" srcOrd="5" destOrd="0" parTransId="{956A53D8-A40E-4E07-B5CA-367044CF24DB}" sibTransId="{42792AB9-45FD-4861-B9A4-B9E26B0DB562}"/>
    <dgm:cxn modelId="{6C247D46-052F-4181-95C1-708F541D20C8}" type="presOf" srcId="{20FD6AEF-E574-4C2F-A71F-4F531799ABBF}" destId="{770EB00A-15F1-4DB3-BFEE-AA1F2115A085}" srcOrd="0" destOrd="0" presId="urn:microsoft.com/office/officeart/2005/8/layout/list1"/>
    <dgm:cxn modelId="{D3D81948-D963-4D1E-AE16-9705EAF510FC}" srcId="{A66480AC-C0DE-4E5E-9ECD-9AE37E3FCB79}" destId="{A8C03FBB-4A75-4460-AEA6-DEAEB9C61496}" srcOrd="0" destOrd="0" parTransId="{4E972F7F-4B1B-47AA-A25B-1FFC561F1C76}" sibTransId="{67361508-930A-4A23-8CFC-BB56DA645C3C}"/>
    <dgm:cxn modelId="{16FA504F-2880-469C-914E-E8AB99E392AD}" type="presOf" srcId="{156BC098-1444-405A-9B54-2040C978EDEE}" destId="{AB76C943-5581-487C-9929-0324A82FCB91}" srcOrd="0" destOrd="0" presId="urn:microsoft.com/office/officeart/2005/8/layout/list1"/>
    <dgm:cxn modelId="{AA7D0051-1DB0-4D7C-AC92-95A49428038A}" srcId="{A66480AC-C0DE-4E5E-9ECD-9AE37E3FCB79}" destId="{20FD6AEF-E574-4C2F-A71F-4F531799ABBF}" srcOrd="1" destOrd="0" parTransId="{60039DA7-74F3-41F5-A0B3-4312EAC89BC2}" sibTransId="{AC5615D9-1F3E-40EF-AE27-F75E3CA30059}"/>
    <dgm:cxn modelId="{DAC45975-2B74-449B-81E3-491C69B556B3}" type="presOf" srcId="{BC6BFEDF-F252-4A49-A4FE-A51DBB07A29C}" destId="{6076A219-30DB-4852-93FC-504D5330570A}" srcOrd="1" destOrd="0" presId="urn:microsoft.com/office/officeart/2005/8/layout/list1"/>
    <dgm:cxn modelId="{B43FBE59-0C3F-4B14-82F4-9B4FCF6DB586}" type="presOf" srcId="{1E6589C1-EFF8-481A-8E2A-C938BA68F235}" destId="{B9BB6A14-4FCC-4675-BF18-C1AC2CDD2F76}" srcOrd="0" destOrd="0" presId="urn:microsoft.com/office/officeart/2005/8/layout/list1"/>
    <dgm:cxn modelId="{B496B45A-14F8-41BB-B308-90D801223AA0}" srcId="{A66480AC-C0DE-4E5E-9ECD-9AE37E3FCB79}" destId="{D8FA240D-85F2-4501-A98D-D82DD4CD7FF0}" srcOrd="6" destOrd="0" parTransId="{4B657511-BC6D-419C-B10D-0F7AAE2B37C9}" sibTransId="{F0002499-8008-4ADE-9B9D-5E6AD1710C8E}"/>
    <dgm:cxn modelId="{6846C08B-BB35-48A1-BCCB-E8077FE65821}" type="presOf" srcId="{D8FA240D-85F2-4501-A98D-D82DD4CD7FF0}" destId="{AAA6D4E0-2D8C-4054-AD89-1C4FDB824DE3}" srcOrd="0" destOrd="0" presId="urn:microsoft.com/office/officeart/2005/8/layout/list1"/>
    <dgm:cxn modelId="{9E6ABD95-ED4E-415C-A19E-D11E10012765}" srcId="{A66480AC-C0DE-4E5E-9ECD-9AE37E3FCB79}" destId="{FB20BCB4-B110-411C-B5B5-28CCC896CBEB}" srcOrd="4" destOrd="0" parTransId="{92EA9F1A-C6B3-45BF-ABE2-E778E7A3673A}" sibTransId="{9826F2AC-7268-4420-8C1B-EF5A2967FD39}"/>
    <dgm:cxn modelId="{4DFA6897-A71B-4C3C-91AC-35D44E3B6CC9}" type="presOf" srcId="{AA03EA8E-1218-4259-B52F-701B57686E26}" destId="{0987397B-3191-483C-A68D-3FBDD8FD42D9}" srcOrd="1" destOrd="0" presId="urn:microsoft.com/office/officeart/2005/8/layout/list1"/>
    <dgm:cxn modelId="{522B36A3-0E47-4439-B23E-60191B2A7F29}" type="presOf" srcId="{20FD6AEF-E574-4C2F-A71F-4F531799ABBF}" destId="{95A2E443-28ED-4763-9B33-56B9084BAAF7}" srcOrd="1" destOrd="0" presId="urn:microsoft.com/office/officeart/2005/8/layout/list1"/>
    <dgm:cxn modelId="{D91F80A7-0D42-4E12-9588-D537F6F718AF}" type="presOf" srcId="{156BC098-1444-405A-9B54-2040C978EDEE}" destId="{0E3CD523-277E-4F5C-A517-37F9AF24C55A}" srcOrd="1" destOrd="0" presId="urn:microsoft.com/office/officeart/2005/8/layout/list1"/>
    <dgm:cxn modelId="{CDDF05DC-22DD-4347-B4D6-14F5AA7E6DA6}" srcId="{A66480AC-C0DE-4E5E-9ECD-9AE37E3FCB79}" destId="{AA03EA8E-1218-4259-B52F-701B57686E26}" srcOrd="2" destOrd="0" parTransId="{F1B50E78-6104-4AAB-81C5-3D7D748E8D14}" sibTransId="{EF9ACD4E-5477-4186-8414-07BC562EE086}"/>
    <dgm:cxn modelId="{94444AE8-9552-49E0-A0AA-CE1FFED39494}" type="presOf" srcId="{FB20BCB4-B110-411C-B5B5-28CCC896CBEB}" destId="{1E5DF853-7F02-4E26-9287-523AA6E3AF6B}" srcOrd="1" destOrd="0" presId="urn:microsoft.com/office/officeart/2005/8/layout/list1"/>
    <dgm:cxn modelId="{2A748CEC-3021-425E-9E8F-DD117AFC2485}" type="presOf" srcId="{AA03EA8E-1218-4259-B52F-701B57686E26}" destId="{D9442C83-CC24-48E5-81B7-0F5D83C66A0B}" srcOrd="0" destOrd="0" presId="urn:microsoft.com/office/officeart/2005/8/layout/list1"/>
    <dgm:cxn modelId="{C9C53DF0-E842-4881-9FAF-46553DAC21B2}" type="presOf" srcId="{A8C03FBB-4A75-4460-AEA6-DEAEB9C61496}" destId="{D606E846-C3E7-4F55-9055-B7457033CB06}" srcOrd="0" destOrd="0" presId="urn:microsoft.com/office/officeart/2005/8/layout/list1"/>
    <dgm:cxn modelId="{67191DFA-FD57-4D59-95F7-D5BE7D5B84A8}" type="presOf" srcId="{BC6BFEDF-F252-4A49-A4FE-A51DBB07A29C}" destId="{3028A704-0BE5-4D71-A551-0C4901211C39}" srcOrd="0" destOrd="0" presId="urn:microsoft.com/office/officeart/2005/8/layout/list1"/>
    <dgm:cxn modelId="{5F3C7AFC-14F9-4E44-A824-183A09CFE119}" srcId="{A66480AC-C0DE-4E5E-9ECD-9AE37E3FCB79}" destId="{156BC098-1444-405A-9B54-2040C978EDEE}" srcOrd="7" destOrd="0" parTransId="{BA9F7040-03DB-4873-8C79-8A134DF3D959}" sibTransId="{A1950BAA-8B3E-414F-9D99-A7C37ED4651B}"/>
    <dgm:cxn modelId="{8988D570-6D73-4769-A612-2FF18A4A6CDE}" type="presParOf" srcId="{B0F1A8E0-A691-4C24-84BE-23912D1FBBB1}" destId="{6BAD62DE-A47B-4236-BFCE-CC4650D5E825}" srcOrd="0" destOrd="0" presId="urn:microsoft.com/office/officeart/2005/8/layout/list1"/>
    <dgm:cxn modelId="{32BD41B7-EF23-4E68-94EF-D1670C87F107}" type="presParOf" srcId="{6BAD62DE-A47B-4236-BFCE-CC4650D5E825}" destId="{D606E846-C3E7-4F55-9055-B7457033CB06}" srcOrd="0" destOrd="0" presId="urn:microsoft.com/office/officeart/2005/8/layout/list1"/>
    <dgm:cxn modelId="{82B8E54F-3E9A-4DC4-AC08-E573DA1E62E5}" type="presParOf" srcId="{6BAD62DE-A47B-4236-BFCE-CC4650D5E825}" destId="{ADED24C0-04C4-49D5-B2AC-83875568CCDA}" srcOrd="1" destOrd="0" presId="urn:microsoft.com/office/officeart/2005/8/layout/list1"/>
    <dgm:cxn modelId="{0B071A8E-9D29-47C4-AA76-C66937E5948E}" type="presParOf" srcId="{B0F1A8E0-A691-4C24-84BE-23912D1FBBB1}" destId="{FA720E66-159C-4D9C-B649-174506C27837}" srcOrd="1" destOrd="0" presId="urn:microsoft.com/office/officeart/2005/8/layout/list1"/>
    <dgm:cxn modelId="{B22D7F12-4E91-4376-892E-E53E547EEE49}" type="presParOf" srcId="{B0F1A8E0-A691-4C24-84BE-23912D1FBBB1}" destId="{1BDDC8B1-7324-4784-AA71-748D0E39576D}" srcOrd="2" destOrd="0" presId="urn:microsoft.com/office/officeart/2005/8/layout/list1"/>
    <dgm:cxn modelId="{C74BA5B5-75AE-4C3C-BD60-958A88092192}" type="presParOf" srcId="{B0F1A8E0-A691-4C24-84BE-23912D1FBBB1}" destId="{C528BD98-8C2A-42C4-A3BD-1B2685641ADF}" srcOrd="3" destOrd="0" presId="urn:microsoft.com/office/officeart/2005/8/layout/list1"/>
    <dgm:cxn modelId="{4518E759-5F06-4A18-BF23-F369BD454021}" type="presParOf" srcId="{B0F1A8E0-A691-4C24-84BE-23912D1FBBB1}" destId="{900B14B1-6A1B-4A50-B926-4D5D10A015B8}" srcOrd="4" destOrd="0" presId="urn:microsoft.com/office/officeart/2005/8/layout/list1"/>
    <dgm:cxn modelId="{32D97AFB-262F-4404-BA11-81024B15CA73}" type="presParOf" srcId="{900B14B1-6A1B-4A50-B926-4D5D10A015B8}" destId="{770EB00A-15F1-4DB3-BFEE-AA1F2115A085}" srcOrd="0" destOrd="0" presId="urn:microsoft.com/office/officeart/2005/8/layout/list1"/>
    <dgm:cxn modelId="{7EC82AA1-E9E3-4D70-86A4-8F3C8697C694}" type="presParOf" srcId="{900B14B1-6A1B-4A50-B926-4D5D10A015B8}" destId="{95A2E443-28ED-4763-9B33-56B9084BAAF7}" srcOrd="1" destOrd="0" presId="urn:microsoft.com/office/officeart/2005/8/layout/list1"/>
    <dgm:cxn modelId="{758D6974-6553-4279-991A-11FFE57D8F50}" type="presParOf" srcId="{B0F1A8E0-A691-4C24-84BE-23912D1FBBB1}" destId="{A1617A0F-0A5F-4626-9059-968AAB6E0175}" srcOrd="5" destOrd="0" presId="urn:microsoft.com/office/officeart/2005/8/layout/list1"/>
    <dgm:cxn modelId="{14D7CF85-A27A-4469-BF42-BC18FFAE6413}" type="presParOf" srcId="{B0F1A8E0-A691-4C24-84BE-23912D1FBBB1}" destId="{36FDD1F6-9874-4041-8101-90FAA6455F51}" srcOrd="6" destOrd="0" presId="urn:microsoft.com/office/officeart/2005/8/layout/list1"/>
    <dgm:cxn modelId="{C1D2D952-6C6E-4789-A6FA-B40481B35376}" type="presParOf" srcId="{B0F1A8E0-A691-4C24-84BE-23912D1FBBB1}" destId="{BCD6D311-0A02-4B95-80D6-CC1C3B0BCE4E}" srcOrd="7" destOrd="0" presId="urn:microsoft.com/office/officeart/2005/8/layout/list1"/>
    <dgm:cxn modelId="{E7CBADDC-BEFF-4CD3-8A0A-6D2CE6AF1C8A}" type="presParOf" srcId="{B0F1A8E0-A691-4C24-84BE-23912D1FBBB1}" destId="{BBF3896F-89F8-434B-9DBC-62C7ACBDE761}" srcOrd="8" destOrd="0" presId="urn:microsoft.com/office/officeart/2005/8/layout/list1"/>
    <dgm:cxn modelId="{273E1008-5A63-45A1-B309-F0BEA16D7DCB}" type="presParOf" srcId="{BBF3896F-89F8-434B-9DBC-62C7ACBDE761}" destId="{D9442C83-CC24-48E5-81B7-0F5D83C66A0B}" srcOrd="0" destOrd="0" presId="urn:microsoft.com/office/officeart/2005/8/layout/list1"/>
    <dgm:cxn modelId="{1D1044F4-7B6C-4914-A15D-FE7DB565AA28}" type="presParOf" srcId="{BBF3896F-89F8-434B-9DBC-62C7ACBDE761}" destId="{0987397B-3191-483C-A68D-3FBDD8FD42D9}" srcOrd="1" destOrd="0" presId="urn:microsoft.com/office/officeart/2005/8/layout/list1"/>
    <dgm:cxn modelId="{9A0DC8A4-29CC-409B-A41F-DC51DF7C9CCB}" type="presParOf" srcId="{B0F1A8E0-A691-4C24-84BE-23912D1FBBB1}" destId="{ADE50BD1-85C3-4427-91E1-65DFC2BBAED0}" srcOrd="9" destOrd="0" presId="urn:microsoft.com/office/officeart/2005/8/layout/list1"/>
    <dgm:cxn modelId="{B1072356-D955-4B59-AD89-C81C8363D979}" type="presParOf" srcId="{B0F1A8E0-A691-4C24-84BE-23912D1FBBB1}" destId="{570A96F9-E986-4E25-A72D-DDC145487738}" srcOrd="10" destOrd="0" presId="urn:microsoft.com/office/officeart/2005/8/layout/list1"/>
    <dgm:cxn modelId="{9DB799A7-5332-43D1-B27C-0B0FFDF085BE}" type="presParOf" srcId="{B0F1A8E0-A691-4C24-84BE-23912D1FBBB1}" destId="{2A85B2FF-31E3-43BD-81AB-874828AFDB86}" srcOrd="11" destOrd="0" presId="urn:microsoft.com/office/officeart/2005/8/layout/list1"/>
    <dgm:cxn modelId="{1600B834-B28D-422B-9D02-203DDBF405D3}" type="presParOf" srcId="{B0F1A8E0-A691-4C24-84BE-23912D1FBBB1}" destId="{0FB59D54-4554-490A-983D-CE2B9DCE9AC8}" srcOrd="12" destOrd="0" presId="urn:microsoft.com/office/officeart/2005/8/layout/list1"/>
    <dgm:cxn modelId="{837A51D7-6AB8-4A4A-B824-34C66550CC1B}" type="presParOf" srcId="{0FB59D54-4554-490A-983D-CE2B9DCE9AC8}" destId="{B9BB6A14-4FCC-4675-BF18-C1AC2CDD2F76}" srcOrd="0" destOrd="0" presId="urn:microsoft.com/office/officeart/2005/8/layout/list1"/>
    <dgm:cxn modelId="{7AE11509-308E-445B-A02B-E7E1D3A5AB81}" type="presParOf" srcId="{0FB59D54-4554-490A-983D-CE2B9DCE9AC8}" destId="{8C8B9985-7899-48BB-8DB9-458A7756839D}" srcOrd="1" destOrd="0" presId="urn:microsoft.com/office/officeart/2005/8/layout/list1"/>
    <dgm:cxn modelId="{C3B77EEF-DC7F-4E96-BA5E-5478015776CE}" type="presParOf" srcId="{B0F1A8E0-A691-4C24-84BE-23912D1FBBB1}" destId="{D1D76E7C-9D0A-4DF0-86F6-DAB0BECC3D7F}" srcOrd="13" destOrd="0" presId="urn:microsoft.com/office/officeart/2005/8/layout/list1"/>
    <dgm:cxn modelId="{F84ABD2A-6554-4F8B-894E-483B5A2BE2C7}" type="presParOf" srcId="{B0F1A8E0-A691-4C24-84BE-23912D1FBBB1}" destId="{46DFDC3F-89D1-4187-922A-D7957AFF8A3F}" srcOrd="14" destOrd="0" presId="urn:microsoft.com/office/officeart/2005/8/layout/list1"/>
    <dgm:cxn modelId="{664925C6-B522-484A-BDFF-577D1187B86C}" type="presParOf" srcId="{B0F1A8E0-A691-4C24-84BE-23912D1FBBB1}" destId="{E41FDA0E-83EE-4835-AE85-C855518AD396}" srcOrd="15" destOrd="0" presId="urn:microsoft.com/office/officeart/2005/8/layout/list1"/>
    <dgm:cxn modelId="{A98EC9EF-F48C-4B1D-9E1C-05538CFB217E}" type="presParOf" srcId="{B0F1A8E0-A691-4C24-84BE-23912D1FBBB1}" destId="{C2AF2BF2-E1DC-4FD7-8748-EA8EED66C702}" srcOrd="16" destOrd="0" presId="urn:microsoft.com/office/officeart/2005/8/layout/list1"/>
    <dgm:cxn modelId="{EDA96076-6187-416A-B892-7AAEE5347AF7}" type="presParOf" srcId="{C2AF2BF2-E1DC-4FD7-8748-EA8EED66C702}" destId="{12E90D48-69B1-44F8-9C07-1913C83389B8}" srcOrd="0" destOrd="0" presId="urn:microsoft.com/office/officeart/2005/8/layout/list1"/>
    <dgm:cxn modelId="{344A067E-A88A-4775-B7A4-3D51EF050544}" type="presParOf" srcId="{C2AF2BF2-E1DC-4FD7-8748-EA8EED66C702}" destId="{1E5DF853-7F02-4E26-9287-523AA6E3AF6B}" srcOrd="1" destOrd="0" presId="urn:microsoft.com/office/officeart/2005/8/layout/list1"/>
    <dgm:cxn modelId="{15C6B0F5-E0D2-47D5-870E-322AB67B2170}" type="presParOf" srcId="{B0F1A8E0-A691-4C24-84BE-23912D1FBBB1}" destId="{61A62A15-E185-44F5-AB9E-9CC56D601A66}" srcOrd="17" destOrd="0" presId="urn:microsoft.com/office/officeart/2005/8/layout/list1"/>
    <dgm:cxn modelId="{ED783B0D-8422-4B47-97F4-EF48E6DFAFC7}" type="presParOf" srcId="{B0F1A8E0-A691-4C24-84BE-23912D1FBBB1}" destId="{CB7E415E-0B26-41E2-84FD-C13BF7FBE6C9}" srcOrd="18" destOrd="0" presId="urn:microsoft.com/office/officeart/2005/8/layout/list1"/>
    <dgm:cxn modelId="{3BCC5075-A191-4FC8-A012-60C22D23F011}" type="presParOf" srcId="{B0F1A8E0-A691-4C24-84BE-23912D1FBBB1}" destId="{48081A51-4FF5-4E0D-9320-E19D399766C5}" srcOrd="19" destOrd="0" presId="urn:microsoft.com/office/officeart/2005/8/layout/list1"/>
    <dgm:cxn modelId="{208F4CD8-7A06-4038-9A2B-835B3BD6749A}" type="presParOf" srcId="{B0F1A8E0-A691-4C24-84BE-23912D1FBBB1}" destId="{A0518D02-14DD-48BE-B15D-FB42251E00B0}" srcOrd="20" destOrd="0" presId="urn:microsoft.com/office/officeart/2005/8/layout/list1"/>
    <dgm:cxn modelId="{1DADD1F7-EF19-4514-B6A3-01643743AA29}" type="presParOf" srcId="{A0518D02-14DD-48BE-B15D-FB42251E00B0}" destId="{3028A704-0BE5-4D71-A551-0C4901211C39}" srcOrd="0" destOrd="0" presId="urn:microsoft.com/office/officeart/2005/8/layout/list1"/>
    <dgm:cxn modelId="{1B4E9467-FC1D-4CC6-92B4-C3063ADDEA3B}" type="presParOf" srcId="{A0518D02-14DD-48BE-B15D-FB42251E00B0}" destId="{6076A219-30DB-4852-93FC-504D5330570A}" srcOrd="1" destOrd="0" presId="urn:microsoft.com/office/officeart/2005/8/layout/list1"/>
    <dgm:cxn modelId="{8DBE851B-4C6C-47D4-9AE7-835AC1297CBD}" type="presParOf" srcId="{B0F1A8E0-A691-4C24-84BE-23912D1FBBB1}" destId="{13ABDE02-2242-42F5-9840-FDEAF1D023FB}" srcOrd="21" destOrd="0" presId="urn:microsoft.com/office/officeart/2005/8/layout/list1"/>
    <dgm:cxn modelId="{A1446898-8B71-4487-B500-C4E1993D1857}" type="presParOf" srcId="{B0F1A8E0-A691-4C24-84BE-23912D1FBBB1}" destId="{D8285839-DAFC-4114-B911-818761B33EC8}" srcOrd="22" destOrd="0" presId="urn:microsoft.com/office/officeart/2005/8/layout/list1"/>
    <dgm:cxn modelId="{3F2784D1-0B7B-4A9A-82BB-727A5977A3E6}" type="presParOf" srcId="{B0F1A8E0-A691-4C24-84BE-23912D1FBBB1}" destId="{00DAD9E6-8162-44FC-BA08-F315A2444581}" srcOrd="23" destOrd="0" presId="urn:microsoft.com/office/officeart/2005/8/layout/list1"/>
    <dgm:cxn modelId="{C3757D3B-6A40-4653-81A0-479B96B5ADB4}" type="presParOf" srcId="{B0F1A8E0-A691-4C24-84BE-23912D1FBBB1}" destId="{0C50A101-7214-47D5-A47F-651D79A49499}" srcOrd="24" destOrd="0" presId="urn:microsoft.com/office/officeart/2005/8/layout/list1"/>
    <dgm:cxn modelId="{4FB11CDD-BEA8-47D2-BDFF-27A4E48052EC}" type="presParOf" srcId="{0C50A101-7214-47D5-A47F-651D79A49499}" destId="{AAA6D4E0-2D8C-4054-AD89-1C4FDB824DE3}" srcOrd="0" destOrd="0" presId="urn:microsoft.com/office/officeart/2005/8/layout/list1"/>
    <dgm:cxn modelId="{56BB47F4-1985-45B6-B40E-F1B1630B2FCE}" type="presParOf" srcId="{0C50A101-7214-47D5-A47F-651D79A49499}" destId="{AE912960-96A6-4589-BE42-9227A5ACFE50}" srcOrd="1" destOrd="0" presId="urn:microsoft.com/office/officeart/2005/8/layout/list1"/>
    <dgm:cxn modelId="{4F2E01C5-D735-45FA-9895-266905F35F54}" type="presParOf" srcId="{B0F1A8E0-A691-4C24-84BE-23912D1FBBB1}" destId="{EA161E4F-CB54-4087-A745-969EF31F04BA}" srcOrd="25" destOrd="0" presId="urn:microsoft.com/office/officeart/2005/8/layout/list1"/>
    <dgm:cxn modelId="{A34A8930-6D6E-47CE-BE81-A34D3B088D34}" type="presParOf" srcId="{B0F1A8E0-A691-4C24-84BE-23912D1FBBB1}" destId="{4C8472FD-C6F8-403A-A777-468BFFCE2F9E}" srcOrd="26" destOrd="0" presId="urn:microsoft.com/office/officeart/2005/8/layout/list1"/>
    <dgm:cxn modelId="{B0111C38-7D9A-45F5-85CE-FEAAB08D5E7A}" type="presParOf" srcId="{B0F1A8E0-A691-4C24-84BE-23912D1FBBB1}" destId="{EE7798BD-A5ED-4A02-B2D0-CB4C32961051}" srcOrd="27" destOrd="0" presId="urn:microsoft.com/office/officeart/2005/8/layout/list1"/>
    <dgm:cxn modelId="{E4BF99BC-54DC-4B0A-B626-F43148AC7903}" type="presParOf" srcId="{B0F1A8E0-A691-4C24-84BE-23912D1FBBB1}" destId="{53A029C1-82AF-4DEF-A9D7-7A9102F9A55B}" srcOrd="28" destOrd="0" presId="urn:microsoft.com/office/officeart/2005/8/layout/list1"/>
    <dgm:cxn modelId="{8EE1DFB4-8BEC-4D9A-A93F-E109C6A7F473}" type="presParOf" srcId="{53A029C1-82AF-4DEF-A9D7-7A9102F9A55B}" destId="{AB76C943-5581-487C-9929-0324A82FCB91}" srcOrd="0" destOrd="0" presId="urn:microsoft.com/office/officeart/2005/8/layout/list1"/>
    <dgm:cxn modelId="{2FB79735-C7AF-4461-A823-C9BD330BA307}" type="presParOf" srcId="{53A029C1-82AF-4DEF-A9D7-7A9102F9A55B}" destId="{0E3CD523-277E-4F5C-A517-37F9AF24C55A}" srcOrd="1" destOrd="0" presId="urn:microsoft.com/office/officeart/2005/8/layout/list1"/>
    <dgm:cxn modelId="{09120851-8BA9-4931-85C9-BB1946EE316C}" type="presParOf" srcId="{B0F1A8E0-A691-4C24-84BE-23912D1FBBB1}" destId="{F2091B8D-DF7D-4E29-B858-A4C8140FB140}" srcOrd="29" destOrd="0" presId="urn:microsoft.com/office/officeart/2005/8/layout/list1"/>
    <dgm:cxn modelId="{479707BF-9AD5-4919-A4CD-BC6632194A60}" type="presParOf" srcId="{B0F1A8E0-A691-4C24-84BE-23912D1FBBB1}" destId="{8BAD7B56-4B1D-46E1-9636-80843279A7DE}" srcOrd="30"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480AC-C0DE-4E5E-9ECD-9AE37E3FCB7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A8C03FBB-4A75-4460-AEA6-DEAEB9C61496}">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User Register &amp; Login</a:t>
          </a:r>
        </a:p>
      </dgm:t>
    </dgm:pt>
    <dgm:pt modelId="{4E972F7F-4B1B-47AA-A25B-1FFC561F1C76}" type="parTrans" cxnId="{D3D81948-D963-4D1E-AE16-9705EAF510F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7361508-930A-4A23-8CFC-BB56DA645C3C}" type="sibTrans" cxnId="{D3D81948-D963-4D1E-AE16-9705EAF510F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E6589C1-EFF8-481A-8E2A-C938BA68F235}">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Update Organization Profile</a:t>
          </a:r>
        </a:p>
      </dgm:t>
    </dgm:pt>
    <dgm:pt modelId="{755C7F53-8F31-4FE3-A15C-5817BABF1598}" type="parTrans" cxnId="{BFDB4144-9298-4071-B2FF-6FF08F32FEFF}">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5426535C-B1F3-4CA2-B235-E46B3DBED7BA}" type="sibTrans" cxnId="{BFDB4144-9298-4071-B2FF-6FF08F32FEFF}">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FB20BCB4-B110-411C-B5B5-28CCC896CBEB}">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Generate Report </a:t>
          </a:r>
        </a:p>
      </dgm:t>
    </dgm:pt>
    <dgm:pt modelId="{92EA9F1A-C6B3-45BF-ABE2-E778E7A3673A}" type="parTrans" cxnId="{9E6ABD95-ED4E-415C-A19E-D11E10012765}">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9826F2AC-7268-4420-8C1B-EF5A2967FD39}" type="sibTrans" cxnId="{9E6ABD95-ED4E-415C-A19E-D11E10012765}">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156BC098-1444-405A-9B54-2040C978EDEE}">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Knowledge Base</a:t>
          </a:r>
        </a:p>
      </dgm:t>
    </dgm:pt>
    <dgm:pt modelId="{BA9F7040-03DB-4873-8C79-8A134DF3D959}" type="parTrans" cxnId="{5F3C7AFC-14F9-4E44-A824-183A09CFE119}">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A1950BAA-8B3E-414F-9D99-A7C37ED4651B}" type="sibTrans" cxnId="{5F3C7AFC-14F9-4E44-A824-183A09CFE119}">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73DF2237-8477-4144-A574-D18D243C9BFF}">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View &amp; Update Complaints</a:t>
          </a:r>
        </a:p>
      </dgm:t>
    </dgm:pt>
    <dgm:pt modelId="{6A76FC89-C259-4AFC-9B19-E3009236DBC8}" type="parTrans" cxnId="{DA69E1DB-36E5-407B-8B01-88912A475F62}">
      <dgm:prSet/>
      <dgm:spPr/>
      <dgm:t>
        <a:bodyPr/>
        <a:lstStyle/>
        <a:p>
          <a:endParaRPr lang="en-IN"/>
        </a:p>
      </dgm:t>
    </dgm:pt>
    <dgm:pt modelId="{CD99E757-BE82-425F-AB7C-33152327878A}" type="sibTrans" cxnId="{DA69E1DB-36E5-407B-8B01-88912A475F62}">
      <dgm:prSet/>
      <dgm:spPr/>
      <dgm:t>
        <a:bodyPr/>
        <a:lstStyle/>
        <a:p>
          <a:endParaRPr lang="en-IN"/>
        </a:p>
      </dgm:t>
    </dgm:pt>
    <dgm:pt modelId="{2742F364-43A3-4B2E-B8B1-A0B1577F13CC}">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In-app Notification</a:t>
          </a:r>
        </a:p>
      </dgm:t>
    </dgm:pt>
    <dgm:pt modelId="{CA440B0C-A697-4593-AB51-7FE8611A8745}" type="parTrans" cxnId="{8530BC24-30D0-404E-AF0B-D637A7CE8F8A}">
      <dgm:prSet/>
      <dgm:spPr/>
      <dgm:t>
        <a:bodyPr/>
        <a:lstStyle/>
        <a:p>
          <a:endParaRPr lang="en-IN"/>
        </a:p>
      </dgm:t>
    </dgm:pt>
    <dgm:pt modelId="{3D27DA38-2A3B-4F99-897A-6E1FA3441DAC}" type="sibTrans" cxnId="{8530BC24-30D0-404E-AF0B-D637A7CE8F8A}">
      <dgm:prSet/>
      <dgm:spPr/>
      <dgm:t>
        <a:bodyPr/>
        <a:lstStyle/>
        <a:p>
          <a:endParaRPr lang="en-IN"/>
        </a:p>
      </dgm:t>
    </dgm:pt>
    <dgm:pt modelId="{B0F1A8E0-A691-4C24-84BE-23912D1FBBB1}" type="pres">
      <dgm:prSet presAssocID="{A66480AC-C0DE-4E5E-9ECD-9AE37E3FCB79}" presName="linear" presStyleCnt="0">
        <dgm:presLayoutVars>
          <dgm:dir/>
          <dgm:animLvl val="lvl"/>
          <dgm:resizeHandles val="exact"/>
        </dgm:presLayoutVars>
      </dgm:prSet>
      <dgm:spPr/>
    </dgm:pt>
    <dgm:pt modelId="{6BAD62DE-A47B-4236-BFCE-CC4650D5E825}" type="pres">
      <dgm:prSet presAssocID="{A8C03FBB-4A75-4460-AEA6-DEAEB9C61496}" presName="parentLin" presStyleCnt="0"/>
      <dgm:spPr/>
    </dgm:pt>
    <dgm:pt modelId="{D606E846-C3E7-4F55-9055-B7457033CB06}" type="pres">
      <dgm:prSet presAssocID="{A8C03FBB-4A75-4460-AEA6-DEAEB9C61496}" presName="parentLeftMargin" presStyleLbl="node1" presStyleIdx="0" presStyleCnt="6"/>
      <dgm:spPr/>
    </dgm:pt>
    <dgm:pt modelId="{ADED24C0-04C4-49D5-B2AC-83875568CCDA}" type="pres">
      <dgm:prSet presAssocID="{A8C03FBB-4A75-4460-AEA6-DEAEB9C61496}" presName="parentText" presStyleLbl="node1" presStyleIdx="0" presStyleCnt="6">
        <dgm:presLayoutVars>
          <dgm:chMax val="0"/>
          <dgm:bulletEnabled val="1"/>
        </dgm:presLayoutVars>
      </dgm:prSet>
      <dgm:spPr/>
    </dgm:pt>
    <dgm:pt modelId="{FA720E66-159C-4D9C-B649-174506C27837}" type="pres">
      <dgm:prSet presAssocID="{A8C03FBB-4A75-4460-AEA6-DEAEB9C61496}" presName="negativeSpace" presStyleCnt="0"/>
      <dgm:spPr/>
    </dgm:pt>
    <dgm:pt modelId="{1BDDC8B1-7324-4784-AA71-748D0E39576D}" type="pres">
      <dgm:prSet presAssocID="{A8C03FBB-4A75-4460-AEA6-DEAEB9C61496}" presName="childText" presStyleLbl="conFgAcc1" presStyleIdx="0" presStyleCnt="6">
        <dgm:presLayoutVars>
          <dgm:bulletEnabled val="1"/>
        </dgm:presLayoutVars>
      </dgm:prSet>
      <dgm:spPr/>
    </dgm:pt>
    <dgm:pt modelId="{C528BD98-8C2A-42C4-A3BD-1B2685641ADF}" type="pres">
      <dgm:prSet presAssocID="{67361508-930A-4A23-8CFC-BB56DA645C3C}" presName="spaceBetweenRectangles" presStyleCnt="0"/>
      <dgm:spPr/>
    </dgm:pt>
    <dgm:pt modelId="{0FB59D54-4554-490A-983D-CE2B9DCE9AC8}" type="pres">
      <dgm:prSet presAssocID="{1E6589C1-EFF8-481A-8E2A-C938BA68F235}" presName="parentLin" presStyleCnt="0"/>
      <dgm:spPr/>
    </dgm:pt>
    <dgm:pt modelId="{B9BB6A14-4FCC-4675-BF18-C1AC2CDD2F76}" type="pres">
      <dgm:prSet presAssocID="{1E6589C1-EFF8-481A-8E2A-C938BA68F235}" presName="parentLeftMargin" presStyleLbl="node1" presStyleIdx="0" presStyleCnt="6"/>
      <dgm:spPr/>
    </dgm:pt>
    <dgm:pt modelId="{8C8B9985-7899-48BB-8DB9-458A7756839D}" type="pres">
      <dgm:prSet presAssocID="{1E6589C1-EFF8-481A-8E2A-C938BA68F235}" presName="parentText" presStyleLbl="node1" presStyleIdx="1" presStyleCnt="6">
        <dgm:presLayoutVars>
          <dgm:chMax val="0"/>
          <dgm:bulletEnabled val="1"/>
        </dgm:presLayoutVars>
      </dgm:prSet>
      <dgm:spPr/>
    </dgm:pt>
    <dgm:pt modelId="{D1D76E7C-9D0A-4DF0-86F6-DAB0BECC3D7F}" type="pres">
      <dgm:prSet presAssocID="{1E6589C1-EFF8-481A-8E2A-C938BA68F235}" presName="negativeSpace" presStyleCnt="0"/>
      <dgm:spPr/>
    </dgm:pt>
    <dgm:pt modelId="{46DFDC3F-89D1-4187-922A-D7957AFF8A3F}" type="pres">
      <dgm:prSet presAssocID="{1E6589C1-EFF8-481A-8E2A-C938BA68F235}" presName="childText" presStyleLbl="conFgAcc1" presStyleIdx="1" presStyleCnt="6">
        <dgm:presLayoutVars>
          <dgm:bulletEnabled val="1"/>
        </dgm:presLayoutVars>
      </dgm:prSet>
      <dgm:spPr/>
    </dgm:pt>
    <dgm:pt modelId="{E41FDA0E-83EE-4835-AE85-C855518AD396}" type="pres">
      <dgm:prSet presAssocID="{5426535C-B1F3-4CA2-B235-E46B3DBED7BA}" presName="spaceBetweenRectangles" presStyleCnt="0"/>
      <dgm:spPr/>
    </dgm:pt>
    <dgm:pt modelId="{B51CEA03-FDD0-4F8D-9516-83940E291ECA}" type="pres">
      <dgm:prSet presAssocID="{73DF2237-8477-4144-A574-D18D243C9BFF}" presName="parentLin" presStyleCnt="0"/>
      <dgm:spPr/>
    </dgm:pt>
    <dgm:pt modelId="{4A3B3DAA-2CA3-4881-A071-A5FC7BE0B312}" type="pres">
      <dgm:prSet presAssocID="{73DF2237-8477-4144-A574-D18D243C9BFF}" presName="parentLeftMargin" presStyleLbl="node1" presStyleIdx="1" presStyleCnt="6"/>
      <dgm:spPr/>
    </dgm:pt>
    <dgm:pt modelId="{211DD131-A4D8-4B9D-9F0A-5B865407C072}" type="pres">
      <dgm:prSet presAssocID="{73DF2237-8477-4144-A574-D18D243C9BFF}" presName="parentText" presStyleLbl="node1" presStyleIdx="2" presStyleCnt="6">
        <dgm:presLayoutVars>
          <dgm:chMax val="0"/>
          <dgm:bulletEnabled val="1"/>
        </dgm:presLayoutVars>
      </dgm:prSet>
      <dgm:spPr/>
    </dgm:pt>
    <dgm:pt modelId="{5339FC44-F295-4EB7-8AF6-488320ED7F53}" type="pres">
      <dgm:prSet presAssocID="{73DF2237-8477-4144-A574-D18D243C9BFF}" presName="negativeSpace" presStyleCnt="0"/>
      <dgm:spPr/>
    </dgm:pt>
    <dgm:pt modelId="{7922BA6A-2799-4998-8E59-7F203AE2A135}" type="pres">
      <dgm:prSet presAssocID="{73DF2237-8477-4144-A574-D18D243C9BFF}" presName="childText" presStyleLbl="conFgAcc1" presStyleIdx="2" presStyleCnt="6">
        <dgm:presLayoutVars>
          <dgm:bulletEnabled val="1"/>
        </dgm:presLayoutVars>
      </dgm:prSet>
      <dgm:spPr/>
    </dgm:pt>
    <dgm:pt modelId="{72B1A94B-4926-42D9-8896-BA2510CA767B}" type="pres">
      <dgm:prSet presAssocID="{CD99E757-BE82-425F-AB7C-33152327878A}" presName="spaceBetweenRectangles" presStyleCnt="0"/>
      <dgm:spPr/>
    </dgm:pt>
    <dgm:pt modelId="{D9E4EF98-3B53-4945-A99F-7D4D2E5AE1C2}" type="pres">
      <dgm:prSet presAssocID="{2742F364-43A3-4B2E-B8B1-A0B1577F13CC}" presName="parentLin" presStyleCnt="0"/>
      <dgm:spPr/>
    </dgm:pt>
    <dgm:pt modelId="{19BB60C3-BC72-4676-B439-5ABC573BB9A4}" type="pres">
      <dgm:prSet presAssocID="{2742F364-43A3-4B2E-B8B1-A0B1577F13CC}" presName="parentLeftMargin" presStyleLbl="node1" presStyleIdx="2" presStyleCnt="6"/>
      <dgm:spPr/>
    </dgm:pt>
    <dgm:pt modelId="{95FCC893-5591-49BE-90C2-80C07BB81736}" type="pres">
      <dgm:prSet presAssocID="{2742F364-43A3-4B2E-B8B1-A0B1577F13CC}" presName="parentText" presStyleLbl="node1" presStyleIdx="3" presStyleCnt="6">
        <dgm:presLayoutVars>
          <dgm:chMax val="0"/>
          <dgm:bulletEnabled val="1"/>
        </dgm:presLayoutVars>
      </dgm:prSet>
      <dgm:spPr/>
    </dgm:pt>
    <dgm:pt modelId="{4F37A45D-1A4A-4087-881B-1A9DE8CD98BC}" type="pres">
      <dgm:prSet presAssocID="{2742F364-43A3-4B2E-B8B1-A0B1577F13CC}" presName="negativeSpace" presStyleCnt="0"/>
      <dgm:spPr/>
    </dgm:pt>
    <dgm:pt modelId="{861C06FC-87B6-4923-A8E2-864712DB3476}" type="pres">
      <dgm:prSet presAssocID="{2742F364-43A3-4B2E-B8B1-A0B1577F13CC}" presName="childText" presStyleLbl="conFgAcc1" presStyleIdx="3" presStyleCnt="6">
        <dgm:presLayoutVars>
          <dgm:bulletEnabled val="1"/>
        </dgm:presLayoutVars>
      </dgm:prSet>
      <dgm:spPr/>
    </dgm:pt>
    <dgm:pt modelId="{88A83F39-056E-4312-957A-48B83CFA6121}" type="pres">
      <dgm:prSet presAssocID="{3D27DA38-2A3B-4F99-897A-6E1FA3441DAC}" presName="spaceBetweenRectangles" presStyleCnt="0"/>
      <dgm:spPr/>
    </dgm:pt>
    <dgm:pt modelId="{C2AF2BF2-E1DC-4FD7-8748-EA8EED66C702}" type="pres">
      <dgm:prSet presAssocID="{FB20BCB4-B110-411C-B5B5-28CCC896CBEB}" presName="parentLin" presStyleCnt="0"/>
      <dgm:spPr/>
    </dgm:pt>
    <dgm:pt modelId="{12E90D48-69B1-44F8-9C07-1913C83389B8}" type="pres">
      <dgm:prSet presAssocID="{FB20BCB4-B110-411C-B5B5-28CCC896CBEB}" presName="parentLeftMargin" presStyleLbl="node1" presStyleIdx="3" presStyleCnt="6"/>
      <dgm:spPr/>
    </dgm:pt>
    <dgm:pt modelId="{1E5DF853-7F02-4E26-9287-523AA6E3AF6B}" type="pres">
      <dgm:prSet presAssocID="{FB20BCB4-B110-411C-B5B5-28CCC896CBEB}" presName="parentText" presStyleLbl="node1" presStyleIdx="4" presStyleCnt="6">
        <dgm:presLayoutVars>
          <dgm:chMax val="0"/>
          <dgm:bulletEnabled val="1"/>
        </dgm:presLayoutVars>
      </dgm:prSet>
      <dgm:spPr/>
    </dgm:pt>
    <dgm:pt modelId="{61A62A15-E185-44F5-AB9E-9CC56D601A66}" type="pres">
      <dgm:prSet presAssocID="{FB20BCB4-B110-411C-B5B5-28CCC896CBEB}" presName="negativeSpace" presStyleCnt="0"/>
      <dgm:spPr/>
    </dgm:pt>
    <dgm:pt modelId="{CB7E415E-0B26-41E2-84FD-C13BF7FBE6C9}" type="pres">
      <dgm:prSet presAssocID="{FB20BCB4-B110-411C-B5B5-28CCC896CBEB}" presName="childText" presStyleLbl="conFgAcc1" presStyleIdx="4" presStyleCnt="6">
        <dgm:presLayoutVars>
          <dgm:bulletEnabled val="1"/>
        </dgm:presLayoutVars>
      </dgm:prSet>
      <dgm:spPr/>
    </dgm:pt>
    <dgm:pt modelId="{48081A51-4FF5-4E0D-9320-E19D399766C5}" type="pres">
      <dgm:prSet presAssocID="{9826F2AC-7268-4420-8C1B-EF5A2967FD39}" presName="spaceBetweenRectangles" presStyleCnt="0"/>
      <dgm:spPr/>
    </dgm:pt>
    <dgm:pt modelId="{53A029C1-82AF-4DEF-A9D7-7A9102F9A55B}" type="pres">
      <dgm:prSet presAssocID="{156BC098-1444-405A-9B54-2040C978EDEE}" presName="parentLin" presStyleCnt="0"/>
      <dgm:spPr/>
    </dgm:pt>
    <dgm:pt modelId="{AB76C943-5581-487C-9929-0324A82FCB91}" type="pres">
      <dgm:prSet presAssocID="{156BC098-1444-405A-9B54-2040C978EDEE}" presName="parentLeftMargin" presStyleLbl="node1" presStyleIdx="4" presStyleCnt="6"/>
      <dgm:spPr/>
    </dgm:pt>
    <dgm:pt modelId="{0E3CD523-277E-4F5C-A517-37F9AF24C55A}" type="pres">
      <dgm:prSet presAssocID="{156BC098-1444-405A-9B54-2040C978EDEE}" presName="parentText" presStyleLbl="node1" presStyleIdx="5" presStyleCnt="6">
        <dgm:presLayoutVars>
          <dgm:chMax val="0"/>
          <dgm:bulletEnabled val="1"/>
        </dgm:presLayoutVars>
      </dgm:prSet>
      <dgm:spPr/>
    </dgm:pt>
    <dgm:pt modelId="{F2091B8D-DF7D-4E29-B858-A4C8140FB140}" type="pres">
      <dgm:prSet presAssocID="{156BC098-1444-405A-9B54-2040C978EDEE}" presName="negativeSpace" presStyleCnt="0"/>
      <dgm:spPr/>
    </dgm:pt>
    <dgm:pt modelId="{8BAD7B56-4B1D-46E1-9636-80843279A7DE}" type="pres">
      <dgm:prSet presAssocID="{156BC098-1444-405A-9B54-2040C978EDEE}" presName="childText" presStyleLbl="conFgAcc1" presStyleIdx="5" presStyleCnt="6">
        <dgm:presLayoutVars>
          <dgm:bulletEnabled val="1"/>
        </dgm:presLayoutVars>
      </dgm:prSet>
      <dgm:spPr/>
    </dgm:pt>
  </dgm:ptLst>
  <dgm:cxnLst>
    <dgm:cxn modelId="{D255C40E-7049-487A-98A9-0395AD28B6FC}" type="presOf" srcId="{A66480AC-C0DE-4E5E-9ECD-9AE37E3FCB79}" destId="{B0F1A8E0-A691-4C24-84BE-23912D1FBBB1}" srcOrd="0" destOrd="0" presId="urn:microsoft.com/office/officeart/2005/8/layout/list1"/>
    <dgm:cxn modelId="{C06FAE22-4951-4577-BEF3-BFA6D2EFDC13}" type="presOf" srcId="{FB20BCB4-B110-411C-B5B5-28CCC896CBEB}" destId="{12E90D48-69B1-44F8-9C07-1913C83389B8}" srcOrd="0" destOrd="0" presId="urn:microsoft.com/office/officeart/2005/8/layout/list1"/>
    <dgm:cxn modelId="{8530BC24-30D0-404E-AF0B-D637A7CE8F8A}" srcId="{A66480AC-C0DE-4E5E-9ECD-9AE37E3FCB79}" destId="{2742F364-43A3-4B2E-B8B1-A0B1577F13CC}" srcOrd="3" destOrd="0" parTransId="{CA440B0C-A697-4593-AB51-7FE8611A8745}" sibTransId="{3D27DA38-2A3B-4F99-897A-6E1FA3441DAC}"/>
    <dgm:cxn modelId="{D38FB73F-5CBE-47A7-AF16-624A876FF28B}" type="presOf" srcId="{1E6589C1-EFF8-481A-8E2A-C938BA68F235}" destId="{8C8B9985-7899-48BB-8DB9-458A7756839D}" srcOrd="1" destOrd="0" presId="urn:microsoft.com/office/officeart/2005/8/layout/list1"/>
    <dgm:cxn modelId="{25F22444-D34F-496F-A730-80034D7B0C18}" type="presOf" srcId="{A8C03FBB-4A75-4460-AEA6-DEAEB9C61496}" destId="{ADED24C0-04C4-49D5-B2AC-83875568CCDA}" srcOrd="1" destOrd="0" presId="urn:microsoft.com/office/officeart/2005/8/layout/list1"/>
    <dgm:cxn modelId="{BFDB4144-9298-4071-B2FF-6FF08F32FEFF}" srcId="{A66480AC-C0DE-4E5E-9ECD-9AE37E3FCB79}" destId="{1E6589C1-EFF8-481A-8E2A-C938BA68F235}" srcOrd="1" destOrd="0" parTransId="{755C7F53-8F31-4FE3-A15C-5817BABF1598}" sibTransId="{5426535C-B1F3-4CA2-B235-E46B3DBED7BA}"/>
    <dgm:cxn modelId="{1BB4ED45-8154-4E7E-B1D4-C1C0556A53DF}" type="presOf" srcId="{73DF2237-8477-4144-A574-D18D243C9BFF}" destId="{211DD131-A4D8-4B9D-9F0A-5B865407C072}" srcOrd="1" destOrd="0" presId="urn:microsoft.com/office/officeart/2005/8/layout/list1"/>
    <dgm:cxn modelId="{D3D81948-D963-4D1E-AE16-9705EAF510FC}" srcId="{A66480AC-C0DE-4E5E-9ECD-9AE37E3FCB79}" destId="{A8C03FBB-4A75-4460-AEA6-DEAEB9C61496}" srcOrd="0" destOrd="0" parTransId="{4E972F7F-4B1B-47AA-A25B-1FFC561F1C76}" sibTransId="{67361508-930A-4A23-8CFC-BB56DA645C3C}"/>
    <dgm:cxn modelId="{16FA504F-2880-469C-914E-E8AB99E392AD}" type="presOf" srcId="{156BC098-1444-405A-9B54-2040C978EDEE}" destId="{AB76C943-5581-487C-9929-0324A82FCB91}" srcOrd="0" destOrd="0" presId="urn:microsoft.com/office/officeart/2005/8/layout/list1"/>
    <dgm:cxn modelId="{089C2E72-79B0-47C1-8321-88E3508AD91F}" type="presOf" srcId="{2742F364-43A3-4B2E-B8B1-A0B1577F13CC}" destId="{95FCC893-5591-49BE-90C2-80C07BB81736}" srcOrd="1" destOrd="0" presId="urn:microsoft.com/office/officeart/2005/8/layout/list1"/>
    <dgm:cxn modelId="{5B0D4557-60F4-4D69-A3E2-46158C7FEE2C}" type="presOf" srcId="{73DF2237-8477-4144-A574-D18D243C9BFF}" destId="{4A3B3DAA-2CA3-4881-A071-A5FC7BE0B312}" srcOrd="0" destOrd="0" presId="urn:microsoft.com/office/officeart/2005/8/layout/list1"/>
    <dgm:cxn modelId="{B43FBE59-0C3F-4B14-82F4-9B4FCF6DB586}" type="presOf" srcId="{1E6589C1-EFF8-481A-8E2A-C938BA68F235}" destId="{B9BB6A14-4FCC-4675-BF18-C1AC2CDD2F76}" srcOrd="0" destOrd="0" presId="urn:microsoft.com/office/officeart/2005/8/layout/list1"/>
    <dgm:cxn modelId="{9E6ABD95-ED4E-415C-A19E-D11E10012765}" srcId="{A66480AC-C0DE-4E5E-9ECD-9AE37E3FCB79}" destId="{FB20BCB4-B110-411C-B5B5-28CCC896CBEB}" srcOrd="4" destOrd="0" parTransId="{92EA9F1A-C6B3-45BF-ABE2-E778E7A3673A}" sibTransId="{9826F2AC-7268-4420-8C1B-EF5A2967FD39}"/>
    <dgm:cxn modelId="{D91F80A7-0D42-4E12-9588-D537F6F718AF}" type="presOf" srcId="{156BC098-1444-405A-9B54-2040C978EDEE}" destId="{0E3CD523-277E-4F5C-A517-37F9AF24C55A}" srcOrd="1" destOrd="0" presId="urn:microsoft.com/office/officeart/2005/8/layout/list1"/>
    <dgm:cxn modelId="{637715B7-77E8-47F9-828B-F71D5988D639}" type="presOf" srcId="{2742F364-43A3-4B2E-B8B1-A0B1577F13CC}" destId="{19BB60C3-BC72-4676-B439-5ABC573BB9A4}" srcOrd="0" destOrd="0" presId="urn:microsoft.com/office/officeart/2005/8/layout/list1"/>
    <dgm:cxn modelId="{DA69E1DB-36E5-407B-8B01-88912A475F62}" srcId="{A66480AC-C0DE-4E5E-9ECD-9AE37E3FCB79}" destId="{73DF2237-8477-4144-A574-D18D243C9BFF}" srcOrd="2" destOrd="0" parTransId="{6A76FC89-C259-4AFC-9B19-E3009236DBC8}" sibTransId="{CD99E757-BE82-425F-AB7C-33152327878A}"/>
    <dgm:cxn modelId="{94444AE8-9552-49E0-A0AA-CE1FFED39494}" type="presOf" srcId="{FB20BCB4-B110-411C-B5B5-28CCC896CBEB}" destId="{1E5DF853-7F02-4E26-9287-523AA6E3AF6B}" srcOrd="1" destOrd="0" presId="urn:microsoft.com/office/officeart/2005/8/layout/list1"/>
    <dgm:cxn modelId="{C9C53DF0-E842-4881-9FAF-46553DAC21B2}" type="presOf" srcId="{A8C03FBB-4A75-4460-AEA6-DEAEB9C61496}" destId="{D606E846-C3E7-4F55-9055-B7457033CB06}" srcOrd="0" destOrd="0" presId="urn:microsoft.com/office/officeart/2005/8/layout/list1"/>
    <dgm:cxn modelId="{5F3C7AFC-14F9-4E44-A824-183A09CFE119}" srcId="{A66480AC-C0DE-4E5E-9ECD-9AE37E3FCB79}" destId="{156BC098-1444-405A-9B54-2040C978EDEE}" srcOrd="5" destOrd="0" parTransId="{BA9F7040-03DB-4873-8C79-8A134DF3D959}" sibTransId="{A1950BAA-8B3E-414F-9D99-A7C37ED4651B}"/>
    <dgm:cxn modelId="{8988D570-6D73-4769-A612-2FF18A4A6CDE}" type="presParOf" srcId="{B0F1A8E0-A691-4C24-84BE-23912D1FBBB1}" destId="{6BAD62DE-A47B-4236-BFCE-CC4650D5E825}" srcOrd="0" destOrd="0" presId="urn:microsoft.com/office/officeart/2005/8/layout/list1"/>
    <dgm:cxn modelId="{32BD41B7-EF23-4E68-94EF-D1670C87F107}" type="presParOf" srcId="{6BAD62DE-A47B-4236-BFCE-CC4650D5E825}" destId="{D606E846-C3E7-4F55-9055-B7457033CB06}" srcOrd="0" destOrd="0" presId="urn:microsoft.com/office/officeart/2005/8/layout/list1"/>
    <dgm:cxn modelId="{82B8E54F-3E9A-4DC4-AC08-E573DA1E62E5}" type="presParOf" srcId="{6BAD62DE-A47B-4236-BFCE-CC4650D5E825}" destId="{ADED24C0-04C4-49D5-B2AC-83875568CCDA}" srcOrd="1" destOrd="0" presId="urn:microsoft.com/office/officeart/2005/8/layout/list1"/>
    <dgm:cxn modelId="{0B071A8E-9D29-47C4-AA76-C66937E5948E}" type="presParOf" srcId="{B0F1A8E0-A691-4C24-84BE-23912D1FBBB1}" destId="{FA720E66-159C-4D9C-B649-174506C27837}" srcOrd="1" destOrd="0" presId="urn:microsoft.com/office/officeart/2005/8/layout/list1"/>
    <dgm:cxn modelId="{B22D7F12-4E91-4376-892E-E53E547EEE49}" type="presParOf" srcId="{B0F1A8E0-A691-4C24-84BE-23912D1FBBB1}" destId="{1BDDC8B1-7324-4784-AA71-748D0E39576D}" srcOrd="2" destOrd="0" presId="urn:microsoft.com/office/officeart/2005/8/layout/list1"/>
    <dgm:cxn modelId="{C74BA5B5-75AE-4C3C-BD60-958A88092192}" type="presParOf" srcId="{B0F1A8E0-A691-4C24-84BE-23912D1FBBB1}" destId="{C528BD98-8C2A-42C4-A3BD-1B2685641ADF}" srcOrd="3" destOrd="0" presId="urn:microsoft.com/office/officeart/2005/8/layout/list1"/>
    <dgm:cxn modelId="{1600B834-B28D-422B-9D02-203DDBF405D3}" type="presParOf" srcId="{B0F1A8E0-A691-4C24-84BE-23912D1FBBB1}" destId="{0FB59D54-4554-490A-983D-CE2B9DCE9AC8}" srcOrd="4" destOrd="0" presId="urn:microsoft.com/office/officeart/2005/8/layout/list1"/>
    <dgm:cxn modelId="{837A51D7-6AB8-4A4A-B824-34C66550CC1B}" type="presParOf" srcId="{0FB59D54-4554-490A-983D-CE2B9DCE9AC8}" destId="{B9BB6A14-4FCC-4675-BF18-C1AC2CDD2F76}" srcOrd="0" destOrd="0" presId="urn:microsoft.com/office/officeart/2005/8/layout/list1"/>
    <dgm:cxn modelId="{7AE11509-308E-445B-A02B-E7E1D3A5AB81}" type="presParOf" srcId="{0FB59D54-4554-490A-983D-CE2B9DCE9AC8}" destId="{8C8B9985-7899-48BB-8DB9-458A7756839D}" srcOrd="1" destOrd="0" presId="urn:microsoft.com/office/officeart/2005/8/layout/list1"/>
    <dgm:cxn modelId="{C3B77EEF-DC7F-4E96-BA5E-5478015776CE}" type="presParOf" srcId="{B0F1A8E0-A691-4C24-84BE-23912D1FBBB1}" destId="{D1D76E7C-9D0A-4DF0-86F6-DAB0BECC3D7F}" srcOrd="5" destOrd="0" presId="urn:microsoft.com/office/officeart/2005/8/layout/list1"/>
    <dgm:cxn modelId="{F84ABD2A-6554-4F8B-894E-483B5A2BE2C7}" type="presParOf" srcId="{B0F1A8E0-A691-4C24-84BE-23912D1FBBB1}" destId="{46DFDC3F-89D1-4187-922A-D7957AFF8A3F}" srcOrd="6" destOrd="0" presId="urn:microsoft.com/office/officeart/2005/8/layout/list1"/>
    <dgm:cxn modelId="{664925C6-B522-484A-BDFF-577D1187B86C}" type="presParOf" srcId="{B0F1A8E0-A691-4C24-84BE-23912D1FBBB1}" destId="{E41FDA0E-83EE-4835-AE85-C855518AD396}" srcOrd="7" destOrd="0" presId="urn:microsoft.com/office/officeart/2005/8/layout/list1"/>
    <dgm:cxn modelId="{ABAA05D1-12C8-4297-9A3E-C5CBD74649D4}" type="presParOf" srcId="{B0F1A8E0-A691-4C24-84BE-23912D1FBBB1}" destId="{B51CEA03-FDD0-4F8D-9516-83940E291ECA}" srcOrd="8" destOrd="0" presId="urn:microsoft.com/office/officeart/2005/8/layout/list1"/>
    <dgm:cxn modelId="{6AA0D142-4792-47DC-9D00-8B5291B2F9EF}" type="presParOf" srcId="{B51CEA03-FDD0-4F8D-9516-83940E291ECA}" destId="{4A3B3DAA-2CA3-4881-A071-A5FC7BE0B312}" srcOrd="0" destOrd="0" presId="urn:microsoft.com/office/officeart/2005/8/layout/list1"/>
    <dgm:cxn modelId="{A01F6BEF-8AF6-4757-874B-EADD96E7E666}" type="presParOf" srcId="{B51CEA03-FDD0-4F8D-9516-83940E291ECA}" destId="{211DD131-A4D8-4B9D-9F0A-5B865407C072}" srcOrd="1" destOrd="0" presId="urn:microsoft.com/office/officeart/2005/8/layout/list1"/>
    <dgm:cxn modelId="{3CE6A80C-00DE-47F2-9C71-E4E1ED6E1A3C}" type="presParOf" srcId="{B0F1A8E0-A691-4C24-84BE-23912D1FBBB1}" destId="{5339FC44-F295-4EB7-8AF6-488320ED7F53}" srcOrd="9" destOrd="0" presId="urn:microsoft.com/office/officeart/2005/8/layout/list1"/>
    <dgm:cxn modelId="{B247E69E-699A-460B-A058-964C3257F8E0}" type="presParOf" srcId="{B0F1A8E0-A691-4C24-84BE-23912D1FBBB1}" destId="{7922BA6A-2799-4998-8E59-7F203AE2A135}" srcOrd="10" destOrd="0" presId="urn:microsoft.com/office/officeart/2005/8/layout/list1"/>
    <dgm:cxn modelId="{B917EBB5-488A-426E-B9DE-F61F84DD2758}" type="presParOf" srcId="{B0F1A8E0-A691-4C24-84BE-23912D1FBBB1}" destId="{72B1A94B-4926-42D9-8896-BA2510CA767B}" srcOrd="11" destOrd="0" presId="urn:microsoft.com/office/officeart/2005/8/layout/list1"/>
    <dgm:cxn modelId="{E4F8FCCF-C6AE-43CB-8F6C-948B0296390F}" type="presParOf" srcId="{B0F1A8E0-A691-4C24-84BE-23912D1FBBB1}" destId="{D9E4EF98-3B53-4945-A99F-7D4D2E5AE1C2}" srcOrd="12" destOrd="0" presId="urn:microsoft.com/office/officeart/2005/8/layout/list1"/>
    <dgm:cxn modelId="{711F8542-1CD1-4C62-972C-935C0EA15B21}" type="presParOf" srcId="{D9E4EF98-3B53-4945-A99F-7D4D2E5AE1C2}" destId="{19BB60C3-BC72-4676-B439-5ABC573BB9A4}" srcOrd="0" destOrd="0" presId="urn:microsoft.com/office/officeart/2005/8/layout/list1"/>
    <dgm:cxn modelId="{4FEA91D1-2E81-466F-9C58-DB46C276FA25}" type="presParOf" srcId="{D9E4EF98-3B53-4945-A99F-7D4D2E5AE1C2}" destId="{95FCC893-5591-49BE-90C2-80C07BB81736}" srcOrd="1" destOrd="0" presId="urn:microsoft.com/office/officeart/2005/8/layout/list1"/>
    <dgm:cxn modelId="{44BECA6A-BBB7-4C16-911C-7821507B3678}" type="presParOf" srcId="{B0F1A8E0-A691-4C24-84BE-23912D1FBBB1}" destId="{4F37A45D-1A4A-4087-881B-1A9DE8CD98BC}" srcOrd="13" destOrd="0" presId="urn:microsoft.com/office/officeart/2005/8/layout/list1"/>
    <dgm:cxn modelId="{56AD7846-A47D-43C6-A98D-9E5CF3901E10}" type="presParOf" srcId="{B0F1A8E0-A691-4C24-84BE-23912D1FBBB1}" destId="{861C06FC-87B6-4923-A8E2-864712DB3476}" srcOrd="14" destOrd="0" presId="urn:microsoft.com/office/officeart/2005/8/layout/list1"/>
    <dgm:cxn modelId="{0A400F4D-3944-4403-BFD4-916BC09EE573}" type="presParOf" srcId="{B0F1A8E0-A691-4C24-84BE-23912D1FBBB1}" destId="{88A83F39-056E-4312-957A-48B83CFA6121}" srcOrd="15" destOrd="0" presId="urn:microsoft.com/office/officeart/2005/8/layout/list1"/>
    <dgm:cxn modelId="{A98EC9EF-F48C-4B1D-9E1C-05538CFB217E}" type="presParOf" srcId="{B0F1A8E0-A691-4C24-84BE-23912D1FBBB1}" destId="{C2AF2BF2-E1DC-4FD7-8748-EA8EED66C702}" srcOrd="16" destOrd="0" presId="urn:microsoft.com/office/officeart/2005/8/layout/list1"/>
    <dgm:cxn modelId="{EDA96076-6187-416A-B892-7AAEE5347AF7}" type="presParOf" srcId="{C2AF2BF2-E1DC-4FD7-8748-EA8EED66C702}" destId="{12E90D48-69B1-44F8-9C07-1913C83389B8}" srcOrd="0" destOrd="0" presId="urn:microsoft.com/office/officeart/2005/8/layout/list1"/>
    <dgm:cxn modelId="{344A067E-A88A-4775-B7A4-3D51EF050544}" type="presParOf" srcId="{C2AF2BF2-E1DC-4FD7-8748-EA8EED66C702}" destId="{1E5DF853-7F02-4E26-9287-523AA6E3AF6B}" srcOrd="1" destOrd="0" presId="urn:microsoft.com/office/officeart/2005/8/layout/list1"/>
    <dgm:cxn modelId="{15C6B0F5-E0D2-47D5-870E-322AB67B2170}" type="presParOf" srcId="{B0F1A8E0-A691-4C24-84BE-23912D1FBBB1}" destId="{61A62A15-E185-44F5-AB9E-9CC56D601A66}" srcOrd="17" destOrd="0" presId="urn:microsoft.com/office/officeart/2005/8/layout/list1"/>
    <dgm:cxn modelId="{ED783B0D-8422-4B47-97F4-EF48E6DFAFC7}" type="presParOf" srcId="{B0F1A8E0-A691-4C24-84BE-23912D1FBBB1}" destId="{CB7E415E-0B26-41E2-84FD-C13BF7FBE6C9}" srcOrd="18" destOrd="0" presId="urn:microsoft.com/office/officeart/2005/8/layout/list1"/>
    <dgm:cxn modelId="{3BCC5075-A191-4FC8-A012-60C22D23F011}" type="presParOf" srcId="{B0F1A8E0-A691-4C24-84BE-23912D1FBBB1}" destId="{48081A51-4FF5-4E0D-9320-E19D399766C5}" srcOrd="19" destOrd="0" presId="urn:microsoft.com/office/officeart/2005/8/layout/list1"/>
    <dgm:cxn modelId="{E4BF99BC-54DC-4B0A-B626-F43148AC7903}" type="presParOf" srcId="{B0F1A8E0-A691-4C24-84BE-23912D1FBBB1}" destId="{53A029C1-82AF-4DEF-A9D7-7A9102F9A55B}" srcOrd="20" destOrd="0" presId="urn:microsoft.com/office/officeart/2005/8/layout/list1"/>
    <dgm:cxn modelId="{8EE1DFB4-8BEC-4D9A-A93F-E109C6A7F473}" type="presParOf" srcId="{53A029C1-82AF-4DEF-A9D7-7A9102F9A55B}" destId="{AB76C943-5581-487C-9929-0324A82FCB91}" srcOrd="0" destOrd="0" presId="urn:microsoft.com/office/officeart/2005/8/layout/list1"/>
    <dgm:cxn modelId="{2FB79735-C7AF-4461-A823-C9BD330BA307}" type="presParOf" srcId="{53A029C1-82AF-4DEF-A9D7-7A9102F9A55B}" destId="{0E3CD523-277E-4F5C-A517-37F9AF24C55A}" srcOrd="1" destOrd="0" presId="urn:microsoft.com/office/officeart/2005/8/layout/list1"/>
    <dgm:cxn modelId="{09120851-8BA9-4931-85C9-BB1946EE316C}" type="presParOf" srcId="{B0F1A8E0-A691-4C24-84BE-23912D1FBBB1}" destId="{F2091B8D-DF7D-4E29-B858-A4C8140FB140}" srcOrd="21" destOrd="0" presId="urn:microsoft.com/office/officeart/2005/8/layout/list1"/>
    <dgm:cxn modelId="{479707BF-9AD5-4919-A4CD-BC6632194A60}" type="presParOf" srcId="{B0F1A8E0-A691-4C24-84BE-23912D1FBBB1}" destId="{8BAD7B56-4B1D-46E1-9636-80843279A7DE}" srcOrd="22"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6480AC-C0DE-4E5E-9ECD-9AE37E3FCB7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A8C03FBB-4A75-4460-AEA6-DEAEB9C61496}">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Admin Register &amp; Login</a:t>
          </a:r>
        </a:p>
      </dgm:t>
    </dgm:pt>
    <dgm:pt modelId="{4E972F7F-4B1B-47AA-A25B-1FFC561F1C76}" type="parTrans" cxnId="{D3D81948-D963-4D1E-AE16-9705EAF510F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7361508-930A-4A23-8CFC-BB56DA645C3C}" type="sibTrans" cxnId="{D3D81948-D963-4D1E-AE16-9705EAF510F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FB20BCB4-B110-411C-B5B5-28CCC896CBEB}">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View all Organizations</a:t>
          </a:r>
        </a:p>
      </dgm:t>
    </dgm:pt>
    <dgm:pt modelId="{92EA9F1A-C6B3-45BF-ABE2-E778E7A3673A}" type="parTrans" cxnId="{9E6ABD95-ED4E-415C-A19E-D11E10012765}">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9826F2AC-7268-4420-8C1B-EF5A2967FD39}" type="sibTrans" cxnId="{9E6ABD95-ED4E-415C-A19E-D11E10012765}">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BC6BFEDF-F252-4A49-A4FE-A51DBB07A29C}">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Knowledge Base </a:t>
          </a:r>
        </a:p>
      </dgm:t>
    </dgm:pt>
    <dgm:pt modelId="{956A53D8-A40E-4E07-B5CA-367044CF24DB}" type="parTrans" cxnId="{1D084D46-731F-4665-B1A9-7F2FD99EA2BA}">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42792AB9-45FD-4861-B9A4-B9E26B0DB562}" type="sibTrans" cxnId="{1D084D46-731F-4665-B1A9-7F2FD99EA2BA}">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CCE4813E-2A3D-47DF-B0E0-8AD7A699A32F}">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View all Users</a:t>
          </a:r>
        </a:p>
      </dgm:t>
    </dgm:pt>
    <dgm:pt modelId="{8A3C24E9-2139-4346-93AB-0060233FAE16}" type="parTrans" cxnId="{F537C575-6D01-4E61-8535-364F9B3706F0}">
      <dgm:prSet/>
      <dgm:spPr/>
      <dgm:t>
        <a:bodyPr/>
        <a:lstStyle/>
        <a:p>
          <a:endParaRPr lang="en-IN"/>
        </a:p>
      </dgm:t>
    </dgm:pt>
    <dgm:pt modelId="{1BD3B9B2-C6FB-420B-AB52-BEB1838179A9}" type="sibTrans" cxnId="{F537C575-6D01-4E61-8535-364F9B3706F0}">
      <dgm:prSet/>
      <dgm:spPr/>
      <dgm:t>
        <a:bodyPr/>
        <a:lstStyle/>
        <a:p>
          <a:endParaRPr lang="en-IN"/>
        </a:p>
      </dgm:t>
    </dgm:pt>
    <dgm:pt modelId="{F56D8916-C348-4776-BB51-CA4702123879}">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View &amp; Track All Complaint</a:t>
          </a:r>
        </a:p>
      </dgm:t>
    </dgm:pt>
    <dgm:pt modelId="{CFA7DF3C-F94F-4667-9630-A9D3B6037C15}" type="parTrans" cxnId="{6EE5B1D2-DEE2-4B26-A95A-E1B59F8863F9}">
      <dgm:prSet/>
      <dgm:spPr/>
      <dgm:t>
        <a:bodyPr/>
        <a:lstStyle/>
        <a:p>
          <a:endParaRPr lang="en-IN"/>
        </a:p>
      </dgm:t>
    </dgm:pt>
    <dgm:pt modelId="{1656A638-00F2-4B9B-9F76-BA894BEDD71D}" type="sibTrans" cxnId="{6EE5B1D2-DEE2-4B26-A95A-E1B59F8863F9}">
      <dgm:prSet/>
      <dgm:spPr/>
      <dgm:t>
        <a:bodyPr/>
        <a:lstStyle/>
        <a:p>
          <a:endParaRPr lang="en-IN"/>
        </a:p>
      </dgm:t>
    </dgm:pt>
    <dgm:pt modelId="{6E171C92-5FD1-4D36-91F3-FCB37E127A9C}">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Create Complaint Category</a:t>
          </a:r>
        </a:p>
      </dgm:t>
    </dgm:pt>
    <dgm:pt modelId="{BECAC87A-10EB-4C29-A25C-84D130CA3F57}" type="parTrans" cxnId="{D429F150-09A6-438F-A4B3-BC3667F9F213}">
      <dgm:prSet/>
      <dgm:spPr/>
      <dgm:t>
        <a:bodyPr/>
        <a:lstStyle/>
        <a:p>
          <a:endParaRPr lang="en-IN"/>
        </a:p>
      </dgm:t>
    </dgm:pt>
    <dgm:pt modelId="{A5D886FE-AF23-44B5-9A8C-C38666C166CB}" type="sibTrans" cxnId="{D429F150-09A6-438F-A4B3-BC3667F9F213}">
      <dgm:prSet/>
      <dgm:spPr/>
      <dgm:t>
        <a:bodyPr/>
        <a:lstStyle/>
        <a:p>
          <a:endParaRPr lang="en-IN"/>
        </a:p>
      </dgm:t>
    </dgm:pt>
    <dgm:pt modelId="{F90995D8-B31F-416B-AA49-E034BC1F7089}">
      <dgm:prSet phldrT="[Text]" phldr="0"/>
      <dgm:spPr/>
      <dgm:t>
        <a:bodyPr/>
        <a:lstStyle/>
        <a:p>
          <a:pPr>
            <a:defRPr b="1"/>
          </a:pPr>
          <a:r>
            <a:rPr lang="en-US" b="0" cap="none" spc="0" dirty="0">
              <a:ln w="0"/>
              <a:solidFill>
                <a:schemeClr val="tx1"/>
              </a:solidFill>
              <a:effectLst>
                <a:outerShdw blurRad="38100" dist="19050" dir="2700000" algn="tl" rotWithShape="0">
                  <a:schemeClr val="dk1">
                    <a:alpha val="40000"/>
                  </a:schemeClr>
                </a:outerShdw>
              </a:effectLst>
              <a:latin typeface="+mn-lt"/>
            </a:rPr>
            <a:t>Admin Rights </a:t>
          </a:r>
        </a:p>
      </dgm:t>
    </dgm:pt>
    <dgm:pt modelId="{8B954770-65DE-4BC2-B9F9-706D6F5E39E1}" type="parTrans" cxnId="{585ABE0A-5AF1-487D-B61D-A74B3A219F67}">
      <dgm:prSet/>
      <dgm:spPr/>
      <dgm:t>
        <a:bodyPr/>
        <a:lstStyle/>
        <a:p>
          <a:endParaRPr lang="en-IN"/>
        </a:p>
      </dgm:t>
    </dgm:pt>
    <dgm:pt modelId="{B5670780-5410-4249-9805-9D0DCACBE7C6}" type="sibTrans" cxnId="{585ABE0A-5AF1-487D-B61D-A74B3A219F67}">
      <dgm:prSet/>
      <dgm:spPr/>
      <dgm:t>
        <a:bodyPr/>
        <a:lstStyle/>
        <a:p>
          <a:endParaRPr lang="en-IN"/>
        </a:p>
      </dgm:t>
    </dgm:pt>
    <dgm:pt modelId="{B0F1A8E0-A691-4C24-84BE-23912D1FBBB1}" type="pres">
      <dgm:prSet presAssocID="{A66480AC-C0DE-4E5E-9ECD-9AE37E3FCB79}" presName="linear" presStyleCnt="0">
        <dgm:presLayoutVars>
          <dgm:dir/>
          <dgm:animLvl val="lvl"/>
          <dgm:resizeHandles val="exact"/>
        </dgm:presLayoutVars>
      </dgm:prSet>
      <dgm:spPr/>
    </dgm:pt>
    <dgm:pt modelId="{6BAD62DE-A47B-4236-BFCE-CC4650D5E825}" type="pres">
      <dgm:prSet presAssocID="{A8C03FBB-4A75-4460-AEA6-DEAEB9C61496}" presName="parentLin" presStyleCnt="0"/>
      <dgm:spPr/>
    </dgm:pt>
    <dgm:pt modelId="{D606E846-C3E7-4F55-9055-B7457033CB06}" type="pres">
      <dgm:prSet presAssocID="{A8C03FBB-4A75-4460-AEA6-DEAEB9C61496}" presName="parentLeftMargin" presStyleLbl="node1" presStyleIdx="0" presStyleCnt="7"/>
      <dgm:spPr/>
    </dgm:pt>
    <dgm:pt modelId="{ADED24C0-04C4-49D5-B2AC-83875568CCDA}" type="pres">
      <dgm:prSet presAssocID="{A8C03FBB-4A75-4460-AEA6-DEAEB9C61496}" presName="parentText" presStyleLbl="node1" presStyleIdx="0" presStyleCnt="7">
        <dgm:presLayoutVars>
          <dgm:chMax val="0"/>
          <dgm:bulletEnabled val="1"/>
        </dgm:presLayoutVars>
      </dgm:prSet>
      <dgm:spPr/>
    </dgm:pt>
    <dgm:pt modelId="{FA720E66-159C-4D9C-B649-174506C27837}" type="pres">
      <dgm:prSet presAssocID="{A8C03FBB-4A75-4460-AEA6-DEAEB9C61496}" presName="negativeSpace" presStyleCnt="0"/>
      <dgm:spPr/>
    </dgm:pt>
    <dgm:pt modelId="{1BDDC8B1-7324-4784-AA71-748D0E39576D}" type="pres">
      <dgm:prSet presAssocID="{A8C03FBB-4A75-4460-AEA6-DEAEB9C61496}" presName="childText" presStyleLbl="conFgAcc1" presStyleIdx="0" presStyleCnt="7">
        <dgm:presLayoutVars>
          <dgm:bulletEnabled val="1"/>
        </dgm:presLayoutVars>
      </dgm:prSet>
      <dgm:spPr/>
    </dgm:pt>
    <dgm:pt modelId="{C528BD98-8C2A-42C4-A3BD-1B2685641ADF}" type="pres">
      <dgm:prSet presAssocID="{67361508-930A-4A23-8CFC-BB56DA645C3C}" presName="spaceBetweenRectangles" presStyleCnt="0"/>
      <dgm:spPr/>
    </dgm:pt>
    <dgm:pt modelId="{C2AF2BF2-E1DC-4FD7-8748-EA8EED66C702}" type="pres">
      <dgm:prSet presAssocID="{FB20BCB4-B110-411C-B5B5-28CCC896CBEB}" presName="parentLin" presStyleCnt="0"/>
      <dgm:spPr/>
    </dgm:pt>
    <dgm:pt modelId="{12E90D48-69B1-44F8-9C07-1913C83389B8}" type="pres">
      <dgm:prSet presAssocID="{FB20BCB4-B110-411C-B5B5-28CCC896CBEB}" presName="parentLeftMargin" presStyleLbl="node1" presStyleIdx="0" presStyleCnt="7"/>
      <dgm:spPr/>
    </dgm:pt>
    <dgm:pt modelId="{1E5DF853-7F02-4E26-9287-523AA6E3AF6B}" type="pres">
      <dgm:prSet presAssocID="{FB20BCB4-B110-411C-B5B5-28CCC896CBEB}" presName="parentText" presStyleLbl="node1" presStyleIdx="1" presStyleCnt="7">
        <dgm:presLayoutVars>
          <dgm:chMax val="0"/>
          <dgm:bulletEnabled val="1"/>
        </dgm:presLayoutVars>
      </dgm:prSet>
      <dgm:spPr/>
    </dgm:pt>
    <dgm:pt modelId="{61A62A15-E185-44F5-AB9E-9CC56D601A66}" type="pres">
      <dgm:prSet presAssocID="{FB20BCB4-B110-411C-B5B5-28CCC896CBEB}" presName="negativeSpace" presStyleCnt="0"/>
      <dgm:spPr/>
    </dgm:pt>
    <dgm:pt modelId="{CB7E415E-0B26-41E2-84FD-C13BF7FBE6C9}" type="pres">
      <dgm:prSet presAssocID="{FB20BCB4-B110-411C-B5B5-28CCC896CBEB}" presName="childText" presStyleLbl="conFgAcc1" presStyleIdx="1" presStyleCnt="7">
        <dgm:presLayoutVars>
          <dgm:bulletEnabled val="1"/>
        </dgm:presLayoutVars>
      </dgm:prSet>
      <dgm:spPr/>
    </dgm:pt>
    <dgm:pt modelId="{48081A51-4FF5-4E0D-9320-E19D399766C5}" type="pres">
      <dgm:prSet presAssocID="{9826F2AC-7268-4420-8C1B-EF5A2967FD39}" presName="spaceBetweenRectangles" presStyleCnt="0"/>
      <dgm:spPr/>
    </dgm:pt>
    <dgm:pt modelId="{8B9DE9D7-CEF1-4047-8E18-B99866F09CA2}" type="pres">
      <dgm:prSet presAssocID="{CCE4813E-2A3D-47DF-B0E0-8AD7A699A32F}" presName="parentLin" presStyleCnt="0"/>
      <dgm:spPr/>
    </dgm:pt>
    <dgm:pt modelId="{4DE79D2F-B2D6-410C-B68B-EBE608A85D8A}" type="pres">
      <dgm:prSet presAssocID="{CCE4813E-2A3D-47DF-B0E0-8AD7A699A32F}" presName="parentLeftMargin" presStyleLbl="node1" presStyleIdx="1" presStyleCnt="7"/>
      <dgm:spPr/>
    </dgm:pt>
    <dgm:pt modelId="{151B7AAE-FEC2-42BC-A9DB-2B8A6FF75EA4}" type="pres">
      <dgm:prSet presAssocID="{CCE4813E-2A3D-47DF-B0E0-8AD7A699A32F}" presName="parentText" presStyleLbl="node1" presStyleIdx="2" presStyleCnt="7">
        <dgm:presLayoutVars>
          <dgm:chMax val="0"/>
          <dgm:bulletEnabled val="1"/>
        </dgm:presLayoutVars>
      </dgm:prSet>
      <dgm:spPr/>
    </dgm:pt>
    <dgm:pt modelId="{870A63F0-B706-4889-94ED-982F03B906A5}" type="pres">
      <dgm:prSet presAssocID="{CCE4813E-2A3D-47DF-B0E0-8AD7A699A32F}" presName="negativeSpace" presStyleCnt="0"/>
      <dgm:spPr/>
    </dgm:pt>
    <dgm:pt modelId="{A67D0C7F-F6C3-4F49-BFBC-A1F9208AEF3C}" type="pres">
      <dgm:prSet presAssocID="{CCE4813E-2A3D-47DF-B0E0-8AD7A699A32F}" presName="childText" presStyleLbl="conFgAcc1" presStyleIdx="2" presStyleCnt="7">
        <dgm:presLayoutVars>
          <dgm:bulletEnabled val="1"/>
        </dgm:presLayoutVars>
      </dgm:prSet>
      <dgm:spPr/>
    </dgm:pt>
    <dgm:pt modelId="{B4236965-B382-442B-92E9-4B91DFC2D565}" type="pres">
      <dgm:prSet presAssocID="{1BD3B9B2-C6FB-420B-AB52-BEB1838179A9}" presName="spaceBetweenRectangles" presStyleCnt="0"/>
      <dgm:spPr/>
    </dgm:pt>
    <dgm:pt modelId="{8530DAFB-363B-4A70-B56C-7205E7105A72}" type="pres">
      <dgm:prSet presAssocID="{6E171C92-5FD1-4D36-91F3-FCB37E127A9C}" presName="parentLin" presStyleCnt="0"/>
      <dgm:spPr/>
    </dgm:pt>
    <dgm:pt modelId="{BF1FF94E-BF69-4217-A89C-062AE04FBF0A}" type="pres">
      <dgm:prSet presAssocID="{6E171C92-5FD1-4D36-91F3-FCB37E127A9C}" presName="parentLeftMargin" presStyleLbl="node1" presStyleIdx="2" presStyleCnt="7"/>
      <dgm:spPr/>
    </dgm:pt>
    <dgm:pt modelId="{8F0BC8A9-D5E4-4BCE-B4CB-A5CA67105121}" type="pres">
      <dgm:prSet presAssocID="{6E171C92-5FD1-4D36-91F3-FCB37E127A9C}" presName="parentText" presStyleLbl="node1" presStyleIdx="3" presStyleCnt="7">
        <dgm:presLayoutVars>
          <dgm:chMax val="0"/>
          <dgm:bulletEnabled val="1"/>
        </dgm:presLayoutVars>
      </dgm:prSet>
      <dgm:spPr/>
    </dgm:pt>
    <dgm:pt modelId="{C36CFCF7-ED58-456C-8E87-DF01086CB219}" type="pres">
      <dgm:prSet presAssocID="{6E171C92-5FD1-4D36-91F3-FCB37E127A9C}" presName="negativeSpace" presStyleCnt="0"/>
      <dgm:spPr/>
    </dgm:pt>
    <dgm:pt modelId="{6576BB37-1B8F-4534-8E83-A5FA08AE06E5}" type="pres">
      <dgm:prSet presAssocID="{6E171C92-5FD1-4D36-91F3-FCB37E127A9C}" presName="childText" presStyleLbl="conFgAcc1" presStyleIdx="3" presStyleCnt="7">
        <dgm:presLayoutVars>
          <dgm:bulletEnabled val="1"/>
        </dgm:presLayoutVars>
      </dgm:prSet>
      <dgm:spPr/>
    </dgm:pt>
    <dgm:pt modelId="{AE1C6670-5FBF-4D6A-B4DD-9C6C51FB5BEB}" type="pres">
      <dgm:prSet presAssocID="{A5D886FE-AF23-44B5-9A8C-C38666C166CB}" presName="spaceBetweenRectangles" presStyleCnt="0"/>
      <dgm:spPr/>
    </dgm:pt>
    <dgm:pt modelId="{FD5F8B92-0DBA-46D3-8C97-1EECC920E459}" type="pres">
      <dgm:prSet presAssocID="{F90995D8-B31F-416B-AA49-E034BC1F7089}" presName="parentLin" presStyleCnt="0"/>
      <dgm:spPr/>
    </dgm:pt>
    <dgm:pt modelId="{52D5CD41-4AB9-49BB-96DC-E316C16EF193}" type="pres">
      <dgm:prSet presAssocID="{F90995D8-B31F-416B-AA49-E034BC1F7089}" presName="parentLeftMargin" presStyleLbl="node1" presStyleIdx="3" presStyleCnt="7"/>
      <dgm:spPr/>
    </dgm:pt>
    <dgm:pt modelId="{B709F55F-DAC3-4750-85C4-5CF083275FF0}" type="pres">
      <dgm:prSet presAssocID="{F90995D8-B31F-416B-AA49-E034BC1F7089}" presName="parentText" presStyleLbl="node1" presStyleIdx="4" presStyleCnt="7">
        <dgm:presLayoutVars>
          <dgm:chMax val="0"/>
          <dgm:bulletEnabled val="1"/>
        </dgm:presLayoutVars>
      </dgm:prSet>
      <dgm:spPr/>
    </dgm:pt>
    <dgm:pt modelId="{DFBA9683-17A9-4DBF-85C4-D6D63C32E619}" type="pres">
      <dgm:prSet presAssocID="{F90995D8-B31F-416B-AA49-E034BC1F7089}" presName="negativeSpace" presStyleCnt="0"/>
      <dgm:spPr/>
    </dgm:pt>
    <dgm:pt modelId="{8306CA66-E37A-43D1-93B3-D30DD8B49A54}" type="pres">
      <dgm:prSet presAssocID="{F90995D8-B31F-416B-AA49-E034BC1F7089}" presName="childText" presStyleLbl="conFgAcc1" presStyleIdx="4" presStyleCnt="7">
        <dgm:presLayoutVars>
          <dgm:bulletEnabled val="1"/>
        </dgm:presLayoutVars>
      </dgm:prSet>
      <dgm:spPr/>
    </dgm:pt>
    <dgm:pt modelId="{C4808AA6-FED2-4CA3-9885-2A23A45FAEB1}" type="pres">
      <dgm:prSet presAssocID="{B5670780-5410-4249-9805-9D0DCACBE7C6}" presName="spaceBetweenRectangles" presStyleCnt="0"/>
      <dgm:spPr/>
    </dgm:pt>
    <dgm:pt modelId="{99A4AA28-575A-4A5E-85AF-582E9C2BFE17}" type="pres">
      <dgm:prSet presAssocID="{F56D8916-C348-4776-BB51-CA4702123879}" presName="parentLin" presStyleCnt="0"/>
      <dgm:spPr/>
    </dgm:pt>
    <dgm:pt modelId="{DC363818-BD90-44B7-ADA1-3EC628E7ADE6}" type="pres">
      <dgm:prSet presAssocID="{F56D8916-C348-4776-BB51-CA4702123879}" presName="parentLeftMargin" presStyleLbl="node1" presStyleIdx="4" presStyleCnt="7"/>
      <dgm:spPr/>
    </dgm:pt>
    <dgm:pt modelId="{E607F462-0AA6-4C0C-A3DA-3120E4DAF006}" type="pres">
      <dgm:prSet presAssocID="{F56D8916-C348-4776-BB51-CA4702123879}" presName="parentText" presStyleLbl="node1" presStyleIdx="5" presStyleCnt="7">
        <dgm:presLayoutVars>
          <dgm:chMax val="0"/>
          <dgm:bulletEnabled val="1"/>
        </dgm:presLayoutVars>
      </dgm:prSet>
      <dgm:spPr/>
    </dgm:pt>
    <dgm:pt modelId="{2D0F5CE8-EED6-4B74-B869-7408B207C5A4}" type="pres">
      <dgm:prSet presAssocID="{F56D8916-C348-4776-BB51-CA4702123879}" presName="negativeSpace" presStyleCnt="0"/>
      <dgm:spPr/>
    </dgm:pt>
    <dgm:pt modelId="{EA3E6551-A8FE-48E0-82C9-006B1318B324}" type="pres">
      <dgm:prSet presAssocID="{F56D8916-C348-4776-BB51-CA4702123879}" presName="childText" presStyleLbl="conFgAcc1" presStyleIdx="5" presStyleCnt="7">
        <dgm:presLayoutVars>
          <dgm:bulletEnabled val="1"/>
        </dgm:presLayoutVars>
      </dgm:prSet>
      <dgm:spPr/>
    </dgm:pt>
    <dgm:pt modelId="{3674E5CB-C16B-4929-9B94-218B8B70B6E9}" type="pres">
      <dgm:prSet presAssocID="{1656A638-00F2-4B9B-9F76-BA894BEDD71D}" presName="spaceBetweenRectangles" presStyleCnt="0"/>
      <dgm:spPr/>
    </dgm:pt>
    <dgm:pt modelId="{A0518D02-14DD-48BE-B15D-FB42251E00B0}" type="pres">
      <dgm:prSet presAssocID="{BC6BFEDF-F252-4A49-A4FE-A51DBB07A29C}" presName="parentLin" presStyleCnt="0"/>
      <dgm:spPr/>
    </dgm:pt>
    <dgm:pt modelId="{3028A704-0BE5-4D71-A551-0C4901211C39}" type="pres">
      <dgm:prSet presAssocID="{BC6BFEDF-F252-4A49-A4FE-A51DBB07A29C}" presName="parentLeftMargin" presStyleLbl="node1" presStyleIdx="5" presStyleCnt="7"/>
      <dgm:spPr/>
    </dgm:pt>
    <dgm:pt modelId="{6076A219-30DB-4852-93FC-504D5330570A}" type="pres">
      <dgm:prSet presAssocID="{BC6BFEDF-F252-4A49-A4FE-A51DBB07A29C}" presName="parentText" presStyleLbl="node1" presStyleIdx="6" presStyleCnt="7">
        <dgm:presLayoutVars>
          <dgm:chMax val="0"/>
          <dgm:bulletEnabled val="1"/>
        </dgm:presLayoutVars>
      </dgm:prSet>
      <dgm:spPr/>
    </dgm:pt>
    <dgm:pt modelId="{13ABDE02-2242-42F5-9840-FDEAF1D023FB}" type="pres">
      <dgm:prSet presAssocID="{BC6BFEDF-F252-4A49-A4FE-A51DBB07A29C}" presName="negativeSpace" presStyleCnt="0"/>
      <dgm:spPr/>
    </dgm:pt>
    <dgm:pt modelId="{D8285839-DAFC-4114-B911-818761B33EC8}" type="pres">
      <dgm:prSet presAssocID="{BC6BFEDF-F252-4A49-A4FE-A51DBB07A29C}" presName="childText" presStyleLbl="conFgAcc1" presStyleIdx="6" presStyleCnt="7">
        <dgm:presLayoutVars>
          <dgm:bulletEnabled val="1"/>
        </dgm:presLayoutVars>
      </dgm:prSet>
      <dgm:spPr/>
    </dgm:pt>
  </dgm:ptLst>
  <dgm:cxnLst>
    <dgm:cxn modelId="{89D0CA08-D5A4-403E-ACC2-148C66198ABD}" type="presOf" srcId="{F56D8916-C348-4776-BB51-CA4702123879}" destId="{E607F462-0AA6-4C0C-A3DA-3120E4DAF006}" srcOrd="1" destOrd="0" presId="urn:microsoft.com/office/officeart/2005/8/layout/list1"/>
    <dgm:cxn modelId="{585ABE0A-5AF1-487D-B61D-A74B3A219F67}" srcId="{A66480AC-C0DE-4E5E-9ECD-9AE37E3FCB79}" destId="{F90995D8-B31F-416B-AA49-E034BC1F7089}" srcOrd="4" destOrd="0" parTransId="{8B954770-65DE-4BC2-B9F9-706D6F5E39E1}" sibTransId="{B5670780-5410-4249-9805-9D0DCACBE7C6}"/>
    <dgm:cxn modelId="{D255C40E-7049-487A-98A9-0395AD28B6FC}" type="presOf" srcId="{A66480AC-C0DE-4E5E-9ECD-9AE37E3FCB79}" destId="{B0F1A8E0-A691-4C24-84BE-23912D1FBBB1}" srcOrd="0" destOrd="0" presId="urn:microsoft.com/office/officeart/2005/8/layout/list1"/>
    <dgm:cxn modelId="{C06FAE22-4951-4577-BEF3-BFA6D2EFDC13}" type="presOf" srcId="{FB20BCB4-B110-411C-B5B5-28CCC896CBEB}" destId="{12E90D48-69B1-44F8-9C07-1913C83389B8}" srcOrd="0" destOrd="0" presId="urn:microsoft.com/office/officeart/2005/8/layout/list1"/>
    <dgm:cxn modelId="{A1C60A33-3424-4D7D-B5BB-463636E0087D}" type="presOf" srcId="{F90995D8-B31F-416B-AA49-E034BC1F7089}" destId="{52D5CD41-4AB9-49BB-96DC-E316C16EF193}" srcOrd="0" destOrd="0" presId="urn:microsoft.com/office/officeart/2005/8/layout/list1"/>
    <dgm:cxn modelId="{25F22444-D34F-496F-A730-80034D7B0C18}" type="presOf" srcId="{A8C03FBB-4A75-4460-AEA6-DEAEB9C61496}" destId="{ADED24C0-04C4-49D5-B2AC-83875568CCDA}" srcOrd="1" destOrd="0" presId="urn:microsoft.com/office/officeart/2005/8/layout/list1"/>
    <dgm:cxn modelId="{1D084D46-731F-4665-B1A9-7F2FD99EA2BA}" srcId="{A66480AC-C0DE-4E5E-9ECD-9AE37E3FCB79}" destId="{BC6BFEDF-F252-4A49-A4FE-A51DBB07A29C}" srcOrd="6" destOrd="0" parTransId="{956A53D8-A40E-4E07-B5CA-367044CF24DB}" sibTransId="{42792AB9-45FD-4861-B9A4-B9E26B0DB562}"/>
    <dgm:cxn modelId="{D3D81948-D963-4D1E-AE16-9705EAF510FC}" srcId="{A66480AC-C0DE-4E5E-9ECD-9AE37E3FCB79}" destId="{A8C03FBB-4A75-4460-AEA6-DEAEB9C61496}" srcOrd="0" destOrd="0" parTransId="{4E972F7F-4B1B-47AA-A25B-1FFC561F1C76}" sibTransId="{67361508-930A-4A23-8CFC-BB56DA645C3C}"/>
    <dgm:cxn modelId="{D429F150-09A6-438F-A4B3-BC3667F9F213}" srcId="{A66480AC-C0DE-4E5E-9ECD-9AE37E3FCB79}" destId="{6E171C92-5FD1-4D36-91F3-FCB37E127A9C}" srcOrd="3" destOrd="0" parTransId="{BECAC87A-10EB-4C29-A25C-84D130CA3F57}" sibTransId="{A5D886FE-AF23-44B5-9A8C-C38666C166CB}"/>
    <dgm:cxn modelId="{80660E55-286E-4783-B519-218AA665FF59}" type="presOf" srcId="{F56D8916-C348-4776-BB51-CA4702123879}" destId="{DC363818-BD90-44B7-ADA1-3EC628E7ADE6}" srcOrd="0" destOrd="0" presId="urn:microsoft.com/office/officeart/2005/8/layout/list1"/>
    <dgm:cxn modelId="{DAC45975-2B74-449B-81E3-491C69B556B3}" type="presOf" srcId="{BC6BFEDF-F252-4A49-A4FE-A51DBB07A29C}" destId="{6076A219-30DB-4852-93FC-504D5330570A}" srcOrd="1" destOrd="0" presId="urn:microsoft.com/office/officeart/2005/8/layout/list1"/>
    <dgm:cxn modelId="{F537C575-6D01-4E61-8535-364F9B3706F0}" srcId="{A66480AC-C0DE-4E5E-9ECD-9AE37E3FCB79}" destId="{CCE4813E-2A3D-47DF-B0E0-8AD7A699A32F}" srcOrd="2" destOrd="0" parTransId="{8A3C24E9-2139-4346-93AB-0060233FAE16}" sibTransId="{1BD3B9B2-C6FB-420B-AB52-BEB1838179A9}"/>
    <dgm:cxn modelId="{681B7876-6180-4B57-BDB1-F489C91AA436}" type="presOf" srcId="{CCE4813E-2A3D-47DF-B0E0-8AD7A699A32F}" destId="{151B7AAE-FEC2-42BC-A9DB-2B8A6FF75EA4}" srcOrd="1" destOrd="0" presId="urn:microsoft.com/office/officeart/2005/8/layout/list1"/>
    <dgm:cxn modelId="{5A349F59-7818-41CF-8920-34D45F72CD28}" type="presOf" srcId="{6E171C92-5FD1-4D36-91F3-FCB37E127A9C}" destId="{BF1FF94E-BF69-4217-A89C-062AE04FBF0A}" srcOrd="0" destOrd="0" presId="urn:microsoft.com/office/officeart/2005/8/layout/list1"/>
    <dgm:cxn modelId="{9E6ABD95-ED4E-415C-A19E-D11E10012765}" srcId="{A66480AC-C0DE-4E5E-9ECD-9AE37E3FCB79}" destId="{FB20BCB4-B110-411C-B5B5-28CCC896CBEB}" srcOrd="1" destOrd="0" parTransId="{92EA9F1A-C6B3-45BF-ABE2-E778E7A3673A}" sibTransId="{9826F2AC-7268-4420-8C1B-EF5A2967FD39}"/>
    <dgm:cxn modelId="{302ED599-A60A-4ED7-A36D-42953A94FDA7}" type="presOf" srcId="{CCE4813E-2A3D-47DF-B0E0-8AD7A699A32F}" destId="{4DE79D2F-B2D6-410C-B68B-EBE608A85D8A}" srcOrd="0" destOrd="0" presId="urn:microsoft.com/office/officeart/2005/8/layout/list1"/>
    <dgm:cxn modelId="{EFD554A9-EF67-41F6-A896-D349E5E321C7}" type="presOf" srcId="{6E171C92-5FD1-4D36-91F3-FCB37E127A9C}" destId="{8F0BC8A9-D5E4-4BCE-B4CB-A5CA67105121}" srcOrd="1" destOrd="0" presId="urn:microsoft.com/office/officeart/2005/8/layout/list1"/>
    <dgm:cxn modelId="{FF1948CB-3A66-4E5C-A41A-09A6D15DAD91}" type="presOf" srcId="{F90995D8-B31F-416B-AA49-E034BC1F7089}" destId="{B709F55F-DAC3-4750-85C4-5CF083275FF0}" srcOrd="1" destOrd="0" presId="urn:microsoft.com/office/officeart/2005/8/layout/list1"/>
    <dgm:cxn modelId="{6EE5B1D2-DEE2-4B26-A95A-E1B59F8863F9}" srcId="{A66480AC-C0DE-4E5E-9ECD-9AE37E3FCB79}" destId="{F56D8916-C348-4776-BB51-CA4702123879}" srcOrd="5" destOrd="0" parTransId="{CFA7DF3C-F94F-4667-9630-A9D3B6037C15}" sibTransId="{1656A638-00F2-4B9B-9F76-BA894BEDD71D}"/>
    <dgm:cxn modelId="{94444AE8-9552-49E0-A0AA-CE1FFED39494}" type="presOf" srcId="{FB20BCB4-B110-411C-B5B5-28CCC896CBEB}" destId="{1E5DF853-7F02-4E26-9287-523AA6E3AF6B}" srcOrd="1" destOrd="0" presId="urn:microsoft.com/office/officeart/2005/8/layout/list1"/>
    <dgm:cxn modelId="{C9C53DF0-E842-4881-9FAF-46553DAC21B2}" type="presOf" srcId="{A8C03FBB-4A75-4460-AEA6-DEAEB9C61496}" destId="{D606E846-C3E7-4F55-9055-B7457033CB06}" srcOrd="0" destOrd="0" presId="urn:microsoft.com/office/officeart/2005/8/layout/list1"/>
    <dgm:cxn modelId="{67191DFA-FD57-4D59-95F7-D5BE7D5B84A8}" type="presOf" srcId="{BC6BFEDF-F252-4A49-A4FE-A51DBB07A29C}" destId="{3028A704-0BE5-4D71-A551-0C4901211C39}" srcOrd="0" destOrd="0" presId="urn:microsoft.com/office/officeart/2005/8/layout/list1"/>
    <dgm:cxn modelId="{8988D570-6D73-4769-A612-2FF18A4A6CDE}" type="presParOf" srcId="{B0F1A8E0-A691-4C24-84BE-23912D1FBBB1}" destId="{6BAD62DE-A47B-4236-BFCE-CC4650D5E825}" srcOrd="0" destOrd="0" presId="urn:microsoft.com/office/officeart/2005/8/layout/list1"/>
    <dgm:cxn modelId="{32BD41B7-EF23-4E68-94EF-D1670C87F107}" type="presParOf" srcId="{6BAD62DE-A47B-4236-BFCE-CC4650D5E825}" destId="{D606E846-C3E7-4F55-9055-B7457033CB06}" srcOrd="0" destOrd="0" presId="urn:microsoft.com/office/officeart/2005/8/layout/list1"/>
    <dgm:cxn modelId="{82B8E54F-3E9A-4DC4-AC08-E573DA1E62E5}" type="presParOf" srcId="{6BAD62DE-A47B-4236-BFCE-CC4650D5E825}" destId="{ADED24C0-04C4-49D5-B2AC-83875568CCDA}" srcOrd="1" destOrd="0" presId="urn:microsoft.com/office/officeart/2005/8/layout/list1"/>
    <dgm:cxn modelId="{0B071A8E-9D29-47C4-AA76-C66937E5948E}" type="presParOf" srcId="{B0F1A8E0-A691-4C24-84BE-23912D1FBBB1}" destId="{FA720E66-159C-4D9C-B649-174506C27837}" srcOrd="1" destOrd="0" presId="urn:microsoft.com/office/officeart/2005/8/layout/list1"/>
    <dgm:cxn modelId="{B22D7F12-4E91-4376-892E-E53E547EEE49}" type="presParOf" srcId="{B0F1A8E0-A691-4C24-84BE-23912D1FBBB1}" destId="{1BDDC8B1-7324-4784-AA71-748D0E39576D}" srcOrd="2" destOrd="0" presId="urn:microsoft.com/office/officeart/2005/8/layout/list1"/>
    <dgm:cxn modelId="{C74BA5B5-75AE-4C3C-BD60-958A88092192}" type="presParOf" srcId="{B0F1A8E0-A691-4C24-84BE-23912D1FBBB1}" destId="{C528BD98-8C2A-42C4-A3BD-1B2685641ADF}" srcOrd="3" destOrd="0" presId="urn:microsoft.com/office/officeart/2005/8/layout/list1"/>
    <dgm:cxn modelId="{A98EC9EF-F48C-4B1D-9E1C-05538CFB217E}" type="presParOf" srcId="{B0F1A8E0-A691-4C24-84BE-23912D1FBBB1}" destId="{C2AF2BF2-E1DC-4FD7-8748-EA8EED66C702}" srcOrd="4" destOrd="0" presId="urn:microsoft.com/office/officeart/2005/8/layout/list1"/>
    <dgm:cxn modelId="{EDA96076-6187-416A-B892-7AAEE5347AF7}" type="presParOf" srcId="{C2AF2BF2-E1DC-4FD7-8748-EA8EED66C702}" destId="{12E90D48-69B1-44F8-9C07-1913C83389B8}" srcOrd="0" destOrd="0" presId="urn:microsoft.com/office/officeart/2005/8/layout/list1"/>
    <dgm:cxn modelId="{344A067E-A88A-4775-B7A4-3D51EF050544}" type="presParOf" srcId="{C2AF2BF2-E1DC-4FD7-8748-EA8EED66C702}" destId="{1E5DF853-7F02-4E26-9287-523AA6E3AF6B}" srcOrd="1" destOrd="0" presId="urn:microsoft.com/office/officeart/2005/8/layout/list1"/>
    <dgm:cxn modelId="{15C6B0F5-E0D2-47D5-870E-322AB67B2170}" type="presParOf" srcId="{B0F1A8E0-A691-4C24-84BE-23912D1FBBB1}" destId="{61A62A15-E185-44F5-AB9E-9CC56D601A66}" srcOrd="5" destOrd="0" presId="urn:microsoft.com/office/officeart/2005/8/layout/list1"/>
    <dgm:cxn modelId="{ED783B0D-8422-4B47-97F4-EF48E6DFAFC7}" type="presParOf" srcId="{B0F1A8E0-A691-4C24-84BE-23912D1FBBB1}" destId="{CB7E415E-0B26-41E2-84FD-C13BF7FBE6C9}" srcOrd="6" destOrd="0" presId="urn:microsoft.com/office/officeart/2005/8/layout/list1"/>
    <dgm:cxn modelId="{3BCC5075-A191-4FC8-A012-60C22D23F011}" type="presParOf" srcId="{B0F1A8E0-A691-4C24-84BE-23912D1FBBB1}" destId="{48081A51-4FF5-4E0D-9320-E19D399766C5}" srcOrd="7" destOrd="0" presId="urn:microsoft.com/office/officeart/2005/8/layout/list1"/>
    <dgm:cxn modelId="{F62858C0-94D2-42A7-9397-8CEF8BFBD40F}" type="presParOf" srcId="{B0F1A8E0-A691-4C24-84BE-23912D1FBBB1}" destId="{8B9DE9D7-CEF1-4047-8E18-B99866F09CA2}" srcOrd="8" destOrd="0" presId="urn:microsoft.com/office/officeart/2005/8/layout/list1"/>
    <dgm:cxn modelId="{41F0E828-7D71-4E2F-81A3-15143EE7FD1B}" type="presParOf" srcId="{8B9DE9D7-CEF1-4047-8E18-B99866F09CA2}" destId="{4DE79D2F-B2D6-410C-B68B-EBE608A85D8A}" srcOrd="0" destOrd="0" presId="urn:microsoft.com/office/officeart/2005/8/layout/list1"/>
    <dgm:cxn modelId="{123A06D7-61E0-46BD-945D-056244C930C9}" type="presParOf" srcId="{8B9DE9D7-CEF1-4047-8E18-B99866F09CA2}" destId="{151B7AAE-FEC2-42BC-A9DB-2B8A6FF75EA4}" srcOrd="1" destOrd="0" presId="urn:microsoft.com/office/officeart/2005/8/layout/list1"/>
    <dgm:cxn modelId="{9CF9DDB6-3F4D-42FD-B809-00F985E5237A}" type="presParOf" srcId="{B0F1A8E0-A691-4C24-84BE-23912D1FBBB1}" destId="{870A63F0-B706-4889-94ED-982F03B906A5}" srcOrd="9" destOrd="0" presId="urn:microsoft.com/office/officeart/2005/8/layout/list1"/>
    <dgm:cxn modelId="{C411EE4D-0D41-4B67-8122-F85124D45C60}" type="presParOf" srcId="{B0F1A8E0-A691-4C24-84BE-23912D1FBBB1}" destId="{A67D0C7F-F6C3-4F49-BFBC-A1F9208AEF3C}" srcOrd="10" destOrd="0" presId="urn:microsoft.com/office/officeart/2005/8/layout/list1"/>
    <dgm:cxn modelId="{5BD03EB3-B310-428A-9B94-5B63F81A8E44}" type="presParOf" srcId="{B0F1A8E0-A691-4C24-84BE-23912D1FBBB1}" destId="{B4236965-B382-442B-92E9-4B91DFC2D565}" srcOrd="11" destOrd="0" presId="urn:microsoft.com/office/officeart/2005/8/layout/list1"/>
    <dgm:cxn modelId="{2873DE1F-C820-430F-823D-8BA0E23ABFDC}" type="presParOf" srcId="{B0F1A8E0-A691-4C24-84BE-23912D1FBBB1}" destId="{8530DAFB-363B-4A70-B56C-7205E7105A72}" srcOrd="12" destOrd="0" presId="urn:microsoft.com/office/officeart/2005/8/layout/list1"/>
    <dgm:cxn modelId="{C1123243-B195-4476-8D49-B561C2CE8305}" type="presParOf" srcId="{8530DAFB-363B-4A70-B56C-7205E7105A72}" destId="{BF1FF94E-BF69-4217-A89C-062AE04FBF0A}" srcOrd="0" destOrd="0" presId="urn:microsoft.com/office/officeart/2005/8/layout/list1"/>
    <dgm:cxn modelId="{A22B4D6B-BE0C-4C71-BBC0-2A8B28E16DE1}" type="presParOf" srcId="{8530DAFB-363B-4A70-B56C-7205E7105A72}" destId="{8F0BC8A9-D5E4-4BCE-B4CB-A5CA67105121}" srcOrd="1" destOrd="0" presId="urn:microsoft.com/office/officeart/2005/8/layout/list1"/>
    <dgm:cxn modelId="{B7597D61-19EF-40BB-9991-DB14885E7918}" type="presParOf" srcId="{B0F1A8E0-A691-4C24-84BE-23912D1FBBB1}" destId="{C36CFCF7-ED58-456C-8E87-DF01086CB219}" srcOrd="13" destOrd="0" presId="urn:microsoft.com/office/officeart/2005/8/layout/list1"/>
    <dgm:cxn modelId="{13C0D251-0F5B-4CC7-8477-3F0A37868E54}" type="presParOf" srcId="{B0F1A8E0-A691-4C24-84BE-23912D1FBBB1}" destId="{6576BB37-1B8F-4534-8E83-A5FA08AE06E5}" srcOrd="14" destOrd="0" presId="urn:microsoft.com/office/officeart/2005/8/layout/list1"/>
    <dgm:cxn modelId="{3F7BEC6D-C97C-4123-A6E0-71CEACCB1873}" type="presParOf" srcId="{B0F1A8E0-A691-4C24-84BE-23912D1FBBB1}" destId="{AE1C6670-5FBF-4D6A-B4DD-9C6C51FB5BEB}" srcOrd="15" destOrd="0" presId="urn:microsoft.com/office/officeart/2005/8/layout/list1"/>
    <dgm:cxn modelId="{AE198CC1-57CB-404B-B3C0-9E906AF11450}" type="presParOf" srcId="{B0F1A8E0-A691-4C24-84BE-23912D1FBBB1}" destId="{FD5F8B92-0DBA-46D3-8C97-1EECC920E459}" srcOrd="16" destOrd="0" presId="urn:microsoft.com/office/officeart/2005/8/layout/list1"/>
    <dgm:cxn modelId="{75939762-F106-4D2D-A52D-305C1625F76E}" type="presParOf" srcId="{FD5F8B92-0DBA-46D3-8C97-1EECC920E459}" destId="{52D5CD41-4AB9-49BB-96DC-E316C16EF193}" srcOrd="0" destOrd="0" presId="urn:microsoft.com/office/officeart/2005/8/layout/list1"/>
    <dgm:cxn modelId="{6D0F15B6-BE9F-4CF4-A34C-769AC1C69016}" type="presParOf" srcId="{FD5F8B92-0DBA-46D3-8C97-1EECC920E459}" destId="{B709F55F-DAC3-4750-85C4-5CF083275FF0}" srcOrd="1" destOrd="0" presId="urn:microsoft.com/office/officeart/2005/8/layout/list1"/>
    <dgm:cxn modelId="{A217A952-A560-4EC8-9E5E-AC81778DEBDF}" type="presParOf" srcId="{B0F1A8E0-A691-4C24-84BE-23912D1FBBB1}" destId="{DFBA9683-17A9-4DBF-85C4-D6D63C32E619}" srcOrd="17" destOrd="0" presId="urn:microsoft.com/office/officeart/2005/8/layout/list1"/>
    <dgm:cxn modelId="{6A40B467-3B09-4A9C-9521-0AF74FD6A9E0}" type="presParOf" srcId="{B0F1A8E0-A691-4C24-84BE-23912D1FBBB1}" destId="{8306CA66-E37A-43D1-93B3-D30DD8B49A54}" srcOrd="18" destOrd="0" presId="urn:microsoft.com/office/officeart/2005/8/layout/list1"/>
    <dgm:cxn modelId="{30F36213-6433-4345-A3EC-919AFE8C0614}" type="presParOf" srcId="{B0F1A8E0-A691-4C24-84BE-23912D1FBBB1}" destId="{C4808AA6-FED2-4CA3-9885-2A23A45FAEB1}" srcOrd="19" destOrd="0" presId="urn:microsoft.com/office/officeart/2005/8/layout/list1"/>
    <dgm:cxn modelId="{0BF779F9-226F-4AD1-811C-2BDCF45AD989}" type="presParOf" srcId="{B0F1A8E0-A691-4C24-84BE-23912D1FBBB1}" destId="{99A4AA28-575A-4A5E-85AF-582E9C2BFE17}" srcOrd="20" destOrd="0" presId="urn:microsoft.com/office/officeart/2005/8/layout/list1"/>
    <dgm:cxn modelId="{F74B6BC5-F61C-486A-B484-4D343397983C}" type="presParOf" srcId="{99A4AA28-575A-4A5E-85AF-582E9C2BFE17}" destId="{DC363818-BD90-44B7-ADA1-3EC628E7ADE6}" srcOrd="0" destOrd="0" presId="urn:microsoft.com/office/officeart/2005/8/layout/list1"/>
    <dgm:cxn modelId="{98B9BE6A-C1C2-4F3E-B013-070C0C41E57C}" type="presParOf" srcId="{99A4AA28-575A-4A5E-85AF-582E9C2BFE17}" destId="{E607F462-0AA6-4C0C-A3DA-3120E4DAF006}" srcOrd="1" destOrd="0" presId="urn:microsoft.com/office/officeart/2005/8/layout/list1"/>
    <dgm:cxn modelId="{03F441A8-06B5-4A0D-933F-596FC9CF475B}" type="presParOf" srcId="{B0F1A8E0-A691-4C24-84BE-23912D1FBBB1}" destId="{2D0F5CE8-EED6-4B74-B869-7408B207C5A4}" srcOrd="21" destOrd="0" presId="urn:microsoft.com/office/officeart/2005/8/layout/list1"/>
    <dgm:cxn modelId="{4A176D05-0257-4961-9DA9-ABDAF8A9971D}" type="presParOf" srcId="{B0F1A8E0-A691-4C24-84BE-23912D1FBBB1}" destId="{EA3E6551-A8FE-48E0-82C9-006B1318B324}" srcOrd="22" destOrd="0" presId="urn:microsoft.com/office/officeart/2005/8/layout/list1"/>
    <dgm:cxn modelId="{AEC56DBE-9FE1-4996-9686-21ECCED5913C}" type="presParOf" srcId="{B0F1A8E0-A691-4C24-84BE-23912D1FBBB1}" destId="{3674E5CB-C16B-4929-9B94-218B8B70B6E9}" srcOrd="23" destOrd="0" presId="urn:microsoft.com/office/officeart/2005/8/layout/list1"/>
    <dgm:cxn modelId="{208F4CD8-7A06-4038-9A2B-835B3BD6749A}" type="presParOf" srcId="{B0F1A8E0-A691-4C24-84BE-23912D1FBBB1}" destId="{A0518D02-14DD-48BE-B15D-FB42251E00B0}" srcOrd="24" destOrd="0" presId="urn:microsoft.com/office/officeart/2005/8/layout/list1"/>
    <dgm:cxn modelId="{1DADD1F7-EF19-4514-B6A3-01643743AA29}" type="presParOf" srcId="{A0518D02-14DD-48BE-B15D-FB42251E00B0}" destId="{3028A704-0BE5-4D71-A551-0C4901211C39}" srcOrd="0" destOrd="0" presId="urn:microsoft.com/office/officeart/2005/8/layout/list1"/>
    <dgm:cxn modelId="{1B4E9467-FC1D-4CC6-92B4-C3063ADDEA3B}" type="presParOf" srcId="{A0518D02-14DD-48BE-B15D-FB42251E00B0}" destId="{6076A219-30DB-4852-93FC-504D5330570A}" srcOrd="1" destOrd="0" presId="urn:microsoft.com/office/officeart/2005/8/layout/list1"/>
    <dgm:cxn modelId="{8DBE851B-4C6C-47D4-9AE7-835AC1297CBD}" type="presParOf" srcId="{B0F1A8E0-A691-4C24-84BE-23912D1FBBB1}" destId="{13ABDE02-2242-42F5-9840-FDEAF1D023FB}" srcOrd="25" destOrd="0" presId="urn:microsoft.com/office/officeart/2005/8/layout/list1"/>
    <dgm:cxn modelId="{A1446898-8B71-4487-B500-C4E1993D1857}" type="presParOf" srcId="{B0F1A8E0-A691-4C24-84BE-23912D1FBBB1}" destId="{D8285839-DAFC-4114-B911-818761B33EC8}" srcOrd="26"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6480AC-C0DE-4E5E-9ECD-9AE37E3FCB7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A8C03FBB-4A75-4460-AEA6-DEAEB9C61496}">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View all complaints</a:t>
          </a:r>
        </a:p>
      </dgm:t>
    </dgm:pt>
    <dgm:pt modelId="{4E972F7F-4B1B-47AA-A25B-1FFC561F1C76}" type="parTrans" cxnId="{D3D81948-D963-4D1E-AE16-9705EAF510FC}">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endParaRPr>
        </a:p>
      </dgm:t>
    </dgm:pt>
    <dgm:pt modelId="{67361508-930A-4A23-8CFC-BB56DA645C3C}" type="sibTrans" cxnId="{D3D81948-D963-4D1E-AE16-9705EAF510FC}">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endParaRPr>
        </a:p>
      </dgm:t>
    </dgm:pt>
    <dgm:pt modelId="{20FD6AEF-E574-4C2F-A71F-4F531799ABBF}">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Knowledge Base</a:t>
          </a:r>
        </a:p>
      </dgm:t>
    </dgm:pt>
    <dgm:pt modelId="{60039DA7-74F3-41F5-A0B3-4312EAC89BC2}" type="parTrans" cxnId="{AA7D0051-1DB0-4D7C-AC92-95A49428038A}">
      <dgm:prSet/>
      <dgm:spPr/>
      <dgm:t>
        <a:bodyPr/>
        <a:lstStyle/>
        <a:p>
          <a:endParaRPr lang="en-IN" sz="1400"/>
        </a:p>
      </dgm:t>
    </dgm:pt>
    <dgm:pt modelId="{AC5615D9-1F3E-40EF-AE27-F75E3CA30059}" type="sibTrans" cxnId="{AA7D0051-1DB0-4D7C-AC92-95A49428038A}">
      <dgm:prSet/>
      <dgm:spPr/>
      <dgm:t>
        <a:bodyPr/>
        <a:lstStyle/>
        <a:p>
          <a:endParaRPr lang="en-IN" sz="1400"/>
        </a:p>
      </dgm:t>
    </dgm:pt>
    <dgm:pt modelId="{52239FEB-462E-49F9-9FEF-988331869B6D}">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Track Status</a:t>
          </a:r>
        </a:p>
      </dgm:t>
    </dgm:pt>
    <dgm:pt modelId="{A69234A6-0648-49A2-8A10-25CD798D5C74}" type="parTrans" cxnId="{B091B7B8-D90A-4DEC-BDB0-9DBAF071BCED}">
      <dgm:prSet/>
      <dgm:spPr/>
      <dgm:t>
        <a:bodyPr/>
        <a:lstStyle/>
        <a:p>
          <a:endParaRPr lang="en-IN"/>
        </a:p>
      </dgm:t>
    </dgm:pt>
    <dgm:pt modelId="{A0AFBB7F-0928-450D-B538-EBF30A1CD60A}" type="sibTrans" cxnId="{B091B7B8-D90A-4DEC-BDB0-9DBAF071BCED}">
      <dgm:prSet/>
      <dgm:spPr/>
      <dgm:t>
        <a:bodyPr/>
        <a:lstStyle/>
        <a:p>
          <a:endParaRPr lang="en-IN"/>
        </a:p>
      </dgm:t>
    </dgm:pt>
    <dgm:pt modelId="{71D753A6-0F15-4D1B-99C2-9DF252CDA0CF}">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Admin Rights </a:t>
          </a:r>
        </a:p>
      </dgm:t>
    </dgm:pt>
    <dgm:pt modelId="{017F5B38-E62E-466F-B7EA-C1D80C7F35FF}" type="parTrans" cxnId="{F78A673A-A7D0-41D5-B556-B6342C21662D}">
      <dgm:prSet/>
      <dgm:spPr/>
      <dgm:t>
        <a:bodyPr/>
        <a:lstStyle/>
        <a:p>
          <a:endParaRPr lang="en-IN"/>
        </a:p>
      </dgm:t>
    </dgm:pt>
    <dgm:pt modelId="{45D32485-13E6-49E3-9F1B-089446A6FAB5}" type="sibTrans" cxnId="{F78A673A-A7D0-41D5-B556-B6342C21662D}">
      <dgm:prSet/>
      <dgm:spPr/>
      <dgm:t>
        <a:bodyPr/>
        <a:lstStyle/>
        <a:p>
          <a:endParaRPr lang="en-IN"/>
        </a:p>
      </dgm:t>
    </dgm:pt>
    <dgm:pt modelId="{446A1425-6A26-4DE9-B676-94504398DD89}">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Profile Setting </a:t>
          </a:r>
        </a:p>
      </dgm:t>
    </dgm:pt>
    <dgm:pt modelId="{01D1E181-5240-4D88-BC5B-1F1185CAD8B4}" type="parTrans" cxnId="{E6DF2E46-C554-43B3-96B8-B729C051BACD}">
      <dgm:prSet/>
      <dgm:spPr/>
      <dgm:t>
        <a:bodyPr/>
        <a:lstStyle/>
        <a:p>
          <a:endParaRPr lang="en-IN"/>
        </a:p>
      </dgm:t>
    </dgm:pt>
    <dgm:pt modelId="{BB409713-6936-4E82-BC39-299C5DFA3EFA}" type="sibTrans" cxnId="{E6DF2E46-C554-43B3-96B8-B729C051BACD}">
      <dgm:prSet/>
      <dgm:spPr/>
      <dgm:t>
        <a:bodyPr/>
        <a:lstStyle/>
        <a:p>
          <a:endParaRPr lang="en-IN"/>
        </a:p>
      </dgm:t>
    </dgm:pt>
    <dgm:pt modelId="{4EC688C5-F6E0-4BF3-8B52-1730957654A0}">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In-app Notification </a:t>
          </a:r>
        </a:p>
      </dgm:t>
    </dgm:pt>
    <dgm:pt modelId="{F949FD9A-6F82-4197-879E-79C9B9098BEB}" type="parTrans" cxnId="{1C1BCBC2-59BB-46BF-97AF-39881F08A57C}">
      <dgm:prSet/>
      <dgm:spPr/>
      <dgm:t>
        <a:bodyPr/>
        <a:lstStyle/>
        <a:p>
          <a:endParaRPr lang="en-IN"/>
        </a:p>
      </dgm:t>
    </dgm:pt>
    <dgm:pt modelId="{08987EA4-D778-4D2D-B999-6EAFCCD3AC41}" type="sibTrans" cxnId="{1C1BCBC2-59BB-46BF-97AF-39881F08A57C}">
      <dgm:prSet/>
      <dgm:spPr/>
      <dgm:t>
        <a:bodyPr/>
        <a:lstStyle/>
        <a:p>
          <a:endParaRPr lang="en-IN"/>
        </a:p>
      </dgm:t>
    </dgm:pt>
    <dgm:pt modelId="{B956BF7C-6788-4305-A221-F5C9EDA3A8E2}">
      <dgm:prSet phldrT="[Text]" phldr="0" custT="1"/>
      <dgm:spPr/>
      <dgm:t>
        <a:bodyPr/>
        <a:lstStyle/>
        <a:p>
          <a:pPr>
            <a:defRPr b="1"/>
          </a:pPr>
          <a:r>
            <a:rPr lang="en-US" sz="1400" b="0" cap="none" spc="0" dirty="0">
              <a:ln w="0"/>
              <a:solidFill>
                <a:schemeClr val="tx1"/>
              </a:solidFill>
              <a:effectLst>
                <a:outerShdw blurRad="38100" dist="19050" dir="2700000" algn="tl" rotWithShape="0">
                  <a:schemeClr val="dk1">
                    <a:alpha val="40000"/>
                  </a:schemeClr>
                </a:outerShdw>
              </a:effectLst>
              <a:latin typeface="+mn-lt"/>
            </a:rPr>
            <a:t>Help Option</a:t>
          </a:r>
        </a:p>
      </dgm:t>
    </dgm:pt>
    <dgm:pt modelId="{47735044-CE38-432A-A4EA-401934D33146}" type="parTrans" cxnId="{0F983960-27B0-4142-8317-2BA2E0FCCD13}">
      <dgm:prSet/>
      <dgm:spPr/>
      <dgm:t>
        <a:bodyPr/>
        <a:lstStyle/>
        <a:p>
          <a:endParaRPr lang="en-IN"/>
        </a:p>
      </dgm:t>
    </dgm:pt>
    <dgm:pt modelId="{8CA54723-C761-4C4F-869C-D9EDDE6FBA7B}" type="sibTrans" cxnId="{0F983960-27B0-4142-8317-2BA2E0FCCD13}">
      <dgm:prSet/>
      <dgm:spPr/>
      <dgm:t>
        <a:bodyPr/>
        <a:lstStyle/>
        <a:p>
          <a:endParaRPr lang="en-IN"/>
        </a:p>
      </dgm:t>
    </dgm:pt>
    <dgm:pt modelId="{B0F1A8E0-A691-4C24-84BE-23912D1FBBB1}" type="pres">
      <dgm:prSet presAssocID="{A66480AC-C0DE-4E5E-9ECD-9AE37E3FCB79}" presName="linear" presStyleCnt="0">
        <dgm:presLayoutVars>
          <dgm:dir/>
          <dgm:animLvl val="lvl"/>
          <dgm:resizeHandles val="exact"/>
        </dgm:presLayoutVars>
      </dgm:prSet>
      <dgm:spPr/>
    </dgm:pt>
    <dgm:pt modelId="{6BAD62DE-A47B-4236-BFCE-CC4650D5E825}" type="pres">
      <dgm:prSet presAssocID="{A8C03FBB-4A75-4460-AEA6-DEAEB9C61496}" presName="parentLin" presStyleCnt="0"/>
      <dgm:spPr/>
    </dgm:pt>
    <dgm:pt modelId="{D606E846-C3E7-4F55-9055-B7457033CB06}" type="pres">
      <dgm:prSet presAssocID="{A8C03FBB-4A75-4460-AEA6-DEAEB9C61496}" presName="parentLeftMargin" presStyleLbl="node1" presStyleIdx="0" presStyleCnt="7"/>
      <dgm:spPr/>
    </dgm:pt>
    <dgm:pt modelId="{ADED24C0-04C4-49D5-B2AC-83875568CCDA}" type="pres">
      <dgm:prSet presAssocID="{A8C03FBB-4A75-4460-AEA6-DEAEB9C61496}" presName="parentText" presStyleLbl="node1" presStyleIdx="0" presStyleCnt="7">
        <dgm:presLayoutVars>
          <dgm:chMax val="0"/>
          <dgm:bulletEnabled val="1"/>
        </dgm:presLayoutVars>
      </dgm:prSet>
      <dgm:spPr/>
    </dgm:pt>
    <dgm:pt modelId="{FA720E66-159C-4D9C-B649-174506C27837}" type="pres">
      <dgm:prSet presAssocID="{A8C03FBB-4A75-4460-AEA6-DEAEB9C61496}" presName="negativeSpace" presStyleCnt="0"/>
      <dgm:spPr/>
    </dgm:pt>
    <dgm:pt modelId="{1BDDC8B1-7324-4784-AA71-748D0E39576D}" type="pres">
      <dgm:prSet presAssocID="{A8C03FBB-4A75-4460-AEA6-DEAEB9C61496}" presName="childText" presStyleLbl="conFgAcc1" presStyleIdx="0" presStyleCnt="7">
        <dgm:presLayoutVars>
          <dgm:bulletEnabled val="1"/>
        </dgm:presLayoutVars>
      </dgm:prSet>
      <dgm:spPr/>
    </dgm:pt>
    <dgm:pt modelId="{C528BD98-8C2A-42C4-A3BD-1B2685641ADF}" type="pres">
      <dgm:prSet presAssocID="{67361508-930A-4A23-8CFC-BB56DA645C3C}" presName="spaceBetweenRectangles" presStyleCnt="0"/>
      <dgm:spPr/>
    </dgm:pt>
    <dgm:pt modelId="{900B14B1-6A1B-4A50-B926-4D5D10A015B8}" type="pres">
      <dgm:prSet presAssocID="{20FD6AEF-E574-4C2F-A71F-4F531799ABBF}" presName="parentLin" presStyleCnt="0"/>
      <dgm:spPr/>
    </dgm:pt>
    <dgm:pt modelId="{770EB00A-15F1-4DB3-BFEE-AA1F2115A085}" type="pres">
      <dgm:prSet presAssocID="{20FD6AEF-E574-4C2F-A71F-4F531799ABBF}" presName="parentLeftMargin" presStyleLbl="node1" presStyleIdx="0" presStyleCnt="7"/>
      <dgm:spPr/>
    </dgm:pt>
    <dgm:pt modelId="{95A2E443-28ED-4763-9B33-56B9084BAAF7}" type="pres">
      <dgm:prSet presAssocID="{20FD6AEF-E574-4C2F-A71F-4F531799ABBF}" presName="parentText" presStyleLbl="node1" presStyleIdx="1" presStyleCnt="7">
        <dgm:presLayoutVars>
          <dgm:chMax val="0"/>
          <dgm:bulletEnabled val="1"/>
        </dgm:presLayoutVars>
      </dgm:prSet>
      <dgm:spPr/>
    </dgm:pt>
    <dgm:pt modelId="{A1617A0F-0A5F-4626-9059-968AAB6E0175}" type="pres">
      <dgm:prSet presAssocID="{20FD6AEF-E574-4C2F-A71F-4F531799ABBF}" presName="negativeSpace" presStyleCnt="0"/>
      <dgm:spPr/>
    </dgm:pt>
    <dgm:pt modelId="{36FDD1F6-9874-4041-8101-90FAA6455F51}" type="pres">
      <dgm:prSet presAssocID="{20FD6AEF-E574-4C2F-A71F-4F531799ABBF}" presName="childText" presStyleLbl="conFgAcc1" presStyleIdx="1" presStyleCnt="7">
        <dgm:presLayoutVars>
          <dgm:bulletEnabled val="1"/>
        </dgm:presLayoutVars>
      </dgm:prSet>
      <dgm:spPr/>
    </dgm:pt>
    <dgm:pt modelId="{7E905107-BC18-4C5E-982E-CD1E2D433388}" type="pres">
      <dgm:prSet presAssocID="{AC5615D9-1F3E-40EF-AE27-F75E3CA30059}" presName="spaceBetweenRectangles" presStyleCnt="0"/>
      <dgm:spPr/>
    </dgm:pt>
    <dgm:pt modelId="{590AC1B4-7F25-44D2-85E1-2BA23D8BC02A}" type="pres">
      <dgm:prSet presAssocID="{52239FEB-462E-49F9-9FEF-988331869B6D}" presName="parentLin" presStyleCnt="0"/>
      <dgm:spPr/>
    </dgm:pt>
    <dgm:pt modelId="{742227E5-59A4-4ECE-B2C5-FBD1A3794D99}" type="pres">
      <dgm:prSet presAssocID="{52239FEB-462E-49F9-9FEF-988331869B6D}" presName="parentLeftMargin" presStyleLbl="node1" presStyleIdx="1" presStyleCnt="7"/>
      <dgm:spPr/>
    </dgm:pt>
    <dgm:pt modelId="{A8950994-0936-4BC9-9EF2-09C37135F449}" type="pres">
      <dgm:prSet presAssocID="{52239FEB-462E-49F9-9FEF-988331869B6D}" presName="parentText" presStyleLbl="node1" presStyleIdx="2" presStyleCnt="7">
        <dgm:presLayoutVars>
          <dgm:chMax val="0"/>
          <dgm:bulletEnabled val="1"/>
        </dgm:presLayoutVars>
      </dgm:prSet>
      <dgm:spPr/>
    </dgm:pt>
    <dgm:pt modelId="{841DB193-7A4D-474B-BB07-D5543C286F49}" type="pres">
      <dgm:prSet presAssocID="{52239FEB-462E-49F9-9FEF-988331869B6D}" presName="negativeSpace" presStyleCnt="0"/>
      <dgm:spPr/>
    </dgm:pt>
    <dgm:pt modelId="{E4AE7B95-19AC-4880-B2CE-78D5CBFB774D}" type="pres">
      <dgm:prSet presAssocID="{52239FEB-462E-49F9-9FEF-988331869B6D}" presName="childText" presStyleLbl="conFgAcc1" presStyleIdx="2" presStyleCnt="7">
        <dgm:presLayoutVars>
          <dgm:bulletEnabled val="1"/>
        </dgm:presLayoutVars>
      </dgm:prSet>
      <dgm:spPr/>
    </dgm:pt>
    <dgm:pt modelId="{153E0B94-6F22-40DA-BDD5-51BCE82B5A67}" type="pres">
      <dgm:prSet presAssocID="{A0AFBB7F-0928-450D-B538-EBF30A1CD60A}" presName="spaceBetweenRectangles" presStyleCnt="0"/>
      <dgm:spPr/>
    </dgm:pt>
    <dgm:pt modelId="{7FA90FDB-078E-466F-97C9-532BA58A8EE3}" type="pres">
      <dgm:prSet presAssocID="{71D753A6-0F15-4D1B-99C2-9DF252CDA0CF}" presName="parentLin" presStyleCnt="0"/>
      <dgm:spPr/>
    </dgm:pt>
    <dgm:pt modelId="{F389BB02-E4DE-4A50-AC66-355CCDDD3E77}" type="pres">
      <dgm:prSet presAssocID="{71D753A6-0F15-4D1B-99C2-9DF252CDA0CF}" presName="parentLeftMargin" presStyleLbl="node1" presStyleIdx="2" presStyleCnt="7"/>
      <dgm:spPr/>
    </dgm:pt>
    <dgm:pt modelId="{9709ED86-38F1-463D-A6BC-6B49827A9F42}" type="pres">
      <dgm:prSet presAssocID="{71D753A6-0F15-4D1B-99C2-9DF252CDA0CF}" presName="parentText" presStyleLbl="node1" presStyleIdx="3" presStyleCnt="7">
        <dgm:presLayoutVars>
          <dgm:chMax val="0"/>
          <dgm:bulletEnabled val="1"/>
        </dgm:presLayoutVars>
      </dgm:prSet>
      <dgm:spPr/>
    </dgm:pt>
    <dgm:pt modelId="{033A2C3C-0827-412D-872B-C143C32932D3}" type="pres">
      <dgm:prSet presAssocID="{71D753A6-0F15-4D1B-99C2-9DF252CDA0CF}" presName="negativeSpace" presStyleCnt="0"/>
      <dgm:spPr/>
    </dgm:pt>
    <dgm:pt modelId="{6A2726E3-01E4-4390-8DAB-7E5D890A02D5}" type="pres">
      <dgm:prSet presAssocID="{71D753A6-0F15-4D1B-99C2-9DF252CDA0CF}" presName="childText" presStyleLbl="conFgAcc1" presStyleIdx="3" presStyleCnt="7">
        <dgm:presLayoutVars>
          <dgm:bulletEnabled val="1"/>
        </dgm:presLayoutVars>
      </dgm:prSet>
      <dgm:spPr/>
    </dgm:pt>
    <dgm:pt modelId="{1D6F006B-9617-43EF-83BE-1BD17B131F84}" type="pres">
      <dgm:prSet presAssocID="{45D32485-13E6-49E3-9F1B-089446A6FAB5}" presName="spaceBetweenRectangles" presStyleCnt="0"/>
      <dgm:spPr/>
    </dgm:pt>
    <dgm:pt modelId="{09F514D6-2445-4B82-BCB5-3BCB058F9888}" type="pres">
      <dgm:prSet presAssocID="{446A1425-6A26-4DE9-B676-94504398DD89}" presName="parentLin" presStyleCnt="0"/>
      <dgm:spPr/>
    </dgm:pt>
    <dgm:pt modelId="{2BEB14AD-9289-41DF-9517-7EE5D04CB875}" type="pres">
      <dgm:prSet presAssocID="{446A1425-6A26-4DE9-B676-94504398DD89}" presName="parentLeftMargin" presStyleLbl="node1" presStyleIdx="3" presStyleCnt="7"/>
      <dgm:spPr/>
    </dgm:pt>
    <dgm:pt modelId="{BFA502BA-46D0-4DB2-9787-064C20269EE6}" type="pres">
      <dgm:prSet presAssocID="{446A1425-6A26-4DE9-B676-94504398DD89}" presName="parentText" presStyleLbl="node1" presStyleIdx="4" presStyleCnt="7">
        <dgm:presLayoutVars>
          <dgm:chMax val="0"/>
          <dgm:bulletEnabled val="1"/>
        </dgm:presLayoutVars>
      </dgm:prSet>
      <dgm:spPr/>
    </dgm:pt>
    <dgm:pt modelId="{DA01D527-512F-4E6A-82ED-6BE120B3CB72}" type="pres">
      <dgm:prSet presAssocID="{446A1425-6A26-4DE9-B676-94504398DD89}" presName="negativeSpace" presStyleCnt="0"/>
      <dgm:spPr/>
    </dgm:pt>
    <dgm:pt modelId="{A0CFD21B-EC82-44B5-B17D-F904C80333E2}" type="pres">
      <dgm:prSet presAssocID="{446A1425-6A26-4DE9-B676-94504398DD89}" presName="childText" presStyleLbl="conFgAcc1" presStyleIdx="4" presStyleCnt="7">
        <dgm:presLayoutVars>
          <dgm:bulletEnabled val="1"/>
        </dgm:presLayoutVars>
      </dgm:prSet>
      <dgm:spPr/>
    </dgm:pt>
    <dgm:pt modelId="{0D3EAE4D-A5DD-4935-9A59-B8436477A52D}" type="pres">
      <dgm:prSet presAssocID="{BB409713-6936-4E82-BC39-299C5DFA3EFA}" presName="spaceBetweenRectangles" presStyleCnt="0"/>
      <dgm:spPr/>
    </dgm:pt>
    <dgm:pt modelId="{FFDECF34-2F21-417A-8ABF-893AEE1F244E}" type="pres">
      <dgm:prSet presAssocID="{4EC688C5-F6E0-4BF3-8B52-1730957654A0}" presName="parentLin" presStyleCnt="0"/>
      <dgm:spPr/>
    </dgm:pt>
    <dgm:pt modelId="{AEE3BAFA-B07C-475D-AF5F-D3F1A7B5A140}" type="pres">
      <dgm:prSet presAssocID="{4EC688C5-F6E0-4BF3-8B52-1730957654A0}" presName="parentLeftMargin" presStyleLbl="node1" presStyleIdx="4" presStyleCnt="7"/>
      <dgm:spPr/>
    </dgm:pt>
    <dgm:pt modelId="{096900F1-457E-490E-96E2-41573B0E3232}" type="pres">
      <dgm:prSet presAssocID="{4EC688C5-F6E0-4BF3-8B52-1730957654A0}" presName="parentText" presStyleLbl="node1" presStyleIdx="5" presStyleCnt="7">
        <dgm:presLayoutVars>
          <dgm:chMax val="0"/>
          <dgm:bulletEnabled val="1"/>
        </dgm:presLayoutVars>
      </dgm:prSet>
      <dgm:spPr/>
    </dgm:pt>
    <dgm:pt modelId="{7B012AE4-5275-433E-B0A1-7A73F48F4253}" type="pres">
      <dgm:prSet presAssocID="{4EC688C5-F6E0-4BF3-8B52-1730957654A0}" presName="negativeSpace" presStyleCnt="0"/>
      <dgm:spPr/>
    </dgm:pt>
    <dgm:pt modelId="{4073122B-7F6A-4F6C-AA2D-4EEDDB2A1DF3}" type="pres">
      <dgm:prSet presAssocID="{4EC688C5-F6E0-4BF3-8B52-1730957654A0}" presName="childText" presStyleLbl="conFgAcc1" presStyleIdx="5" presStyleCnt="7">
        <dgm:presLayoutVars>
          <dgm:bulletEnabled val="1"/>
        </dgm:presLayoutVars>
      </dgm:prSet>
      <dgm:spPr/>
    </dgm:pt>
    <dgm:pt modelId="{1DBD7BA8-8F18-465B-82B2-43A506647B04}" type="pres">
      <dgm:prSet presAssocID="{08987EA4-D778-4D2D-B999-6EAFCCD3AC41}" presName="spaceBetweenRectangles" presStyleCnt="0"/>
      <dgm:spPr/>
    </dgm:pt>
    <dgm:pt modelId="{74E243DE-4C96-4A5F-84BC-18D1126CC105}" type="pres">
      <dgm:prSet presAssocID="{B956BF7C-6788-4305-A221-F5C9EDA3A8E2}" presName="parentLin" presStyleCnt="0"/>
      <dgm:spPr/>
    </dgm:pt>
    <dgm:pt modelId="{79C0059C-AD07-4D57-9C54-B6096C380DA0}" type="pres">
      <dgm:prSet presAssocID="{B956BF7C-6788-4305-A221-F5C9EDA3A8E2}" presName="parentLeftMargin" presStyleLbl="node1" presStyleIdx="5" presStyleCnt="7"/>
      <dgm:spPr/>
    </dgm:pt>
    <dgm:pt modelId="{99CD884B-EBDB-4A3C-B305-D68CFB0EEA6B}" type="pres">
      <dgm:prSet presAssocID="{B956BF7C-6788-4305-A221-F5C9EDA3A8E2}" presName="parentText" presStyleLbl="node1" presStyleIdx="6" presStyleCnt="7">
        <dgm:presLayoutVars>
          <dgm:chMax val="0"/>
          <dgm:bulletEnabled val="1"/>
        </dgm:presLayoutVars>
      </dgm:prSet>
      <dgm:spPr/>
    </dgm:pt>
    <dgm:pt modelId="{F0ECD460-07E6-4AEE-85EE-839614300FD5}" type="pres">
      <dgm:prSet presAssocID="{B956BF7C-6788-4305-A221-F5C9EDA3A8E2}" presName="negativeSpace" presStyleCnt="0"/>
      <dgm:spPr/>
    </dgm:pt>
    <dgm:pt modelId="{6D561532-CFC6-4173-BA1E-76FDF6BE6A44}" type="pres">
      <dgm:prSet presAssocID="{B956BF7C-6788-4305-A221-F5C9EDA3A8E2}" presName="childText" presStyleLbl="conFgAcc1" presStyleIdx="6" presStyleCnt="7">
        <dgm:presLayoutVars>
          <dgm:bulletEnabled val="1"/>
        </dgm:presLayoutVars>
      </dgm:prSet>
      <dgm:spPr/>
    </dgm:pt>
  </dgm:ptLst>
  <dgm:cxnLst>
    <dgm:cxn modelId="{9D3D500E-54B5-416A-AB46-7DC48E28DCFC}" type="presOf" srcId="{52239FEB-462E-49F9-9FEF-988331869B6D}" destId="{742227E5-59A4-4ECE-B2C5-FBD1A3794D99}" srcOrd="0" destOrd="0" presId="urn:microsoft.com/office/officeart/2005/8/layout/list1"/>
    <dgm:cxn modelId="{D255C40E-7049-487A-98A9-0395AD28B6FC}" type="presOf" srcId="{A66480AC-C0DE-4E5E-9ECD-9AE37E3FCB79}" destId="{B0F1A8E0-A691-4C24-84BE-23912D1FBBB1}" srcOrd="0" destOrd="0" presId="urn:microsoft.com/office/officeart/2005/8/layout/list1"/>
    <dgm:cxn modelId="{47FB2F13-2C29-4CFA-A9B0-508EFD72881B}" type="presOf" srcId="{446A1425-6A26-4DE9-B676-94504398DD89}" destId="{2BEB14AD-9289-41DF-9517-7EE5D04CB875}" srcOrd="0" destOrd="0" presId="urn:microsoft.com/office/officeart/2005/8/layout/list1"/>
    <dgm:cxn modelId="{A12A8E1F-03CE-4873-B858-051023805C51}" type="presOf" srcId="{4EC688C5-F6E0-4BF3-8B52-1730957654A0}" destId="{AEE3BAFA-B07C-475D-AF5F-D3F1A7B5A140}" srcOrd="0" destOrd="0" presId="urn:microsoft.com/office/officeart/2005/8/layout/list1"/>
    <dgm:cxn modelId="{F78A673A-A7D0-41D5-B556-B6342C21662D}" srcId="{A66480AC-C0DE-4E5E-9ECD-9AE37E3FCB79}" destId="{71D753A6-0F15-4D1B-99C2-9DF252CDA0CF}" srcOrd="3" destOrd="0" parTransId="{017F5B38-E62E-466F-B7EA-C1D80C7F35FF}" sibTransId="{45D32485-13E6-49E3-9F1B-089446A6FAB5}"/>
    <dgm:cxn modelId="{0F983960-27B0-4142-8317-2BA2E0FCCD13}" srcId="{A66480AC-C0DE-4E5E-9ECD-9AE37E3FCB79}" destId="{B956BF7C-6788-4305-A221-F5C9EDA3A8E2}" srcOrd="6" destOrd="0" parTransId="{47735044-CE38-432A-A4EA-401934D33146}" sibTransId="{8CA54723-C761-4C4F-869C-D9EDDE6FBA7B}"/>
    <dgm:cxn modelId="{E6F4CD61-0603-4438-B3B8-74470629D348}" type="presOf" srcId="{71D753A6-0F15-4D1B-99C2-9DF252CDA0CF}" destId="{F389BB02-E4DE-4A50-AC66-355CCDDD3E77}" srcOrd="0" destOrd="0" presId="urn:microsoft.com/office/officeart/2005/8/layout/list1"/>
    <dgm:cxn modelId="{25F22444-D34F-496F-A730-80034D7B0C18}" type="presOf" srcId="{A8C03FBB-4A75-4460-AEA6-DEAEB9C61496}" destId="{ADED24C0-04C4-49D5-B2AC-83875568CCDA}" srcOrd="1" destOrd="0" presId="urn:microsoft.com/office/officeart/2005/8/layout/list1"/>
    <dgm:cxn modelId="{E6DF2E46-C554-43B3-96B8-B729C051BACD}" srcId="{A66480AC-C0DE-4E5E-9ECD-9AE37E3FCB79}" destId="{446A1425-6A26-4DE9-B676-94504398DD89}" srcOrd="4" destOrd="0" parTransId="{01D1E181-5240-4D88-BC5B-1F1185CAD8B4}" sibTransId="{BB409713-6936-4E82-BC39-299C5DFA3EFA}"/>
    <dgm:cxn modelId="{6C247D46-052F-4181-95C1-708F541D20C8}" type="presOf" srcId="{20FD6AEF-E574-4C2F-A71F-4F531799ABBF}" destId="{770EB00A-15F1-4DB3-BFEE-AA1F2115A085}" srcOrd="0" destOrd="0" presId="urn:microsoft.com/office/officeart/2005/8/layout/list1"/>
    <dgm:cxn modelId="{D3D81948-D963-4D1E-AE16-9705EAF510FC}" srcId="{A66480AC-C0DE-4E5E-9ECD-9AE37E3FCB79}" destId="{A8C03FBB-4A75-4460-AEA6-DEAEB9C61496}" srcOrd="0" destOrd="0" parTransId="{4E972F7F-4B1B-47AA-A25B-1FFC561F1C76}" sibTransId="{67361508-930A-4A23-8CFC-BB56DA645C3C}"/>
    <dgm:cxn modelId="{AA7D0051-1DB0-4D7C-AC92-95A49428038A}" srcId="{A66480AC-C0DE-4E5E-9ECD-9AE37E3FCB79}" destId="{20FD6AEF-E574-4C2F-A71F-4F531799ABBF}" srcOrd="1" destOrd="0" parTransId="{60039DA7-74F3-41F5-A0B3-4312EAC89BC2}" sibTransId="{AC5615D9-1F3E-40EF-AE27-F75E3CA30059}"/>
    <dgm:cxn modelId="{B340E974-B0E2-435E-B115-F651E9C574E9}" type="presOf" srcId="{B956BF7C-6788-4305-A221-F5C9EDA3A8E2}" destId="{79C0059C-AD07-4D57-9C54-B6096C380DA0}" srcOrd="0" destOrd="0" presId="urn:microsoft.com/office/officeart/2005/8/layout/list1"/>
    <dgm:cxn modelId="{6A1F4C94-661E-4DCC-AC26-63E3A4DF38CF}" type="presOf" srcId="{B956BF7C-6788-4305-A221-F5C9EDA3A8E2}" destId="{99CD884B-EBDB-4A3C-B305-D68CFB0EEA6B}" srcOrd="1" destOrd="0" presId="urn:microsoft.com/office/officeart/2005/8/layout/list1"/>
    <dgm:cxn modelId="{8910B39C-FBE7-4C4B-84D8-90364EEFB9A7}" type="presOf" srcId="{446A1425-6A26-4DE9-B676-94504398DD89}" destId="{BFA502BA-46D0-4DB2-9787-064C20269EE6}" srcOrd="1" destOrd="0" presId="urn:microsoft.com/office/officeart/2005/8/layout/list1"/>
    <dgm:cxn modelId="{522B36A3-0E47-4439-B23E-60191B2A7F29}" type="presOf" srcId="{20FD6AEF-E574-4C2F-A71F-4F531799ABBF}" destId="{95A2E443-28ED-4763-9B33-56B9084BAAF7}" srcOrd="1" destOrd="0" presId="urn:microsoft.com/office/officeart/2005/8/layout/list1"/>
    <dgm:cxn modelId="{8F5013AE-D172-452E-9B19-1C5F0ADC4BE9}" type="presOf" srcId="{4EC688C5-F6E0-4BF3-8B52-1730957654A0}" destId="{096900F1-457E-490E-96E2-41573B0E3232}" srcOrd="1" destOrd="0" presId="urn:microsoft.com/office/officeart/2005/8/layout/list1"/>
    <dgm:cxn modelId="{B091B7B8-D90A-4DEC-BDB0-9DBAF071BCED}" srcId="{A66480AC-C0DE-4E5E-9ECD-9AE37E3FCB79}" destId="{52239FEB-462E-49F9-9FEF-988331869B6D}" srcOrd="2" destOrd="0" parTransId="{A69234A6-0648-49A2-8A10-25CD798D5C74}" sibTransId="{A0AFBB7F-0928-450D-B538-EBF30A1CD60A}"/>
    <dgm:cxn modelId="{97BE5ABD-C7B5-4EA1-8A19-60A56311378E}" type="presOf" srcId="{52239FEB-462E-49F9-9FEF-988331869B6D}" destId="{A8950994-0936-4BC9-9EF2-09C37135F449}" srcOrd="1" destOrd="0" presId="urn:microsoft.com/office/officeart/2005/8/layout/list1"/>
    <dgm:cxn modelId="{1C1BCBC2-59BB-46BF-97AF-39881F08A57C}" srcId="{A66480AC-C0DE-4E5E-9ECD-9AE37E3FCB79}" destId="{4EC688C5-F6E0-4BF3-8B52-1730957654A0}" srcOrd="5" destOrd="0" parTransId="{F949FD9A-6F82-4197-879E-79C9B9098BEB}" sibTransId="{08987EA4-D778-4D2D-B999-6EAFCCD3AC41}"/>
    <dgm:cxn modelId="{C9C53DF0-E842-4881-9FAF-46553DAC21B2}" type="presOf" srcId="{A8C03FBB-4A75-4460-AEA6-DEAEB9C61496}" destId="{D606E846-C3E7-4F55-9055-B7457033CB06}" srcOrd="0" destOrd="0" presId="urn:microsoft.com/office/officeart/2005/8/layout/list1"/>
    <dgm:cxn modelId="{81FEA6F8-E789-47B2-B9C4-4644F234A56C}" type="presOf" srcId="{71D753A6-0F15-4D1B-99C2-9DF252CDA0CF}" destId="{9709ED86-38F1-463D-A6BC-6B49827A9F42}" srcOrd="1" destOrd="0" presId="urn:microsoft.com/office/officeart/2005/8/layout/list1"/>
    <dgm:cxn modelId="{8988D570-6D73-4769-A612-2FF18A4A6CDE}" type="presParOf" srcId="{B0F1A8E0-A691-4C24-84BE-23912D1FBBB1}" destId="{6BAD62DE-A47B-4236-BFCE-CC4650D5E825}" srcOrd="0" destOrd="0" presId="urn:microsoft.com/office/officeart/2005/8/layout/list1"/>
    <dgm:cxn modelId="{32BD41B7-EF23-4E68-94EF-D1670C87F107}" type="presParOf" srcId="{6BAD62DE-A47B-4236-BFCE-CC4650D5E825}" destId="{D606E846-C3E7-4F55-9055-B7457033CB06}" srcOrd="0" destOrd="0" presId="urn:microsoft.com/office/officeart/2005/8/layout/list1"/>
    <dgm:cxn modelId="{82B8E54F-3E9A-4DC4-AC08-E573DA1E62E5}" type="presParOf" srcId="{6BAD62DE-A47B-4236-BFCE-CC4650D5E825}" destId="{ADED24C0-04C4-49D5-B2AC-83875568CCDA}" srcOrd="1" destOrd="0" presId="urn:microsoft.com/office/officeart/2005/8/layout/list1"/>
    <dgm:cxn modelId="{0B071A8E-9D29-47C4-AA76-C66937E5948E}" type="presParOf" srcId="{B0F1A8E0-A691-4C24-84BE-23912D1FBBB1}" destId="{FA720E66-159C-4D9C-B649-174506C27837}" srcOrd="1" destOrd="0" presId="urn:microsoft.com/office/officeart/2005/8/layout/list1"/>
    <dgm:cxn modelId="{B22D7F12-4E91-4376-892E-E53E547EEE49}" type="presParOf" srcId="{B0F1A8E0-A691-4C24-84BE-23912D1FBBB1}" destId="{1BDDC8B1-7324-4784-AA71-748D0E39576D}" srcOrd="2" destOrd="0" presId="urn:microsoft.com/office/officeart/2005/8/layout/list1"/>
    <dgm:cxn modelId="{C74BA5B5-75AE-4C3C-BD60-958A88092192}" type="presParOf" srcId="{B0F1A8E0-A691-4C24-84BE-23912D1FBBB1}" destId="{C528BD98-8C2A-42C4-A3BD-1B2685641ADF}" srcOrd="3" destOrd="0" presId="urn:microsoft.com/office/officeart/2005/8/layout/list1"/>
    <dgm:cxn modelId="{4518E759-5F06-4A18-BF23-F369BD454021}" type="presParOf" srcId="{B0F1A8E0-A691-4C24-84BE-23912D1FBBB1}" destId="{900B14B1-6A1B-4A50-B926-4D5D10A015B8}" srcOrd="4" destOrd="0" presId="urn:microsoft.com/office/officeart/2005/8/layout/list1"/>
    <dgm:cxn modelId="{32D97AFB-262F-4404-BA11-81024B15CA73}" type="presParOf" srcId="{900B14B1-6A1B-4A50-B926-4D5D10A015B8}" destId="{770EB00A-15F1-4DB3-BFEE-AA1F2115A085}" srcOrd="0" destOrd="0" presId="urn:microsoft.com/office/officeart/2005/8/layout/list1"/>
    <dgm:cxn modelId="{7EC82AA1-E9E3-4D70-86A4-8F3C8697C694}" type="presParOf" srcId="{900B14B1-6A1B-4A50-B926-4D5D10A015B8}" destId="{95A2E443-28ED-4763-9B33-56B9084BAAF7}" srcOrd="1" destOrd="0" presId="urn:microsoft.com/office/officeart/2005/8/layout/list1"/>
    <dgm:cxn modelId="{758D6974-6553-4279-991A-11FFE57D8F50}" type="presParOf" srcId="{B0F1A8E0-A691-4C24-84BE-23912D1FBBB1}" destId="{A1617A0F-0A5F-4626-9059-968AAB6E0175}" srcOrd="5" destOrd="0" presId="urn:microsoft.com/office/officeart/2005/8/layout/list1"/>
    <dgm:cxn modelId="{14D7CF85-A27A-4469-BF42-BC18FFAE6413}" type="presParOf" srcId="{B0F1A8E0-A691-4C24-84BE-23912D1FBBB1}" destId="{36FDD1F6-9874-4041-8101-90FAA6455F51}" srcOrd="6" destOrd="0" presId="urn:microsoft.com/office/officeart/2005/8/layout/list1"/>
    <dgm:cxn modelId="{1B240730-E234-4C5D-98E9-BBA2CB49BE35}" type="presParOf" srcId="{B0F1A8E0-A691-4C24-84BE-23912D1FBBB1}" destId="{7E905107-BC18-4C5E-982E-CD1E2D433388}" srcOrd="7" destOrd="0" presId="urn:microsoft.com/office/officeart/2005/8/layout/list1"/>
    <dgm:cxn modelId="{23F1D654-4599-47C8-98CD-8963DAF8B79D}" type="presParOf" srcId="{B0F1A8E0-A691-4C24-84BE-23912D1FBBB1}" destId="{590AC1B4-7F25-44D2-85E1-2BA23D8BC02A}" srcOrd="8" destOrd="0" presId="urn:microsoft.com/office/officeart/2005/8/layout/list1"/>
    <dgm:cxn modelId="{FAA12C1C-6F3E-40EF-A48C-0E33711FC168}" type="presParOf" srcId="{590AC1B4-7F25-44D2-85E1-2BA23D8BC02A}" destId="{742227E5-59A4-4ECE-B2C5-FBD1A3794D99}" srcOrd="0" destOrd="0" presId="urn:microsoft.com/office/officeart/2005/8/layout/list1"/>
    <dgm:cxn modelId="{9CE013FD-31C6-4777-8AF3-F5B936576752}" type="presParOf" srcId="{590AC1B4-7F25-44D2-85E1-2BA23D8BC02A}" destId="{A8950994-0936-4BC9-9EF2-09C37135F449}" srcOrd="1" destOrd="0" presId="urn:microsoft.com/office/officeart/2005/8/layout/list1"/>
    <dgm:cxn modelId="{9FEF34A0-290F-40E4-80C6-5A91930BCF3C}" type="presParOf" srcId="{B0F1A8E0-A691-4C24-84BE-23912D1FBBB1}" destId="{841DB193-7A4D-474B-BB07-D5543C286F49}" srcOrd="9" destOrd="0" presId="urn:microsoft.com/office/officeart/2005/8/layout/list1"/>
    <dgm:cxn modelId="{00EB1E1D-59BF-40DA-BF43-02F069D86558}" type="presParOf" srcId="{B0F1A8E0-A691-4C24-84BE-23912D1FBBB1}" destId="{E4AE7B95-19AC-4880-B2CE-78D5CBFB774D}" srcOrd="10" destOrd="0" presId="urn:microsoft.com/office/officeart/2005/8/layout/list1"/>
    <dgm:cxn modelId="{1B91FF82-15B7-49DE-BC45-7B57DFAB1E50}" type="presParOf" srcId="{B0F1A8E0-A691-4C24-84BE-23912D1FBBB1}" destId="{153E0B94-6F22-40DA-BDD5-51BCE82B5A67}" srcOrd="11" destOrd="0" presId="urn:microsoft.com/office/officeart/2005/8/layout/list1"/>
    <dgm:cxn modelId="{A18886B4-C1D8-430E-BD39-8648E1115C2B}" type="presParOf" srcId="{B0F1A8E0-A691-4C24-84BE-23912D1FBBB1}" destId="{7FA90FDB-078E-466F-97C9-532BA58A8EE3}" srcOrd="12" destOrd="0" presId="urn:microsoft.com/office/officeart/2005/8/layout/list1"/>
    <dgm:cxn modelId="{3D2B1D28-7985-45ED-AFD1-D760E406AB8D}" type="presParOf" srcId="{7FA90FDB-078E-466F-97C9-532BA58A8EE3}" destId="{F389BB02-E4DE-4A50-AC66-355CCDDD3E77}" srcOrd="0" destOrd="0" presId="urn:microsoft.com/office/officeart/2005/8/layout/list1"/>
    <dgm:cxn modelId="{DC763E2A-2C4D-4A07-B756-3107F83C0986}" type="presParOf" srcId="{7FA90FDB-078E-466F-97C9-532BA58A8EE3}" destId="{9709ED86-38F1-463D-A6BC-6B49827A9F42}" srcOrd="1" destOrd="0" presId="urn:microsoft.com/office/officeart/2005/8/layout/list1"/>
    <dgm:cxn modelId="{2ED9B704-DADA-4D55-AC8D-53A0B19857B7}" type="presParOf" srcId="{B0F1A8E0-A691-4C24-84BE-23912D1FBBB1}" destId="{033A2C3C-0827-412D-872B-C143C32932D3}" srcOrd="13" destOrd="0" presId="urn:microsoft.com/office/officeart/2005/8/layout/list1"/>
    <dgm:cxn modelId="{E83C881F-4F90-417B-A03D-C85835B26D5A}" type="presParOf" srcId="{B0F1A8E0-A691-4C24-84BE-23912D1FBBB1}" destId="{6A2726E3-01E4-4390-8DAB-7E5D890A02D5}" srcOrd="14" destOrd="0" presId="urn:microsoft.com/office/officeart/2005/8/layout/list1"/>
    <dgm:cxn modelId="{5AE224A1-3E87-4054-8AD3-D491CB86BF1A}" type="presParOf" srcId="{B0F1A8E0-A691-4C24-84BE-23912D1FBBB1}" destId="{1D6F006B-9617-43EF-83BE-1BD17B131F84}" srcOrd="15" destOrd="0" presId="urn:microsoft.com/office/officeart/2005/8/layout/list1"/>
    <dgm:cxn modelId="{D15B2CA1-846D-42B5-A74F-3C8DC0BCBC4F}" type="presParOf" srcId="{B0F1A8E0-A691-4C24-84BE-23912D1FBBB1}" destId="{09F514D6-2445-4B82-BCB5-3BCB058F9888}" srcOrd="16" destOrd="0" presId="urn:microsoft.com/office/officeart/2005/8/layout/list1"/>
    <dgm:cxn modelId="{46079513-0BC2-4C1E-9FE5-ADAC7885B91C}" type="presParOf" srcId="{09F514D6-2445-4B82-BCB5-3BCB058F9888}" destId="{2BEB14AD-9289-41DF-9517-7EE5D04CB875}" srcOrd="0" destOrd="0" presId="urn:microsoft.com/office/officeart/2005/8/layout/list1"/>
    <dgm:cxn modelId="{D381E2E2-A745-4683-B2D0-6D2CF77A53ED}" type="presParOf" srcId="{09F514D6-2445-4B82-BCB5-3BCB058F9888}" destId="{BFA502BA-46D0-4DB2-9787-064C20269EE6}" srcOrd="1" destOrd="0" presId="urn:microsoft.com/office/officeart/2005/8/layout/list1"/>
    <dgm:cxn modelId="{5D5E762A-BD24-4A9B-A6D0-8B5C9ADD0461}" type="presParOf" srcId="{B0F1A8E0-A691-4C24-84BE-23912D1FBBB1}" destId="{DA01D527-512F-4E6A-82ED-6BE120B3CB72}" srcOrd="17" destOrd="0" presId="urn:microsoft.com/office/officeart/2005/8/layout/list1"/>
    <dgm:cxn modelId="{11786B5D-934D-46DD-8AAB-72E3A6BD978A}" type="presParOf" srcId="{B0F1A8E0-A691-4C24-84BE-23912D1FBBB1}" destId="{A0CFD21B-EC82-44B5-B17D-F904C80333E2}" srcOrd="18" destOrd="0" presId="urn:microsoft.com/office/officeart/2005/8/layout/list1"/>
    <dgm:cxn modelId="{CD31CCFA-E153-4138-9751-F5B010BA7925}" type="presParOf" srcId="{B0F1A8E0-A691-4C24-84BE-23912D1FBBB1}" destId="{0D3EAE4D-A5DD-4935-9A59-B8436477A52D}" srcOrd="19" destOrd="0" presId="urn:microsoft.com/office/officeart/2005/8/layout/list1"/>
    <dgm:cxn modelId="{2E4D72C2-1A95-4944-A9E4-ACD89719470D}" type="presParOf" srcId="{B0F1A8E0-A691-4C24-84BE-23912D1FBBB1}" destId="{FFDECF34-2F21-417A-8ABF-893AEE1F244E}" srcOrd="20" destOrd="0" presId="urn:microsoft.com/office/officeart/2005/8/layout/list1"/>
    <dgm:cxn modelId="{1BA09EFC-D2A6-485E-ADDB-3FD275A980DF}" type="presParOf" srcId="{FFDECF34-2F21-417A-8ABF-893AEE1F244E}" destId="{AEE3BAFA-B07C-475D-AF5F-D3F1A7B5A140}" srcOrd="0" destOrd="0" presId="urn:microsoft.com/office/officeart/2005/8/layout/list1"/>
    <dgm:cxn modelId="{AB507625-0DA3-4EDC-BB0E-38517FF717DF}" type="presParOf" srcId="{FFDECF34-2F21-417A-8ABF-893AEE1F244E}" destId="{096900F1-457E-490E-96E2-41573B0E3232}" srcOrd="1" destOrd="0" presId="urn:microsoft.com/office/officeart/2005/8/layout/list1"/>
    <dgm:cxn modelId="{6B921301-13C7-4685-BB79-26CD3F3CF0A5}" type="presParOf" srcId="{B0F1A8E0-A691-4C24-84BE-23912D1FBBB1}" destId="{7B012AE4-5275-433E-B0A1-7A73F48F4253}" srcOrd="21" destOrd="0" presId="urn:microsoft.com/office/officeart/2005/8/layout/list1"/>
    <dgm:cxn modelId="{537D515B-4979-42BF-B90A-FBAE8367D777}" type="presParOf" srcId="{B0F1A8E0-A691-4C24-84BE-23912D1FBBB1}" destId="{4073122B-7F6A-4F6C-AA2D-4EEDDB2A1DF3}" srcOrd="22" destOrd="0" presId="urn:microsoft.com/office/officeart/2005/8/layout/list1"/>
    <dgm:cxn modelId="{0FBD38CA-56DC-4733-8E35-6EFC2DE8E42A}" type="presParOf" srcId="{B0F1A8E0-A691-4C24-84BE-23912D1FBBB1}" destId="{1DBD7BA8-8F18-465B-82B2-43A506647B04}" srcOrd="23" destOrd="0" presId="urn:microsoft.com/office/officeart/2005/8/layout/list1"/>
    <dgm:cxn modelId="{9094B5B8-0F25-4EAF-A1CF-39A6CB26F56A}" type="presParOf" srcId="{B0F1A8E0-A691-4C24-84BE-23912D1FBBB1}" destId="{74E243DE-4C96-4A5F-84BC-18D1126CC105}" srcOrd="24" destOrd="0" presId="urn:microsoft.com/office/officeart/2005/8/layout/list1"/>
    <dgm:cxn modelId="{DECA6782-04EA-4EC6-B45F-94E010E14544}" type="presParOf" srcId="{74E243DE-4C96-4A5F-84BC-18D1126CC105}" destId="{79C0059C-AD07-4D57-9C54-B6096C380DA0}" srcOrd="0" destOrd="0" presId="urn:microsoft.com/office/officeart/2005/8/layout/list1"/>
    <dgm:cxn modelId="{7D53E56E-5C1D-4E1F-9767-78F240EF4E1B}" type="presParOf" srcId="{74E243DE-4C96-4A5F-84BC-18D1126CC105}" destId="{99CD884B-EBDB-4A3C-B305-D68CFB0EEA6B}" srcOrd="1" destOrd="0" presId="urn:microsoft.com/office/officeart/2005/8/layout/list1"/>
    <dgm:cxn modelId="{C063E9D7-BEE2-4423-96B5-FD60B1F3EC20}" type="presParOf" srcId="{B0F1A8E0-A691-4C24-84BE-23912D1FBBB1}" destId="{F0ECD460-07E6-4AEE-85EE-839614300FD5}" srcOrd="25" destOrd="0" presId="urn:microsoft.com/office/officeart/2005/8/layout/list1"/>
    <dgm:cxn modelId="{6BEA8846-7378-4E1E-972E-6F00CF962DED}" type="presParOf" srcId="{B0F1A8E0-A691-4C24-84BE-23912D1FBBB1}" destId="{6D561532-CFC6-4173-BA1E-76FDF6BE6A44}" srcOrd="26"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DC8B1-7324-4784-AA71-748D0E39576D}">
      <dsp:nvSpPr>
        <dsp:cNvPr id="0" name=""/>
        <dsp:cNvSpPr/>
      </dsp:nvSpPr>
      <dsp:spPr>
        <a:xfrm>
          <a:off x="0" y="269803"/>
          <a:ext cx="6088017"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DED24C0-04C4-49D5-B2AC-83875568CCDA}">
      <dsp:nvSpPr>
        <dsp:cNvPr id="0" name=""/>
        <dsp:cNvSpPr/>
      </dsp:nvSpPr>
      <dsp:spPr>
        <a:xfrm>
          <a:off x="304400" y="107443"/>
          <a:ext cx="4261611"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User Register &amp; Login</a:t>
          </a:r>
        </a:p>
      </dsp:txBody>
      <dsp:txXfrm>
        <a:off x="320252" y="123295"/>
        <a:ext cx="4229907" cy="293016"/>
      </dsp:txXfrm>
    </dsp:sp>
    <dsp:sp modelId="{36FDD1F6-9874-4041-8101-90FAA6455F51}">
      <dsp:nvSpPr>
        <dsp:cNvPr id="0" name=""/>
        <dsp:cNvSpPr/>
      </dsp:nvSpPr>
      <dsp:spPr>
        <a:xfrm>
          <a:off x="0" y="768763"/>
          <a:ext cx="6088017"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5A2E443-28ED-4763-9B33-56B9084BAAF7}">
      <dsp:nvSpPr>
        <dsp:cNvPr id="0" name=""/>
        <dsp:cNvSpPr/>
      </dsp:nvSpPr>
      <dsp:spPr>
        <a:xfrm>
          <a:off x="304400" y="606403"/>
          <a:ext cx="4261611"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Reset Password</a:t>
          </a:r>
        </a:p>
      </dsp:txBody>
      <dsp:txXfrm>
        <a:off x="320252" y="622255"/>
        <a:ext cx="4229907" cy="293016"/>
      </dsp:txXfrm>
    </dsp:sp>
    <dsp:sp modelId="{570A96F9-E986-4E25-A72D-DDC145487738}">
      <dsp:nvSpPr>
        <dsp:cNvPr id="0" name=""/>
        <dsp:cNvSpPr/>
      </dsp:nvSpPr>
      <dsp:spPr>
        <a:xfrm>
          <a:off x="0" y="1267723"/>
          <a:ext cx="6088017"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987397B-3191-483C-A68D-3FBDD8FD42D9}">
      <dsp:nvSpPr>
        <dsp:cNvPr id="0" name=""/>
        <dsp:cNvSpPr/>
      </dsp:nvSpPr>
      <dsp:spPr>
        <a:xfrm>
          <a:off x="304400" y="1105363"/>
          <a:ext cx="4261611"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Update Profile</a:t>
          </a:r>
        </a:p>
      </dsp:txBody>
      <dsp:txXfrm>
        <a:off x="320252" y="1121215"/>
        <a:ext cx="4229907" cy="293016"/>
      </dsp:txXfrm>
    </dsp:sp>
    <dsp:sp modelId="{46DFDC3F-89D1-4187-922A-D7957AFF8A3F}">
      <dsp:nvSpPr>
        <dsp:cNvPr id="0" name=""/>
        <dsp:cNvSpPr/>
      </dsp:nvSpPr>
      <dsp:spPr>
        <a:xfrm>
          <a:off x="0" y="1766683"/>
          <a:ext cx="6088017"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C8B9985-7899-48BB-8DB9-458A7756839D}">
      <dsp:nvSpPr>
        <dsp:cNvPr id="0" name=""/>
        <dsp:cNvSpPr/>
      </dsp:nvSpPr>
      <dsp:spPr>
        <a:xfrm>
          <a:off x="304400" y="1604323"/>
          <a:ext cx="4261611"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File a Complaint</a:t>
          </a:r>
        </a:p>
      </dsp:txBody>
      <dsp:txXfrm>
        <a:off x="320252" y="1620175"/>
        <a:ext cx="4229907" cy="293016"/>
      </dsp:txXfrm>
    </dsp:sp>
    <dsp:sp modelId="{CB7E415E-0B26-41E2-84FD-C13BF7FBE6C9}">
      <dsp:nvSpPr>
        <dsp:cNvPr id="0" name=""/>
        <dsp:cNvSpPr/>
      </dsp:nvSpPr>
      <dsp:spPr>
        <a:xfrm>
          <a:off x="0" y="2265643"/>
          <a:ext cx="6088017"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E5DF853-7F02-4E26-9287-523AA6E3AF6B}">
      <dsp:nvSpPr>
        <dsp:cNvPr id="0" name=""/>
        <dsp:cNvSpPr/>
      </dsp:nvSpPr>
      <dsp:spPr>
        <a:xfrm>
          <a:off x="304400" y="2103283"/>
          <a:ext cx="4261611"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View all Organizations</a:t>
          </a:r>
        </a:p>
      </dsp:txBody>
      <dsp:txXfrm>
        <a:off x="320252" y="2119135"/>
        <a:ext cx="4229907" cy="293016"/>
      </dsp:txXfrm>
    </dsp:sp>
    <dsp:sp modelId="{D8285839-DAFC-4114-B911-818761B33EC8}">
      <dsp:nvSpPr>
        <dsp:cNvPr id="0" name=""/>
        <dsp:cNvSpPr/>
      </dsp:nvSpPr>
      <dsp:spPr>
        <a:xfrm>
          <a:off x="0" y="2764603"/>
          <a:ext cx="6088017"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076A219-30DB-4852-93FC-504D5330570A}">
      <dsp:nvSpPr>
        <dsp:cNvPr id="0" name=""/>
        <dsp:cNvSpPr/>
      </dsp:nvSpPr>
      <dsp:spPr>
        <a:xfrm>
          <a:off x="304400" y="2602243"/>
          <a:ext cx="4261611"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Track Status </a:t>
          </a:r>
        </a:p>
      </dsp:txBody>
      <dsp:txXfrm>
        <a:off x="320252" y="2618095"/>
        <a:ext cx="4229907" cy="293016"/>
      </dsp:txXfrm>
    </dsp:sp>
    <dsp:sp modelId="{4C8472FD-C6F8-403A-A777-468BFFCE2F9E}">
      <dsp:nvSpPr>
        <dsp:cNvPr id="0" name=""/>
        <dsp:cNvSpPr/>
      </dsp:nvSpPr>
      <dsp:spPr>
        <a:xfrm>
          <a:off x="0" y="3263563"/>
          <a:ext cx="6088017"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E912960-96A6-4589-BE42-9227A5ACFE50}">
      <dsp:nvSpPr>
        <dsp:cNvPr id="0" name=""/>
        <dsp:cNvSpPr/>
      </dsp:nvSpPr>
      <dsp:spPr>
        <a:xfrm>
          <a:off x="304400" y="3101203"/>
          <a:ext cx="4261611"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a:ln w="0"/>
              <a:solidFill>
                <a:schemeClr val="tx1"/>
              </a:solidFill>
              <a:effectLst>
                <a:outerShdw blurRad="38100" dist="19050" dir="2700000" algn="tl" rotWithShape="0">
                  <a:schemeClr val="dk1">
                    <a:alpha val="40000"/>
                  </a:schemeClr>
                </a:outerShdw>
              </a:effectLst>
              <a:latin typeface="+mn-lt"/>
            </a:rPr>
            <a:t>In-app Notification</a:t>
          </a:r>
          <a:endParaRPr lang="en-US" sz="1400" b="0" kern="1200" cap="none" spc="0" dirty="0">
            <a:ln w="0"/>
            <a:solidFill>
              <a:schemeClr val="tx1"/>
            </a:solidFill>
            <a:effectLst>
              <a:outerShdw blurRad="38100" dist="19050" dir="2700000" algn="tl" rotWithShape="0">
                <a:schemeClr val="dk1">
                  <a:alpha val="40000"/>
                </a:schemeClr>
              </a:outerShdw>
            </a:effectLst>
            <a:latin typeface="+mn-lt"/>
          </a:endParaRPr>
        </a:p>
      </dsp:txBody>
      <dsp:txXfrm>
        <a:off x="320252" y="3117055"/>
        <a:ext cx="4229907" cy="293016"/>
      </dsp:txXfrm>
    </dsp:sp>
    <dsp:sp modelId="{8BAD7B56-4B1D-46E1-9636-80843279A7DE}">
      <dsp:nvSpPr>
        <dsp:cNvPr id="0" name=""/>
        <dsp:cNvSpPr/>
      </dsp:nvSpPr>
      <dsp:spPr>
        <a:xfrm>
          <a:off x="0" y="3762523"/>
          <a:ext cx="6088017"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E3CD523-277E-4F5C-A517-37F9AF24C55A}">
      <dsp:nvSpPr>
        <dsp:cNvPr id="0" name=""/>
        <dsp:cNvSpPr/>
      </dsp:nvSpPr>
      <dsp:spPr>
        <a:xfrm>
          <a:off x="304400" y="3600163"/>
          <a:ext cx="4261611"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Knowledge Base</a:t>
          </a:r>
        </a:p>
      </dsp:txBody>
      <dsp:txXfrm>
        <a:off x="320252" y="3616015"/>
        <a:ext cx="4229907"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DC8B1-7324-4784-AA71-748D0E39576D}">
      <dsp:nvSpPr>
        <dsp:cNvPr id="0" name=""/>
        <dsp:cNvSpPr/>
      </dsp:nvSpPr>
      <dsp:spPr>
        <a:xfrm>
          <a:off x="0" y="227555"/>
          <a:ext cx="5913846"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DED24C0-04C4-49D5-B2AC-83875568CCDA}">
      <dsp:nvSpPr>
        <dsp:cNvPr id="0" name=""/>
        <dsp:cNvSpPr/>
      </dsp:nvSpPr>
      <dsp:spPr>
        <a:xfrm>
          <a:off x="295692" y="20915"/>
          <a:ext cx="4139692"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User Register &amp; Login</a:t>
          </a:r>
        </a:p>
      </dsp:txBody>
      <dsp:txXfrm>
        <a:off x="315867" y="41090"/>
        <a:ext cx="4099342" cy="372930"/>
      </dsp:txXfrm>
    </dsp:sp>
    <dsp:sp modelId="{46DFDC3F-89D1-4187-922A-D7957AFF8A3F}">
      <dsp:nvSpPr>
        <dsp:cNvPr id="0" name=""/>
        <dsp:cNvSpPr/>
      </dsp:nvSpPr>
      <dsp:spPr>
        <a:xfrm>
          <a:off x="0" y="862596"/>
          <a:ext cx="5913846"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C8B9985-7899-48BB-8DB9-458A7756839D}">
      <dsp:nvSpPr>
        <dsp:cNvPr id="0" name=""/>
        <dsp:cNvSpPr/>
      </dsp:nvSpPr>
      <dsp:spPr>
        <a:xfrm>
          <a:off x="295692" y="655955"/>
          <a:ext cx="4139692"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Update Organization Profile</a:t>
          </a:r>
        </a:p>
      </dsp:txBody>
      <dsp:txXfrm>
        <a:off x="315867" y="676130"/>
        <a:ext cx="4099342" cy="372930"/>
      </dsp:txXfrm>
    </dsp:sp>
    <dsp:sp modelId="{7922BA6A-2799-4998-8E59-7F203AE2A135}">
      <dsp:nvSpPr>
        <dsp:cNvPr id="0" name=""/>
        <dsp:cNvSpPr/>
      </dsp:nvSpPr>
      <dsp:spPr>
        <a:xfrm>
          <a:off x="0" y="1497636"/>
          <a:ext cx="5913846"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11DD131-A4D8-4B9D-9F0A-5B865407C072}">
      <dsp:nvSpPr>
        <dsp:cNvPr id="0" name=""/>
        <dsp:cNvSpPr/>
      </dsp:nvSpPr>
      <dsp:spPr>
        <a:xfrm>
          <a:off x="295692" y="1290996"/>
          <a:ext cx="4139692"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View &amp; Update Complaints</a:t>
          </a:r>
        </a:p>
      </dsp:txBody>
      <dsp:txXfrm>
        <a:off x="315867" y="1311171"/>
        <a:ext cx="4099342" cy="372930"/>
      </dsp:txXfrm>
    </dsp:sp>
    <dsp:sp modelId="{861C06FC-87B6-4923-A8E2-864712DB3476}">
      <dsp:nvSpPr>
        <dsp:cNvPr id="0" name=""/>
        <dsp:cNvSpPr/>
      </dsp:nvSpPr>
      <dsp:spPr>
        <a:xfrm>
          <a:off x="0" y="2132676"/>
          <a:ext cx="5913846"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5FCC893-5591-49BE-90C2-80C07BB81736}">
      <dsp:nvSpPr>
        <dsp:cNvPr id="0" name=""/>
        <dsp:cNvSpPr/>
      </dsp:nvSpPr>
      <dsp:spPr>
        <a:xfrm>
          <a:off x="295692" y="1926036"/>
          <a:ext cx="4139692"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In-app Notification</a:t>
          </a:r>
        </a:p>
      </dsp:txBody>
      <dsp:txXfrm>
        <a:off x="315867" y="1946211"/>
        <a:ext cx="4099342" cy="372930"/>
      </dsp:txXfrm>
    </dsp:sp>
    <dsp:sp modelId="{CB7E415E-0B26-41E2-84FD-C13BF7FBE6C9}">
      <dsp:nvSpPr>
        <dsp:cNvPr id="0" name=""/>
        <dsp:cNvSpPr/>
      </dsp:nvSpPr>
      <dsp:spPr>
        <a:xfrm>
          <a:off x="0" y="2767716"/>
          <a:ext cx="5913846"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E5DF853-7F02-4E26-9287-523AA6E3AF6B}">
      <dsp:nvSpPr>
        <dsp:cNvPr id="0" name=""/>
        <dsp:cNvSpPr/>
      </dsp:nvSpPr>
      <dsp:spPr>
        <a:xfrm>
          <a:off x="295692" y="2561075"/>
          <a:ext cx="4139692"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Generate Report </a:t>
          </a:r>
        </a:p>
      </dsp:txBody>
      <dsp:txXfrm>
        <a:off x="315867" y="2581250"/>
        <a:ext cx="4099342" cy="372930"/>
      </dsp:txXfrm>
    </dsp:sp>
    <dsp:sp modelId="{8BAD7B56-4B1D-46E1-9636-80843279A7DE}">
      <dsp:nvSpPr>
        <dsp:cNvPr id="0" name=""/>
        <dsp:cNvSpPr/>
      </dsp:nvSpPr>
      <dsp:spPr>
        <a:xfrm>
          <a:off x="0" y="3402756"/>
          <a:ext cx="5913846"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E3CD523-277E-4F5C-A517-37F9AF24C55A}">
      <dsp:nvSpPr>
        <dsp:cNvPr id="0" name=""/>
        <dsp:cNvSpPr/>
      </dsp:nvSpPr>
      <dsp:spPr>
        <a:xfrm>
          <a:off x="295692" y="3196116"/>
          <a:ext cx="4139692"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Knowledge Base</a:t>
          </a:r>
        </a:p>
      </dsp:txBody>
      <dsp:txXfrm>
        <a:off x="315867" y="3216291"/>
        <a:ext cx="4099342"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DC8B1-7324-4784-AA71-748D0E39576D}">
      <dsp:nvSpPr>
        <dsp:cNvPr id="0" name=""/>
        <dsp:cNvSpPr/>
      </dsp:nvSpPr>
      <dsp:spPr>
        <a:xfrm>
          <a:off x="0" y="192636"/>
          <a:ext cx="591384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DED24C0-04C4-49D5-B2AC-83875568CCDA}">
      <dsp:nvSpPr>
        <dsp:cNvPr id="0" name=""/>
        <dsp:cNvSpPr/>
      </dsp:nvSpPr>
      <dsp:spPr>
        <a:xfrm>
          <a:off x="295692" y="15516"/>
          <a:ext cx="413969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533400">
            <a:lnSpc>
              <a:spcPct val="90000"/>
            </a:lnSpc>
            <a:spcBef>
              <a:spcPct val="0"/>
            </a:spcBef>
            <a:spcAft>
              <a:spcPct val="35000"/>
            </a:spcAft>
            <a:buNone/>
            <a:defRPr b="1"/>
          </a:pPr>
          <a:r>
            <a:rPr lang="en-US" sz="1200" b="0" kern="1200" cap="none" spc="0" dirty="0">
              <a:ln w="0"/>
              <a:solidFill>
                <a:schemeClr val="tx1"/>
              </a:solidFill>
              <a:effectLst>
                <a:outerShdw blurRad="38100" dist="19050" dir="2700000" algn="tl" rotWithShape="0">
                  <a:schemeClr val="dk1">
                    <a:alpha val="40000"/>
                  </a:schemeClr>
                </a:outerShdw>
              </a:effectLst>
              <a:latin typeface="+mn-lt"/>
            </a:rPr>
            <a:t>Admin Register &amp; Login</a:t>
          </a:r>
        </a:p>
      </dsp:txBody>
      <dsp:txXfrm>
        <a:off x="312985" y="32809"/>
        <a:ext cx="4105106" cy="319654"/>
      </dsp:txXfrm>
    </dsp:sp>
    <dsp:sp modelId="{CB7E415E-0B26-41E2-84FD-C13BF7FBE6C9}">
      <dsp:nvSpPr>
        <dsp:cNvPr id="0" name=""/>
        <dsp:cNvSpPr/>
      </dsp:nvSpPr>
      <dsp:spPr>
        <a:xfrm>
          <a:off x="0" y="736956"/>
          <a:ext cx="591384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E5DF853-7F02-4E26-9287-523AA6E3AF6B}">
      <dsp:nvSpPr>
        <dsp:cNvPr id="0" name=""/>
        <dsp:cNvSpPr/>
      </dsp:nvSpPr>
      <dsp:spPr>
        <a:xfrm>
          <a:off x="295692" y="559836"/>
          <a:ext cx="413969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533400">
            <a:lnSpc>
              <a:spcPct val="90000"/>
            </a:lnSpc>
            <a:spcBef>
              <a:spcPct val="0"/>
            </a:spcBef>
            <a:spcAft>
              <a:spcPct val="35000"/>
            </a:spcAft>
            <a:buNone/>
            <a:defRPr b="1"/>
          </a:pPr>
          <a:r>
            <a:rPr lang="en-US" sz="1200" b="0" kern="1200" cap="none" spc="0" dirty="0">
              <a:ln w="0"/>
              <a:solidFill>
                <a:schemeClr val="tx1"/>
              </a:solidFill>
              <a:effectLst>
                <a:outerShdw blurRad="38100" dist="19050" dir="2700000" algn="tl" rotWithShape="0">
                  <a:schemeClr val="dk1">
                    <a:alpha val="40000"/>
                  </a:schemeClr>
                </a:outerShdw>
              </a:effectLst>
              <a:latin typeface="+mn-lt"/>
            </a:rPr>
            <a:t>View all Organizations</a:t>
          </a:r>
        </a:p>
      </dsp:txBody>
      <dsp:txXfrm>
        <a:off x="312985" y="577129"/>
        <a:ext cx="4105106" cy="319654"/>
      </dsp:txXfrm>
    </dsp:sp>
    <dsp:sp modelId="{A67D0C7F-F6C3-4F49-BFBC-A1F9208AEF3C}">
      <dsp:nvSpPr>
        <dsp:cNvPr id="0" name=""/>
        <dsp:cNvSpPr/>
      </dsp:nvSpPr>
      <dsp:spPr>
        <a:xfrm>
          <a:off x="0" y="1281276"/>
          <a:ext cx="591384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51B7AAE-FEC2-42BC-A9DB-2B8A6FF75EA4}">
      <dsp:nvSpPr>
        <dsp:cNvPr id="0" name=""/>
        <dsp:cNvSpPr/>
      </dsp:nvSpPr>
      <dsp:spPr>
        <a:xfrm>
          <a:off x="295692" y="1104156"/>
          <a:ext cx="413969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533400">
            <a:lnSpc>
              <a:spcPct val="90000"/>
            </a:lnSpc>
            <a:spcBef>
              <a:spcPct val="0"/>
            </a:spcBef>
            <a:spcAft>
              <a:spcPct val="35000"/>
            </a:spcAft>
            <a:buNone/>
            <a:defRPr b="1"/>
          </a:pPr>
          <a:r>
            <a:rPr lang="en-US" sz="1200" b="0" kern="1200" cap="none" spc="0" dirty="0">
              <a:ln w="0"/>
              <a:solidFill>
                <a:schemeClr val="tx1"/>
              </a:solidFill>
              <a:effectLst>
                <a:outerShdw blurRad="38100" dist="19050" dir="2700000" algn="tl" rotWithShape="0">
                  <a:schemeClr val="dk1">
                    <a:alpha val="40000"/>
                  </a:schemeClr>
                </a:outerShdw>
              </a:effectLst>
              <a:latin typeface="+mn-lt"/>
            </a:rPr>
            <a:t>View all Users</a:t>
          </a:r>
        </a:p>
      </dsp:txBody>
      <dsp:txXfrm>
        <a:off x="312985" y="1121449"/>
        <a:ext cx="4105106" cy="319654"/>
      </dsp:txXfrm>
    </dsp:sp>
    <dsp:sp modelId="{6576BB37-1B8F-4534-8E83-A5FA08AE06E5}">
      <dsp:nvSpPr>
        <dsp:cNvPr id="0" name=""/>
        <dsp:cNvSpPr/>
      </dsp:nvSpPr>
      <dsp:spPr>
        <a:xfrm>
          <a:off x="0" y="1825595"/>
          <a:ext cx="591384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F0BC8A9-D5E4-4BCE-B4CB-A5CA67105121}">
      <dsp:nvSpPr>
        <dsp:cNvPr id="0" name=""/>
        <dsp:cNvSpPr/>
      </dsp:nvSpPr>
      <dsp:spPr>
        <a:xfrm>
          <a:off x="295692" y="1648475"/>
          <a:ext cx="413969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533400">
            <a:lnSpc>
              <a:spcPct val="90000"/>
            </a:lnSpc>
            <a:spcBef>
              <a:spcPct val="0"/>
            </a:spcBef>
            <a:spcAft>
              <a:spcPct val="35000"/>
            </a:spcAft>
            <a:buNone/>
            <a:defRPr b="1"/>
          </a:pPr>
          <a:r>
            <a:rPr lang="en-US" sz="1200" b="0" kern="1200" cap="none" spc="0" dirty="0">
              <a:ln w="0"/>
              <a:solidFill>
                <a:schemeClr val="tx1"/>
              </a:solidFill>
              <a:effectLst>
                <a:outerShdw blurRad="38100" dist="19050" dir="2700000" algn="tl" rotWithShape="0">
                  <a:schemeClr val="dk1">
                    <a:alpha val="40000"/>
                  </a:schemeClr>
                </a:outerShdw>
              </a:effectLst>
              <a:latin typeface="+mn-lt"/>
            </a:rPr>
            <a:t>Create Complaint Category</a:t>
          </a:r>
        </a:p>
      </dsp:txBody>
      <dsp:txXfrm>
        <a:off x="312985" y="1665768"/>
        <a:ext cx="4105106" cy="319654"/>
      </dsp:txXfrm>
    </dsp:sp>
    <dsp:sp modelId="{8306CA66-E37A-43D1-93B3-D30DD8B49A54}">
      <dsp:nvSpPr>
        <dsp:cNvPr id="0" name=""/>
        <dsp:cNvSpPr/>
      </dsp:nvSpPr>
      <dsp:spPr>
        <a:xfrm>
          <a:off x="0" y="2369915"/>
          <a:ext cx="591384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09F55F-DAC3-4750-85C4-5CF083275FF0}">
      <dsp:nvSpPr>
        <dsp:cNvPr id="0" name=""/>
        <dsp:cNvSpPr/>
      </dsp:nvSpPr>
      <dsp:spPr>
        <a:xfrm>
          <a:off x="295692" y="2192795"/>
          <a:ext cx="413969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533400">
            <a:lnSpc>
              <a:spcPct val="90000"/>
            </a:lnSpc>
            <a:spcBef>
              <a:spcPct val="0"/>
            </a:spcBef>
            <a:spcAft>
              <a:spcPct val="35000"/>
            </a:spcAft>
            <a:buNone/>
            <a:defRPr b="1"/>
          </a:pPr>
          <a:r>
            <a:rPr lang="en-US" sz="1200" b="0" kern="1200" cap="none" spc="0" dirty="0">
              <a:ln w="0"/>
              <a:solidFill>
                <a:schemeClr val="tx1"/>
              </a:solidFill>
              <a:effectLst>
                <a:outerShdw blurRad="38100" dist="19050" dir="2700000" algn="tl" rotWithShape="0">
                  <a:schemeClr val="dk1">
                    <a:alpha val="40000"/>
                  </a:schemeClr>
                </a:outerShdw>
              </a:effectLst>
              <a:latin typeface="+mn-lt"/>
            </a:rPr>
            <a:t>Admin Rights </a:t>
          </a:r>
        </a:p>
      </dsp:txBody>
      <dsp:txXfrm>
        <a:off x="312985" y="2210088"/>
        <a:ext cx="4105106" cy="319654"/>
      </dsp:txXfrm>
    </dsp:sp>
    <dsp:sp modelId="{EA3E6551-A8FE-48E0-82C9-006B1318B324}">
      <dsp:nvSpPr>
        <dsp:cNvPr id="0" name=""/>
        <dsp:cNvSpPr/>
      </dsp:nvSpPr>
      <dsp:spPr>
        <a:xfrm>
          <a:off x="0" y="2914235"/>
          <a:ext cx="591384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607F462-0AA6-4C0C-A3DA-3120E4DAF006}">
      <dsp:nvSpPr>
        <dsp:cNvPr id="0" name=""/>
        <dsp:cNvSpPr/>
      </dsp:nvSpPr>
      <dsp:spPr>
        <a:xfrm>
          <a:off x="295692" y="2737115"/>
          <a:ext cx="413969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533400">
            <a:lnSpc>
              <a:spcPct val="90000"/>
            </a:lnSpc>
            <a:spcBef>
              <a:spcPct val="0"/>
            </a:spcBef>
            <a:spcAft>
              <a:spcPct val="35000"/>
            </a:spcAft>
            <a:buNone/>
            <a:defRPr b="1"/>
          </a:pPr>
          <a:r>
            <a:rPr lang="en-US" sz="1200" b="0" kern="1200" cap="none" spc="0" dirty="0">
              <a:ln w="0"/>
              <a:solidFill>
                <a:schemeClr val="tx1"/>
              </a:solidFill>
              <a:effectLst>
                <a:outerShdw blurRad="38100" dist="19050" dir="2700000" algn="tl" rotWithShape="0">
                  <a:schemeClr val="dk1">
                    <a:alpha val="40000"/>
                  </a:schemeClr>
                </a:outerShdw>
              </a:effectLst>
              <a:latin typeface="+mn-lt"/>
            </a:rPr>
            <a:t>View &amp; Track All Complaint</a:t>
          </a:r>
        </a:p>
      </dsp:txBody>
      <dsp:txXfrm>
        <a:off x="312985" y="2754408"/>
        <a:ext cx="4105106" cy="319654"/>
      </dsp:txXfrm>
    </dsp:sp>
    <dsp:sp modelId="{D8285839-DAFC-4114-B911-818761B33EC8}">
      <dsp:nvSpPr>
        <dsp:cNvPr id="0" name=""/>
        <dsp:cNvSpPr/>
      </dsp:nvSpPr>
      <dsp:spPr>
        <a:xfrm>
          <a:off x="0" y="3458556"/>
          <a:ext cx="591384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076A219-30DB-4852-93FC-504D5330570A}">
      <dsp:nvSpPr>
        <dsp:cNvPr id="0" name=""/>
        <dsp:cNvSpPr/>
      </dsp:nvSpPr>
      <dsp:spPr>
        <a:xfrm>
          <a:off x="295692" y="3281435"/>
          <a:ext cx="413969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71" tIns="0" rIns="156471" bIns="0" numCol="1" spcCol="1270" anchor="ctr" anchorCtr="0">
          <a:noAutofit/>
        </a:bodyPr>
        <a:lstStyle/>
        <a:p>
          <a:pPr marL="0" lvl="0" indent="0" algn="l" defTabSz="533400">
            <a:lnSpc>
              <a:spcPct val="90000"/>
            </a:lnSpc>
            <a:spcBef>
              <a:spcPct val="0"/>
            </a:spcBef>
            <a:spcAft>
              <a:spcPct val="35000"/>
            </a:spcAft>
            <a:buNone/>
            <a:defRPr b="1"/>
          </a:pPr>
          <a:r>
            <a:rPr lang="en-US" sz="1200" b="0" kern="1200" cap="none" spc="0" dirty="0">
              <a:ln w="0"/>
              <a:solidFill>
                <a:schemeClr val="tx1"/>
              </a:solidFill>
              <a:effectLst>
                <a:outerShdw blurRad="38100" dist="19050" dir="2700000" algn="tl" rotWithShape="0">
                  <a:schemeClr val="dk1">
                    <a:alpha val="40000"/>
                  </a:schemeClr>
                </a:outerShdw>
              </a:effectLst>
              <a:latin typeface="+mn-lt"/>
            </a:rPr>
            <a:t>Knowledge Base </a:t>
          </a:r>
        </a:p>
      </dsp:txBody>
      <dsp:txXfrm>
        <a:off x="312985" y="3298728"/>
        <a:ext cx="4105106"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DC8B1-7324-4784-AA71-748D0E39576D}">
      <dsp:nvSpPr>
        <dsp:cNvPr id="0" name=""/>
        <dsp:cNvSpPr/>
      </dsp:nvSpPr>
      <dsp:spPr>
        <a:xfrm>
          <a:off x="0" y="236683"/>
          <a:ext cx="6088017"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DED24C0-04C4-49D5-B2AC-83875568CCDA}">
      <dsp:nvSpPr>
        <dsp:cNvPr id="0" name=""/>
        <dsp:cNvSpPr/>
      </dsp:nvSpPr>
      <dsp:spPr>
        <a:xfrm>
          <a:off x="304400" y="44803"/>
          <a:ext cx="426161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View all complaints</a:t>
          </a:r>
        </a:p>
      </dsp:txBody>
      <dsp:txXfrm>
        <a:off x="323134" y="63537"/>
        <a:ext cx="4224143" cy="346292"/>
      </dsp:txXfrm>
    </dsp:sp>
    <dsp:sp modelId="{36FDD1F6-9874-4041-8101-90FAA6455F51}">
      <dsp:nvSpPr>
        <dsp:cNvPr id="0" name=""/>
        <dsp:cNvSpPr/>
      </dsp:nvSpPr>
      <dsp:spPr>
        <a:xfrm>
          <a:off x="0" y="826363"/>
          <a:ext cx="6088017"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5A2E443-28ED-4763-9B33-56B9084BAAF7}">
      <dsp:nvSpPr>
        <dsp:cNvPr id="0" name=""/>
        <dsp:cNvSpPr/>
      </dsp:nvSpPr>
      <dsp:spPr>
        <a:xfrm>
          <a:off x="304400" y="634483"/>
          <a:ext cx="426161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Knowledge Base</a:t>
          </a:r>
        </a:p>
      </dsp:txBody>
      <dsp:txXfrm>
        <a:off x="323134" y="653217"/>
        <a:ext cx="4224143" cy="346292"/>
      </dsp:txXfrm>
    </dsp:sp>
    <dsp:sp modelId="{E4AE7B95-19AC-4880-B2CE-78D5CBFB774D}">
      <dsp:nvSpPr>
        <dsp:cNvPr id="0" name=""/>
        <dsp:cNvSpPr/>
      </dsp:nvSpPr>
      <dsp:spPr>
        <a:xfrm>
          <a:off x="0" y="1416043"/>
          <a:ext cx="6088017"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8950994-0936-4BC9-9EF2-09C37135F449}">
      <dsp:nvSpPr>
        <dsp:cNvPr id="0" name=""/>
        <dsp:cNvSpPr/>
      </dsp:nvSpPr>
      <dsp:spPr>
        <a:xfrm>
          <a:off x="304400" y="1224163"/>
          <a:ext cx="426161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Track Status</a:t>
          </a:r>
        </a:p>
      </dsp:txBody>
      <dsp:txXfrm>
        <a:off x="323134" y="1242897"/>
        <a:ext cx="4224143" cy="346292"/>
      </dsp:txXfrm>
    </dsp:sp>
    <dsp:sp modelId="{6A2726E3-01E4-4390-8DAB-7E5D890A02D5}">
      <dsp:nvSpPr>
        <dsp:cNvPr id="0" name=""/>
        <dsp:cNvSpPr/>
      </dsp:nvSpPr>
      <dsp:spPr>
        <a:xfrm>
          <a:off x="0" y="2005723"/>
          <a:ext cx="6088017"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709ED86-38F1-463D-A6BC-6B49827A9F42}">
      <dsp:nvSpPr>
        <dsp:cNvPr id="0" name=""/>
        <dsp:cNvSpPr/>
      </dsp:nvSpPr>
      <dsp:spPr>
        <a:xfrm>
          <a:off x="304400" y="1813843"/>
          <a:ext cx="426161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Admin Rights </a:t>
          </a:r>
        </a:p>
      </dsp:txBody>
      <dsp:txXfrm>
        <a:off x="323134" y="1832577"/>
        <a:ext cx="4224143" cy="346292"/>
      </dsp:txXfrm>
    </dsp:sp>
    <dsp:sp modelId="{A0CFD21B-EC82-44B5-B17D-F904C80333E2}">
      <dsp:nvSpPr>
        <dsp:cNvPr id="0" name=""/>
        <dsp:cNvSpPr/>
      </dsp:nvSpPr>
      <dsp:spPr>
        <a:xfrm>
          <a:off x="0" y="2595403"/>
          <a:ext cx="6088017"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FA502BA-46D0-4DB2-9787-064C20269EE6}">
      <dsp:nvSpPr>
        <dsp:cNvPr id="0" name=""/>
        <dsp:cNvSpPr/>
      </dsp:nvSpPr>
      <dsp:spPr>
        <a:xfrm>
          <a:off x="304400" y="2403523"/>
          <a:ext cx="426161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Profile Setting </a:t>
          </a:r>
        </a:p>
      </dsp:txBody>
      <dsp:txXfrm>
        <a:off x="323134" y="2422257"/>
        <a:ext cx="4224143" cy="346292"/>
      </dsp:txXfrm>
    </dsp:sp>
    <dsp:sp modelId="{4073122B-7F6A-4F6C-AA2D-4EEDDB2A1DF3}">
      <dsp:nvSpPr>
        <dsp:cNvPr id="0" name=""/>
        <dsp:cNvSpPr/>
      </dsp:nvSpPr>
      <dsp:spPr>
        <a:xfrm>
          <a:off x="0" y="3185083"/>
          <a:ext cx="6088017"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96900F1-457E-490E-96E2-41573B0E3232}">
      <dsp:nvSpPr>
        <dsp:cNvPr id="0" name=""/>
        <dsp:cNvSpPr/>
      </dsp:nvSpPr>
      <dsp:spPr>
        <a:xfrm>
          <a:off x="304400" y="2993203"/>
          <a:ext cx="426161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In-app Notification </a:t>
          </a:r>
        </a:p>
      </dsp:txBody>
      <dsp:txXfrm>
        <a:off x="323134" y="3011937"/>
        <a:ext cx="4224143" cy="346292"/>
      </dsp:txXfrm>
    </dsp:sp>
    <dsp:sp modelId="{6D561532-CFC6-4173-BA1E-76FDF6BE6A44}">
      <dsp:nvSpPr>
        <dsp:cNvPr id="0" name=""/>
        <dsp:cNvSpPr/>
      </dsp:nvSpPr>
      <dsp:spPr>
        <a:xfrm>
          <a:off x="0" y="3774763"/>
          <a:ext cx="6088017"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9CD884B-EBDB-4A3C-B305-D68CFB0EEA6B}">
      <dsp:nvSpPr>
        <dsp:cNvPr id="0" name=""/>
        <dsp:cNvSpPr/>
      </dsp:nvSpPr>
      <dsp:spPr>
        <a:xfrm>
          <a:off x="304400" y="3582883"/>
          <a:ext cx="426161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1079" tIns="0" rIns="161079" bIns="0" numCol="1" spcCol="1270" anchor="ctr" anchorCtr="0">
          <a:noAutofit/>
        </a:bodyPr>
        <a:lstStyle/>
        <a:p>
          <a:pPr marL="0" lvl="0" indent="0" algn="l" defTabSz="622300">
            <a:lnSpc>
              <a:spcPct val="90000"/>
            </a:lnSpc>
            <a:spcBef>
              <a:spcPct val="0"/>
            </a:spcBef>
            <a:spcAft>
              <a:spcPct val="35000"/>
            </a:spcAft>
            <a:buNone/>
            <a:defRPr b="1"/>
          </a:pPr>
          <a:r>
            <a:rPr lang="en-US" sz="1400" b="0" kern="1200" cap="none" spc="0" dirty="0">
              <a:ln w="0"/>
              <a:solidFill>
                <a:schemeClr val="tx1"/>
              </a:solidFill>
              <a:effectLst>
                <a:outerShdw blurRad="38100" dist="19050" dir="2700000" algn="tl" rotWithShape="0">
                  <a:schemeClr val="dk1">
                    <a:alpha val="40000"/>
                  </a:schemeClr>
                </a:outerShdw>
              </a:effectLst>
              <a:latin typeface="+mn-lt"/>
            </a:rPr>
            <a:t>Help Option</a:t>
          </a:r>
        </a:p>
      </dsp:txBody>
      <dsp:txXfrm>
        <a:off x="323134" y="3601617"/>
        <a:ext cx="4224143"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11/22/2024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1A476F7-D5C8-1CEC-9F4A-86A24C0BF39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455" t="5126"/>
          <a:stretch/>
        </p:blipFill>
        <p:spPr>
          <a:xfrm>
            <a:off x="0" y="0"/>
            <a:ext cx="5423337" cy="5356522"/>
          </a:xfrm>
          <a:prstGeom prst="rect">
            <a:avLst/>
          </a:prstGeom>
        </p:spPr>
      </p:pic>
      <p:pic>
        <p:nvPicPr>
          <p:cNvPr id="3" name="Graphic 2">
            <a:extLst>
              <a:ext uri="{FF2B5EF4-FFF2-40B4-BE49-F238E27FC236}">
                <a16:creationId xmlns:a16="http://schemas.microsoft.com/office/drawing/2014/main" id="{D0CBB0B7-F53E-97B4-C0F5-2D1842F1D23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214735" y="726953"/>
            <a:ext cx="3069021" cy="2381688"/>
          </a:xfrm>
          <a:prstGeom prst="rect">
            <a:avLst/>
          </a:prstGeom>
        </p:spPr>
      </p:pic>
      <p:sp>
        <p:nvSpPr>
          <p:cNvPr id="4" name="Rectangle 3">
            <a:extLst>
              <a:ext uri="{FF2B5EF4-FFF2-40B4-BE49-F238E27FC236}">
                <a16:creationId xmlns:a16="http://schemas.microsoft.com/office/drawing/2014/main" id="{EABE1252-9BC4-8186-499A-2A7107C2945E}"/>
              </a:ext>
              <a:ext uri="{C183D7F6-B498-43B3-948B-1728B52AA6E4}">
                <adec:decorative xmlns:adec="http://schemas.microsoft.com/office/drawing/2017/decorative" val="1"/>
              </a:ext>
            </a:extLst>
          </p:cNvPr>
          <p:cNvSpPr/>
          <p:nvPr userDrawn="1"/>
        </p:nvSpPr>
        <p:spPr>
          <a:xfrm>
            <a:off x="7315203" y="0"/>
            <a:ext cx="204524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67512"/>
            <a:ext cx="5916168" cy="4873752"/>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5568696"/>
            <a:ext cx="5276088" cy="859536"/>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7754112"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77970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3F9824-10E6-81A0-0A31-9658CC0091BE}"/>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C3002FB0-0A62-2FA3-FB8D-3275F1072D07}"/>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4B5BF220-87F8-C1D3-102B-15C9BF2EE478}"/>
              </a:ext>
            </a:extLst>
          </p:cNvPr>
          <p:cNvSpPr>
            <a:spLocks noGrp="1"/>
          </p:cNvSpPr>
          <p:nvPr>
            <p:ph idx="13"/>
          </p:nvPr>
        </p:nvSpPr>
        <p:spPr>
          <a:xfrm>
            <a:off x="804672" y="2093976"/>
            <a:ext cx="10469880" cy="4014216"/>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91047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E4764D-8226-78DF-9303-299C95FA31F7}"/>
              </a:ext>
              <a:ext uri="{C183D7F6-B498-43B3-948B-1728B52AA6E4}">
                <adec:decorative xmlns:adec="http://schemas.microsoft.com/office/drawing/2017/decorative" val="1"/>
              </a:ext>
            </a:extLst>
          </p:cNvPr>
          <p:cNvSpPr/>
          <p:nvPr userDrawn="1"/>
        </p:nvSpPr>
        <p:spPr>
          <a:xfrm>
            <a:off x="3598984" y="0"/>
            <a:ext cx="133643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77C27D79-5B49-F06F-29C2-BF6429527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3477" y="5154421"/>
            <a:ext cx="3279227" cy="1229710"/>
          </a:xfrm>
          <a:prstGeom prst="rect">
            <a:avLst/>
          </a:prstGeom>
        </p:spPr>
      </p:pic>
      <p:pic>
        <p:nvPicPr>
          <p:cNvPr id="11" name="Graphic 10">
            <a:extLst>
              <a:ext uri="{FF2B5EF4-FFF2-40B4-BE49-F238E27FC236}">
                <a16:creationId xmlns:a16="http://schemas.microsoft.com/office/drawing/2014/main" id="{1545B34A-525D-FD4C-2384-D583B495C03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55" t="5126"/>
          <a:stretch/>
        </p:blipFill>
        <p:spPr>
          <a:xfrm flipH="1">
            <a:off x="6768663" y="1729776"/>
            <a:ext cx="5423337" cy="5356522"/>
          </a:xfrm>
          <a:prstGeom prst="rect">
            <a:avLst/>
          </a:prstGeom>
        </p:spPr>
      </p:pic>
      <p:sp>
        <p:nvSpPr>
          <p:cNvPr id="7" name="Title 6">
            <a:extLst>
              <a:ext uri="{FF2B5EF4-FFF2-40B4-BE49-F238E27FC236}">
                <a16:creationId xmlns:a16="http://schemas.microsoft.com/office/drawing/2014/main" id="{1B59FA15-E93F-D07D-D82B-86E08C540E92}"/>
              </a:ext>
            </a:extLst>
          </p:cNvPr>
          <p:cNvSpPr>
            <a:spLocks noGrp="1"/>
          </p:cNvSpPr>
          <p:nvPr>
            <p:ph type="title" hasCustomPrompt="1"/>
          </p:nvPr>
        </p:nvSpPr>
        <p:spPr>
          <a:xfrm>
            <a:off x="5632704" y="795528"/>
            <a:ext cx="6099048" cy="5120640"/>
          </a:xfrm>
          <a:prstGeom prst="rect">
            <a:avLst/>
          </a:prstGeom>
          <a:solidFill>
            <a:schemeClr val="tx1">
              <a:alpha val="5000"/>
            </a:schemeClr>
          </a:solidFill>
        </p:spPr>
        <p:txBody>
          <a:bodyPr anchor="ctr"/>
          <a:lstStyle>
            <a:lvl1pPr>
              <a:lnSpc>
                <a:spcPct val="90000"/>
              </a:lnSpc>
              <a:defRPr sz="4800" cap="all" spc="0" baseline="0"/>
            </a:lvl1pPr>
          </a:lstStyle>
          <a:p>
            <a:r>
              <a:rPr lang="en-US" dirty="0"/>
              <a:t>Click to add title</a:t>
            </a:r>
          </a:p>
        </p:txBody>
      </p:sp>
      <p:sp>
        <p:nvSpPr>
          <p:cNvPr id="8" name="Picture Placeholder 10">
            <a:extLst>
              <a:ext uri="{FF2B5EF4-FFF2-40B4-BE49-F238E27FC236}">
                <a16:creationId xmlns:a16="http://schemas.microsoft.com/office/drawing/2014/main" id="{4F1B2B40-3852-2BC5-AA67-3AC0C94B5350}"/>
              </a:ext>
            </a:extLst>
          </p:cNvPr>
          <p:cNvSpPr>
            <a:spLocks noGrp="1"/>
          </p:cNvSpPr>
          <p:nvPr>
            <p:ph type="pic" sz="quarter" idx="13" hasCustomPrompt="1"/>
          </p:nvPr>
        </p:nvSpPr>
        <p:spPr>
          <a:xfrm>
            <a:off x="576072" y="950976"/>
            <a:ext cx="4050792" cy="4965192"/>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418542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6177962F-BF83-8BF0-521C-AC2FE18512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5400000">
            <a:off x="7746274" y="2898378"/>
            <a:ext cx="3089740" cy="4876799"/>
          </a:xfrm>
          <a:prstGeom prst="rect">
            <a:avLst/>
          </a:prstGeom>
        </p:spPr>
      </p:pic>
      <p:sp>
        <p:nvSpPr>
          <p:cNvPr id="7" name="Rectangle 6">
            <a:extLst>
              <a:ext uri="{FF2B5EF4-FFF2-40B4-BE49-F238E27FC236}">
                <a16:creationId xmlns:a16="http://schemas.microsoft.com/office/drawing/2014/main" id="{5D003ACC-3116-807F-81D2-E8057D4C2C0F}"/>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43485B2-AA3A-87CC-3B1B-A193C6EB5985}"/>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16EF9689-52F4-4A6F-BEAC-E0B840C117B5}"/>
              </a:ext>
            </a:extLst>
          </p:cNvPr>
          <p:cNvSpPr>
            <a:spLocks noGrp="1"/>
          </p:cNvSpPr>
          <p:nvPr>
            <p:ph idx="1"/>
          </p:nvPr>
        </p:nvSpPr>
        <p:spPr>
          <a:xfrm>
            <a:off x="777240" y="2093976"/>
            <a:ext cx="5833872" cy="3776472"/>
          </a:xfrm>
          <a:solidFill>
            <a:schemeClr val="bg1">
              <a:lumMod val="95000"/>
            </a:schemeClr>
          </a:solidFill>
        </p:spPr>
        <p:txBody>
          <a:bodyPr rIns="91440" anchor="t" anchorCtr="0">
            <a:normAutofit/>
          </a:bodyPr>
          <a:lstStyle>
            <a:lvl1pPr marL="457200" indent="-457200">
              <a:spcAft>
                <a:spcPts val="1800"/>
              </a:spcAft>
              <a:buFont typeface="+mj-lt"/>
              <a:buAutoNum type="arabicPeriod"/>
              <a:defRPr sz="2000"/>
            </a:lvl1pPr>
            <a:lvl2pPr marL="914400" indent="-457200">
              <a:buFont typeface="+mj-lt"/>
              <a:buAutoNum type="alphaLcPeriod"/>
              <a:defRPr sz="1800"/>
            </a:lvl2pPr>
            <a:lvl3pPr marL="1371600" indent="-457200">
              <a:buFont typeface="+mj-lt"/>
              <a:buAutoNum type="arabicParenR"/>
              <a:defRPr sz="1600"/>
            </a:lvl3pPr>
            <a:lvl4pPr marL="1828800" indent="-457200">
              <a:buFont typeface="+mj-lt"/>
              <a:buAutoNum type="alphaLcParenR"/>
              <a:defRPr sz="1400"/>
            </a:lvl4pPr>
            <a:lvl5pPr marL="2286000" indent="-457200">
              <a:buFont typeface="+mj-lt"/>
              <a:buAutoNum type="romanL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B532826-83B5-DC67-7DDB-45FD78E830A1}"/>
              </a:ext>
            </a:extLst>
          </p:cNvPr>
          <p:cNvSpPr>
            <a:spLocks noGrp="1"/>
          </p:cNvSpPr>
          <p:nvPr>
            <p:ph idx="13"/>
          </p:nvPr>
        </p:nvSpPr>
        <p:spPr>
          <a:xfrm>
            <a:off x="7306056" y="2093976"/>
            <a:ext cx="3172968" cy="3776472"/>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421904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47051E-220B-9586-3E85-05AF9DC9B680}"/>
              </a:ext>
              <a:ext uri="{C183D7F6-B498-43B3-948B-1728B52AA6E4}">
                <adec:decorative xmlns:adec="http://schemas.microsoft.com/office/drawing/2017/decorative" val="1"/>
              </a:ext>
            </a:extLst>
          </p:cNvPr>
          <p:cNvSpPr/>
          <p:nvPr userDrawn="1"/>
        </p:nvSpPr>
        <p:spPr>
          <a:xfrm>
            <a:off x="7315203" y="0"/>
            <a:ext cx="204524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68FA6629-B230-F528-AAE3-D182D963F05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10800000">
            <a:off x="0" y="671161"/>
            <a:ext cx="3089740" cy="4876799"/>
          </a:xfrm>
          <a:prstGeom prst="rect">
            <a:avLst/>
          </a:prstGeom>
        </p:spPr>
      </p:pic>
      <p:pic>
        <p:nvPicPr>
          <p:cNvPr id="8" name="Graphic 7">
            <a:extLst>
              <a:ext uri="{FF2B5EF4-FFF2-40B4-BE49-F238E27FC236}">
                <a16:creationId xmlns:a16="http://schemas.microsoft.com/office/drawing/2014/main" id="{7FA0390C-256A-CE3C-1348-C39DBAE01D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237644" y="655677"/>
            <a:ext cx="2438400" cy="2070100"/>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67512"/>
            <a:ext cx="5916168" cy="3666744"/>
          </a:xfrm>
          <a:prstGeom prst="rect">
            <a:avLst/>
          </a:prstGeom>
        </p:spPr>
        <p:txBody>
          <a:bodyPr anchor="b">
            <a:normAutofit/>
          </a:bodyPr>
          <a:lstStyle>
            <a:lvl1pPr>
              <a:lnSpc>
                <a:spcPct val="100000"/>
              </a:lnSpc>
              <a:defRPr sz="48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4636008"/>
            <a:ext cx="5276088" cy="1554480"/>
          </a:xfrm>
          <a:prstGeom prst="rect">
            <a:avLst/>
          </a:prstGeom>
        </p:spPr>
        <p:txBody>
          <a:bodyPr anchor="t"/>
          <a:lstStyle>
            <a:lvl1pPr marL="0" indent="0">
              <a:spcAft>
                <a:spcPts val="600"/>
              </a:spcAft>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7754112" y="947737"/>
            <a:ext cx="4023360"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55356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ED2A3BD-B73E-1BD7-6B8B-22C9FB12483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10800000">
            <a:off x="0" y="671161"/>
            <a:ext cx="3089740" cy="4876799"/>
          </a:xfrm>
          <a:prstGeom prst="rect">
            <a:avLst/>
          </a:prstGeom>
        </p:spPr>
      </p:pic>
      <p:sp>
        <p:nvSpPr>
          <p:cNvPr id="8" name="Rectangle 7">
            <a:extLst>
              <a:ext uri="{FF2B5EF4-FFF2-40B4-BE49-F238E27FC236}">
                <a16:creationId xmlns:a16="http://schemas.microsoft.com/office/drawing/2014/main" id="{0B3FCFB4-857F-ED0B-D469-F2A392F06BE2}"/>
              </a:ext>
              <a:ext uri="{C183D7F6-B498-43B3-948B-1728B52AA6E4}">
                <adec:decorative xmlns:adec="http://schemas.microsoft.com/office/drawing/2017/decorative" val="1"/>
              </a:ext>
            </a:extLst>
          </p:cNvPr>
          <p:cNvSpPr/>
          <p:nvPr userDrawn="1"/>
        </p:nvSpPr>
        <p:spPr>
          <a:xfrm>
            <a:off x="10142482" y="0"/>
            <a:ext cx="204951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0604BC-34A9-95A0-8560-88E7547176F4}"/>
              </a:ext>
              <a:ext uri="{C183D7F6-B498-43B3-948B-1728B52AA6E4}">
                <adec:decorative xmlns:adec="http://schemas.microsoft.com/office/drawing/2017/decorative" val="1"/>
              </a:ext>
            </a:extLst>
          </p:cNvPr>
          <p:cNvSpPr/>
          <p:nvPr userDrawn="1"/>
        </p:nvSpPr>
        <p:spPr>
          <a:xfrm flipH="1">
            <a:off x="9911255" y="0"/>
            <a:ext cx="45719" cy="6858000"/>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FF2F08ED-0715-2E8A-476E-A005A7D75B5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9013145" y="4934929"/>
            <a:ext cx="1841938" cy="968936"/>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68096" y="667512"/>
            <a:ext cx="3291840" cy="5513832"/>
          </a:xfrm>
          <a:solidFill>
            <a:schemeClr val="bg1">
              <a:lumMod val="95000"/>
            </a:schemeClr>
          </a:solidFill>
        </p:spPr>
        <p:txBody>
          <a:body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239512" y="667512"/>
            <a:ext cx="4105656" cy="5568696"/>
          </a:xfrm>
          <a:solidFill>
            <a:schemeClr val="bg1">
              <a:lumMod val="95000"/>
            </a:schemeClr>
          </a:solidFill>
        </p:spPr>
        <p:txBody>
          <a:bodyPr anchor="ctr" anchorCtr="0"/>
          <a:lstStyle>
            <a:lvl1pPr>
              <a:lnSpc>
                <a:spcPct val="15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6193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image lef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48277F-DB00-5149-6533-E8AEF0BAD4D5}"/>
              </a:ext>
              <a:ext uri="{C183D7F6-B498-43B3-948B-1728B52AA6E4}">
                <adec:decorative xmlns:adec="http://schemas.microsoft.com/office/drawing/2017/decorative" val="1"/>
              </a:ext>
            </a:extLst>
          </p:cNvPr>
          <p:cNvSpPr/>
          <p:nvPr userDrawn="1"/>
        </p:nvSpPr>
        <p:spPr>
          <a:xfrm>
            <a:off x="3573518" y="0"/>
            <a:ext cx="133432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8067A69A-84EE-0E71-D053-F462EBCC8E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63520" y="655677"/>
            <a:ext cx="2438400" cy="2070100"/>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099048" y="658368"/>
            <a:ext cx="5486400" cy="3621024"/>
          </a:xfrm>
          <a:prstGeom prst="rect">
            <a:avLst/>
          </a:prstGeom>
          <a:solidFill>
            <a:schemeClr val="bg1">
              <a:lumMod val="95000"/>
            </a:schemeClr>
          </a:solidFill>
        </p:spPr>
        <p:txBody>
          <a:bodyPr anchor="b"/>
          <a:lstStyle>
            <a:lvl1pPr>
              <a:lnSpc>
                <a:spcPct val="90000"/>
              </a:lnSpc>
              <a:defRPr sz="4800" cap="all" spc="0" baseline="0"/>
            </a:lvl1pPr>
          </a:lstStyle>
          <a:p>
            <a:r>
              <a:rPr lang="en-US" dirty="0"/>
              <a:t>Click to add title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630936" y="576072"/>
            <a:ext cx="4023360" cy="5495544"/>
          </a:xfrm>
          <a:prstGeom prst="rect">
            <a:avLst/>
          </a:prstGeom>
        </p:spPr>
        <p:txBody>
          <a:bodyPr/>
          <a:lstStyle>
            <a:lvl1pPr marL="0" indent="0" algn="ctr">
              <a:buNone/>
              <a:defRPr spc="400" baseline="0"/>
            </a:lvl1pPr>
          </a:lstStyle>
          <a:p>
            <a:r>
              <a:rPr lang="en-US" dirty="0"/>
              <a:t>Click to add photo</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099048" y="4553712"/>
            <a:ext cx="5486400" cy="1005840"/>
          </a:xfrm>
          <a:prstGeom prst="rect">
            <a:avLst/>
          </a:prstGeom>
          <a:solidFill>
            <a:schemeClr val="bg1">
              <a:lumMod val="95000"/>
            </a:schemeClr>
          </a:solidFill>
        </p:spPr>
        <p:txBody>
          <a:bodyPr anchor="t">
            <a:normAutofit/>
          </a:bodyPr>
          <a:lstStyle>
            <a:lvl1pPr marL="0" indent="0">
              <a:buNone/>
              <a:defRPr sz="2400" b="0" i="0" spc="0" baseline="0">
                <a:solidFill>
                  <a:schemeClr val="accent4"/>
                </a:solidFill>
              </a:defRPr>
            </a:lvl1pPr>
          </a:lstStyle>
          <a:p>
            <a:pPr lvl="0"/>
            <a:r>
              <a:rPr lang="en-US" dirty="0"/>
              <a:t>Click to add name</a:t>
            </a:r>
          </a:p>
        </p:txBody>
      </p:sp>
    </p:spTree>
    <p:extLst>
      <p:ext uri="{BB962C8B-B14F-4D97-AF65-F5344CB8AC3E}">
        <p14:creationId xmlns:p14="http://schemas.microsoft.com/office/powerpoint/2010/main" val="345133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17B23C3-2F98-4465-21EA-A49296DA1F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5400000">
            <a:off x="7746274" y="2898378"/>
            <a:ext cx="3089740" cy="4876799"/>
          </a:xfrm>
          <a:prstGeom prst="rect">
            <a:avLst/>
          </a:prstGeom>
        </p:spPr>
      </p:pic>
      <p:sp>
        <p:nvSpPr>
          <p:cNvPr id="8" name="Rectangle 7">
            <a:extLst>
              <a:ext uri="{FF2B5EF4-FFF2-40B4-BE49-F238E27FC236}">
                <a16:creationId xmlns:a16="http://schemas.microsoft.com/office/drawing/2014/main" id="{3397A4D6-9D7A-63FE-63C9-A585FFE05579}"/>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77240" y="365760"/>
            <a:ext cx="10149840"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777240" y="2093976"/>
            <a:ext cx="4370832" cy="3776472"/>
          </a:xfrm>
          <a:solidFill>
            <a:schemeClr val="bg1">
              <a:lumMod val="95000"/>
            </a:schemeClr>
          </a:solidFill>
        </p:spPr>
        <p:txBody>
          <a:bodyPr rIns="45720"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3A182AF-83EB-0BA6-3ADD-B49BDD9E37ED}"/>
              </a:ext>
            </a:extLst>
          </p:cNvPr>
          <p:cNvSpPr>
            <a:spLocks noGrp="1"/>
          </p:cNvSpPr>
          <p:nvPr>
            <p:ph idx="13"/>
          </p:nvPr>
        </p:nvSpPr>
        <p:spPr>
          <a:xfrm>
            <a:off x="6099048" y="2112264"/>
            <a:ext cx="4370832" cy="3776472"/>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06378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7C8AFE-E640-9C6A-F20C-CDE1D4EF5745}"/>
              </a:ext>
              <a:ext uri="{C183D7F6-B498-43B3-948B-1728B52AA6E4}">
                <adec:decorative xmlns:adec="http://schemas.microsoft.com/office/drawing/2017/decorative" val="1"/>
              </a:ext>
            </a:extLst>
          </p:cNvPr>
          <p:cNvSpPr/>
          <p:nvPr userDrawn="1"/>
        </p:nvSpPr>
        <p:spPr>
          <a:xfrm>
            <a:off x="9627476" y="0"/>
            <a:ext cx="133432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31CF2607-B5C7-9992-C51D-DD5E7FC5FB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79827" y="3157140"/>
            <a:ext cx="2438400" cy="2070100"/>
          </a:xfrm>
          <a:prstGeom prst="rect">
            <a:avLst/>
          </a:prstGeom>
        </p:spPr>
      </p:pic>
      <p:pic>
        <p:nvPicPr>
          <p:cNvPr id="4" name="Graphic 3">
            <a:extLst>
              <a:ext uri="{FF2B5EF4-FFF2-40B4-BE49-F238E27FC236}">
                <a16:creationId xmlns:a16="http://schemas.microsoft.com/office/drawing/2014/main" id="{6D2F83CD-8345-462A-4412-5A54CB1FDDE3}"/>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8916"/>
          <a:stretch/>
        </p:blipFill>
        <p:spPr>
          <a:xfrm>
            <a:off x="0" y="3950466"/>
            <a:ext cx="3005804" cy="2224362"/>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85800"/>
            <a:ext cx="5486400" cy="3383280"/>
          </a:xfrm>
          <a:prstGeom prst="rect">
            <a:avLst/>
          </a:prstGeom>
          <a:solidFill>
            <a:schemeClr val="bg1">
              <a:lumMod val="95000"/>
            </a:schemeClr>
          </a:solidFill>
        </p:spPr>
        <p:txBody>
          <a:bodyPr anchor="b"/>
          <a:lstStyle>
            <a:lvl1pPr>
              <a:lnSpc>
                <a:spcPct val="90000"/>
              </a:lnSpc>
              <a:defRPr sz="4800" cap="all" spc="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4343400"/>
            <a:ext cx="5486400" cy="1005840"/>
          </a:xfrm>
          <a:prstGeom prst="rect">
            <a:avLst/>
          </a:prstGeom>
          <a:solidFill>
            <a:schemeClr val="tx1">
              <a:alpha val="5000"/>
            </a:schemeClr>
          </a:solidFill>
        </p:spPr>
        <p:txBody>
          <a:bodyPr anchor="t">
            <a:normAutofit/>
          </a:bodyPr>
          <a:lstStyle>
            <a:lvl1pPr marL="0" indent="0">
              <a:buNone/>
              <a:defRPr sz="2400" b="0" i="0" spc="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6684264" y="576072"/>
            <a:ext cx="4023360" cy="5495544"/>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130673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97A4D6-9D7A-63FE-63C9-A585FFE05579}"/>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777240" y="2093976"/>
            <a:ext cx="3419856" cy="3776472"/>
          </a:xfrm>
          <a:solidFill>
            <a:schemeClr val="tx1">
              <a:alpha val="5000"/>
            </a:schemeClr>
          </a:solidFill>
        </p:spPr>
        <p:txBody>
          <a:bodyPr rIns="45720" anchor="t" anchorCtr="0">
            <a:normAutofit/>
          </a:bodyPr>
          <a:lstStyle>
            <a:lvl1pPr>
              <a:spcAft>
                <a:spcPts val="1800"/>
              </a:spcAft>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3A182AF-83EB-0BA6-3ADD-B49BDD9E37ED}"/>
              </a:ext>
            </a:extLst>
          </p:cNvPr>
          <p:cNvSpPr>
            <a:spLocks noGrp="1"/>
          </p:cNvSpPr>
          <p:nvPr>
            <p:ph idx="13"/>
          </p:nvPr>
        </p:nvSpPr>
        <p:spPr>
          <a:xfrm>
            <a:off x="4864608" y="2093976"/>
            <a:ext cx="6382512" cy="3749040"/>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10" name="Graphic 9">
            <a:extLst>
              <a:ext uri="{FF2B5EF4-FFF2-40B4-BE49-F238E27FC236}">
                <a16:creationId xmlns:a16="http://schemas.microsoft.com/office/drawing/2014/main" id="{CB897DD0-4462-B31B-50A9-D399FD0F589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529"/>
          <a:stretch/>
        </p:blipFill>
        <p:spPr>
          <a:xfrm>
            <a:off x="3815" y="4389845"/>
            <a:ext cx="5024198" cy="2463772"/>
          </a:xfrm>
          <a:prstGeom prst="rect">
            <a:avLst/>
          </a:prstGeom>
        </p:spPr>
      </p:pic>
    </p:spTree>
    <p:extLst>
      <p:ext uri="{BB962C8B-B14F-4D97-AF65-F5344CB8AC3E}">
        <p14:creationId xmlns:p14="http://schemas.microsoft.com/office/powerpoint/2010/main" val="364542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5EA319-BD06-493B-D1CD-EC2AF739443B}"/>
              </a:ext>
              <a:ext uri="{C183D7F6-B498-43B3-948B-1728B52AA6E4}">
                <adec:decorative xmlns:adec="http://schemas.microsoft.com/office/drawing/2017/decorative" val="1"/>
              </a:ext>
            </a:extLst>
          </p:cNvPr>
          <p:cNvSpPr/>
          <p:nvPr userDrawn="1"/>
        </p:nvSpPr>
        <p:spPr>
          <a:xfrm>
            <a:off x="7547991" y="0"/>
            <a:ext cx="1703832"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8560446E-E817-5E2A-D76A-43A4168EF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7246669" y="4842646"/>
            <a:ext cx="1611949" cy="1853259"/>
          </a:xfrm>
          <a:prstGeom prst="rect">
            <a:avLst/>
          </a:prstGeom>
        </p:spPr>
      </p:pic>
      <p:sp>
        <p:nvSpPr>
          <p:cNvPr id="10" name="Title 1">
            <a:extLst>
              <a:ext uri="{FF2B5EF4-FFF2-40B4-BE49-F238E27FC236}">
                <a16:creationId xmlns:a16="http://schemas.microsoft.com/office/drawing/2014/main" id="{17DC846D-C40C-085A-6A57-EBD733E9C244}"/>
              </a:ext>
            </a:extLst>
          </p:cNvPr>
          <p:cNvSpPr>
            <a:spLocks noGrp="1"/>
          </p:cNvSpPr>
          <p:nvPr>
            <p:ph type="title"/>
          </p:nvPr>
        </p:nvSpPr>
        <p:spPr>
          <a:xfrm>
            <a:off x="777240" y="365760"/>
            <a:ext cx="6291072" cy="2670048"/>
          </a:xfrm>
          <a:solidFill>
            <a:schemeClr val="bg1">
              <a:lumMod val="95000"/>
            </a:schemeClr>
          </a:solidFill>
        </p:spPr>
        <p:txBody>
          <a:bodyPr/>
          <a:lstStyle>
            <a:lvl1pPr>
              <a:defRPr baseline="0"/>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F5F674E-A7FF-FC97-AC6B-9E98247F633F}"/>
              </a:ext>
            </a:extLst>
          </p:cNvPr>
          <p:cNvSpPr>
            <a:spLocks noGrp="1"/>
          </p:cNvSpPr>
          <p:nvPr>
            <p:ph idx="1"/>
          </p:nvPr>
        </p:nvSpPr>
        <p:spPr>
          <a:xfrm>
            <a:off x="777240" y="3346704"/>
            <a:ext cx="6016752" cy="2670048"/>
          </a:xfrm>
          <a:solidFill>
            <a:schemeClr val="bg1">
              <a:lumMod val="95000"/>
            </a:schemeClr>
          </a:solidFill>
        </p:spPr>
        <p:txBody>
          <a:bodyPr rIns="45720"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0">
            <a:extLst>
              <a:ext uri="{FF2B5EF4-FFF2-40B4-BE49-F238E27FC236}">
                <a16:creationId xmlns:a16="http://schemas.microsoft.com/office/drawing/2014/main" id="{F3752326-0FB4-41C5-2D91-5CBFDC2DAD85}"/>
              </a:ext>
            </a:extLst>
          </p:cNvPr>
          <p:cNvSpPr>
            <a:spLocks noGrp="1"/>
          </p:cNvSpPr>
          <p:nvPr>
            <p:ph type="pic" sz="quarter" idx="13" hasCustomPrompt="1"/>
          </p:nvPr>
        </p:nvSpPr>
        <p:spPr>
          <a:xfrm>
            <a:off x="7818120" y="950976"/>
            <a:ext cx="4050792" cy="4965192"/>
          </a:xfrm>
          <a:prstGeom prst="rect">
            <a:avLst/>
          </a:prstGeom>
        </p:spPr>
        <p:txBody>
          <a:bodyPr/>
          <a:lstStyle>
            <a:lvl1pPr marL="0" indent="0" algn="ctr">
              <a:buNone/>
              <a:defRPr spc="400" baseline="0"/>
            </a:lvl1pPr>
          </a:lstStyle>
          <a:p>
            <a:r>
              <a:rPr lang="en-US" dirty="0"/>
              <a:t>Click to add photo</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27159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14BC85D4-4139-2AAA-166E-6FBA095A8B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455" t="5126"/>
          <a:stretch/>
        </p:blipFill>
        <p:spPr>
          <a:xfrm>
            <a:off x="0" y="1729776"/>
            <a:ext cx="5423337" cy="5356522"/>
          </a:xfrm>
          <a:prstGeom prst="rect">
            <a:avLst/>
          </a:prstGeom>
        </p:spPr>
      </p:pic>
      <p:sp>
        <p:nvSpPr>
          <p:cNvPr id="13" name="Rectangle 12">
            <a:extLst>
              <a:ext uri="{FF2B5EF4-FFF2-40B4-BE49-F238E27FC236}">
                <a16:creationId xmlns:a16="http://schemas.microsoft.com/office/drawing/2014/main" id="{A931BC73-A262-809F-6027-25B33F16B5F3}"/>
              </a:ext>
              <a:ext uri="{C183D7F6-B498-43B3-948B-1728B52AA6E4}">
                <adec:decorative xmlns:adec="http://schemas.microsoft.com/office/drawing/2017/decorative" val="1"/>
              </a:ext>
            </a:extLst>
          </p:cNvPr>
          <p:cNvSpPr/>
          <p:nvPr userDrawn="1"/>
        </p:nvSpPr>
        <p:spPr>
          <a:xfrm>
            <a:off x="10941270" y="0"/>
            <a:ext cx="1250729"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EA2C9-0142-1847-0FE5-307C101C610D}"/>
              </a:ext>
              <a:ext uri="{C183D7F6-B498-43B3-948B-1728B52AA6E4}">
                <adec:decorative xmlns:adec="http://schemas.microsoft.com/office/drawing/2017/decorative" val="1"/>
              </a:ext>
            </a:extLst>
          </p:cNvPr>
          <p:cNvSpPr/>
          <p:nvPr userDrawn="1"/>
        </p:nvSpPr>
        <p:spPr>
          <a:xfrm flipH="1">
            <a:off x="10683241" y="0"/>
            <a:ext cx="45719" cy="6858000"/>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6007DF4F-A4F8-98C7-5975-55CBED0DB375}"/>
              </a:ext>
            </a:extLst>
          </p:cNvPr>
          <p:cNvSpPr>
            <a:spLocks noGrp="1"/>
          </p:cNvSpPr>
          <p:nvPr>
            <p:ph type="title"/>
          </p:nvPr>
        </p:nvSpPr>
        <p:spPr>
          <a:xfrm>
            <a:off x="777240" y="667512"/>
            <a:ext cx="3621024" cy="5513832"/>
          </a:xfrm>
          <a:solidFill>
            <a:schemeClr val="bg1">
              <a:lumMod val="95000"/>
            </a:schemeClr>
          </a:solidFill>
        </p:spPr>
        <p:txBody>
          <a:bodyPr/>
          <a:lstStyle/>
          <a:p>
            <a:r>
              <a:rPr lang="en-US"/>
              <a:t>Click to edit Master title style</a:t>
            </a:r>
          </a:p>
        </p:txBody>
      </p:sp>
      <p:sp>
        <p:nvSpPr>
          <p:cNvPr id="16" name="Content Placeholder 2">
            <a:extLst>
              <a:ext uri="{FF2B5EF4-FFF2-40B4-BE49-F238E27FC236}">
                <a16:creationId xmlns:a16="http://schemas.microsoft.com/office/drawing/2014/main" id="{659D4968-2C08-763C-19C6-59134968556A}"/>
              </a:ext>
            </a:extLst>
          </p:cNvPr>
          <p:cNvSpPr>
            <a:spLocks noGrp="1"/>
          </p:cNvSpPr>
          <p:nvPr>
            <p:ph idx="1"/>
          </p:nvPr>
        </p:nvSpPr>
        <p:spPr>
          <a:xfrm>
            <a:off x="4846320" y="1161288"/>
            <a:ext cx="5276088" cy="4535424"/>
          </a:xfrm>
          <a:solidFill>
            <a:schemeClr val="bg1">
              <a:lumMod val="95000"/>
            </a:schemeClr>
          </a:solidFill>
        </p:spPr>
        <p:txBody>
          <a:bodyPr anchor="t" anchorCtr="0">
            <a:normAutofit/>
          </a:bodyPr>
          <a:lstStyle>
            <a:lvl1pPr marL="457200" indent="-457200">
              <a:lnSpc>
                <a:spcPct val="80000"/>
              </a:lnSpc>
              <a:spcAft>
                <a:spcPts val="1800"/>
              </a:spcAft>
              <a:buFont typeface="+mj-lt"/>
              <a:buAutoNum type="arabicPeriod"/>
              <a:defRPr sz="2000"/>
            </a:lvl1pPr>
            <a:lvl2pPr marL="914400" indent="-457200">
              <a:buFont typeface="+mj-lt"/>
              <a:buAutoNum type="alphaLcPeriod"/>
              <a:defRPr sz="1800"/>
            </a:lvl2pPr>
            <a:lvl3pPr marL="1371600" indent="-457200">
              <a:buFont typeface="+mj-lt"/>
              <a:buAutoNum type="arabicParenR"/>
              <a:defRPr sz="1600"/>
            </a:lvl3pPr>
            <a:lvl4pPr marL="1714500" indent="-342900">
              <a:buFont typeface="+mj-lt"/>
              <a:buAutoNum type="alphaLcParenR"/>
              <a:defRPr sz="1400"/>
            </a:lvl4pPr>
            <a:lvl5pPr marL="2228850" indent="-400050">
              <a:buFont typeface="+mj-lt"/>
              <a:buAutoNum type="romanL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4153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F0B854-EF27-FB51-FED5-D9C462D789D0}"/>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7AAF96D3-D3E2-FEAC-EE69-279502A579CE}"/>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FFA9ADD0-45A7-DB71-D010-70B5B174CC7B}"/>
              </a:ext>
            </a:extLst>
          </p:cNvPr>
          <p:cNvSpPr>
            <a:spLocks noGrp="1"/>
          </p:cNvSpPr>
          <p:nvPr>
            <p:ph idx="1"/>
          </p:nvPr>
        </p:nvSpPr>
        <p:spPr>
          <a:xfrm>
            <a:off x="777240" y="2093976"/>
            <a:ext cx="2880360" cy="3776472"/>
          </a:xfrm>
          <a:solidFill>
            <a:schemeClr val="tx1">
              <a:alpha val="5000"/>
            </a:schemeClr>
          </a:solidFill>
        </p:spPr>
        <p:txBody>
          <a:bodyPr rIns="45720" anchor="t" anchorCtr="0">
            <a:normAutofit/>
          </a:bodyPr>
          <a:lstStyle>
            <a:lvl1pPr>
              <a:spcAft>
                <a:spcPts val="1800"/>
              </a:spcAft>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4ECD368-DD7D-CC8B-3678-D0BFE829181C}"/>
              </a:ext>
            </a:extLst>
          </p:cNvPr>
          <p:cNvSpPr>
            <a:spLocks noGrp="1"/>
          </p:cNvSpPr>
          <p:nvPr>
            <p:ph idx="13"/>
          </p:nvPr>
        </p:nvSpPr>
        <p:spPr>
          <a:xfrm>
            <a:off x="4261104" y="2093976"/>
            <a:ext cx="6967728" cy="4014216"/>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3596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accent4">
                    <a:lumMod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accent4">
                    <a:lumMod val="75000"/>
                  </a:schemeClr>
                </a:solidFill>
              </a:defRPr>
            </a:lvl1pPr>
          </a:lstStyle>
          <a:p>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accent4">
                    <a:lumMod val="75000"/>
                  </a:schemeClr>
                </a:solidFill>
              </a:defRPr>
            </a:lvl1pPr>
          </a:lstStyle>
          <a:p>
            <a:fld id="{F91729D4-A164-47A3-830D-E792BCE699E4}" type="slidenum">
              <a:rPr lang="en-US" smtClean="0"/>
              <a:pPr/>
              <a:t>‹#›</a:t>
            </a:fld>
            <a:endParaRPr lang="en-US" dirty="0"/>
          </a:p>
        </p:txBody>
      </p:sp>
      <p:sp>
        <p:nvSpPr>
          <p:cNvPr id="2" name="Title Placeholder 1">
            <a:extLst>
              <a:ext uri="{FF2B5EF4-FFF2-40B4-BE49-F238E27FC236}">
                <a16:creationId xmlns:a16="http://schemas.microsoft.com/office/drawing/2014/main" id="{7575F976-A881-DB46-9D98-9D55727C1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C7589-D4CD-50AB-9AA4-198FD4932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3" r:id="rId5"/>
    <p:sldLayoutId id="2147483684" r:id="rId6"/>
    <p:sldLayoutId id="2147483677" r:id="rId7"/>
    <p:sldLayoutId id="2147483678" r:id="rId8"/>
    <p:sldLayoutId id="2147483679" r:id="rId9"/>
    <p:sldLayoutId id="2147483680" r:id="rId10"/>
    <p:sldLayoutId id="2147483681" r:id="rId11"/>
    <p:sldLayoutId id="2147483682" r:id="rId12"/>
    <p:sldLayoutId id="2147483685" r:id="rId13"/>
  </p:sldLayoutIdLst>
  <p:hf hdr="0" ftr="0" dt="0"/>
  <p:txStyles>
    <p:titleStyle>
      <a:lvl1pPr algn="l" defTabSz="914400" rtl="0" eaLnBrk="1" latinLnBrk="0" hangingPunct="1">
        <a:lnSpc>
          <a:spcPct val="90000"/>
        </a:lnSpc>
        <a:spcBef>
          <a:spcPct val="0"/>
        </a:spcBef>
        <a:buNone/>
        <a:defRPr sz="4400" kern="1200">
          <a:solidFill>
            <a:schemeClr val="accent4">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eg"/><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3.gif"/><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3.gif"/><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3.gif"/><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680-7C22-BFF1-165D-52AB411C0F66}"/>
              </a:ext>
            </a:extLst>
          </p:cNvPr>
          <p:cNvSpPr>
            <a:spLocks noGrp="1"/>
          </p:cNvSpPr>
          <p:nvPr>
            <p:ph type="title"/>
          </p:nvPr>
        </p:nvSpPr>
        <p:spPr>
          <a:xfrm>
            <a:off x="768096" y="667512"/>
            <a:ext cx="5916168" cy="4873752"/>
          </a:xfrm>
        </p:spPr>
        <p:txBody>
          <a:bodyPr anchor="b">
            <a:normAutofit/>
          </a:bodyPr>
          <a:lstStyle/>
          <a:p>
            <a:r>
              <a:rPr lang="en-US" b="1" dirty="0">
                <a:solidFill>
                  <a:srgbClr val="5846A3"/>
                </a:solidFill>
              </a:rPr>
              <a:t>Ticket Solve</a:t>
            </a:r>
          </a:p>
        </p:txBody>
      </p:sp>
      <p:sp>
        <p:nvSpPr>
          <p:cNvPr id="3" name="Text Placeholder 2">
            <a:extLst>
              <a:ext uri="{FF2B5EF4-FFF2-40B4-BE49-F238E27FC236}">
                <a16:creationId xmlns:a16="http://schemas.microsoft.com/office/drawing/2014/main" id="{302F459B-002E-E89C-3A0E-589730DD7197}"/>
              </a:ext>
            </a:extLst>
          </p:cNvPr>
          <p:cNvSpPr>
            <a:spLocks noGrp="1"/>
          </p:cNvSpPr>
          <p:nvPr>
            <p:ph type="body" sz="quarter" idx="10"/>
          </p:nvPr>
        </p:nvSpPr>
        <p:spPr>
          <a:xfrm>
            <a:off x="936026" y="5541264"/>
            <a:ext cx="4048124" cy="859536"/>
          </a:xfrm>
        </p:spPr>
        <p:txBody>
          <a:bodyPr anchor="t">
            <a:normAutofit/>
          </a:bodyPr>
          <a:lstStyle/>
          <a:p>
            <a:r>
              <a:rPr lang="en-US" b="1" dirty="0">
                <a:solidFill>
                  <a:srgbClr val="755FD9"/>
                </a:solidFill>
              </a:rPr>
              <a:t>Streamlining Complaints for Faster Resolutions !</a:t>
            </a:r>
          </a:p>
          <a:p>
            <a:endParaRPr lang="en-US" b="1" dirty="0">
              <a:solidFill>
                <a:srgbClr val="755FD9"/>
              </a:solidFill>
            </a:endParaRPr>
          </a:p>
        </p:txBody>
      </p:sp>
      <p:pic>
        <p:nvPicPr>
          <p:cNvPr id="9" name="Picture Placeholder 8" descr="A person wearing headphones and sitting at a desk with a computer&#10;&#10;Description automatically generated">
            <a:extLst>
              <a:ext uri="{FF2B5EF4-FFF2-40B4-BE49-F238E27FC236}">
                <a16:creationId xmlns:a16="http://schemas.microsoft.com/office/drawing/2014/main" id="{5BD5EA82-62F6-5F02-8ABB-05AC289D859F}"/>
              </a:ext>
            </a:extLst>
          </p:cNvPr>
          <p:cNvPicPr>
            <a:picLocks noGrp="1" noChangeAspect="1"/>
          </p:cNvPicPr>
          <p:nvPr>
            <p:ph type="pic" sz="quarter" idx="11"/>
          </p:nvPr>
        </p:nvPicPr>
        <p:blipFill>
          <a:blip r:embed="rId2"/>
          <a:srcRect l="9213" r="9213"/>
          <a:stretch/>
        </p:blipFill>
        <p:spPr>
          <a:xfrm>
            <a:off x="7754112" y="947740"/>
            <a:ext cx="4048124" cy="4962518"/>
          </a:xfrm>
          <a:noFill/>
        </p:spPr>
      </p:pic>
    </p:spTree>
    <p:extLst>
      <p:ext uri="{BB962C8B-B14F-4D97-AF65-F5344CB8AC3E}">
        <p14:creationId xmlns:p14="http://schemas.microsoft.com/office/powerpoint/2010/main" val="326276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A3DC-9FEB-4732-4ABE-F40ED5367B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D0119A-CF59-DDC2-521B-185BED6AD511}"/>
              </a:ext>
            </a:extLst>
          </p:cNvPr>
          <p:cNvSpPr>
            <a:spLocks noGrp="1"/>
          </p:cNvSpPr>
          <p:nvPr>
            <p:ph type="title"/>
          </p:nvPr>
        </p:nvSpPr>
        <p:spPr>
          <a:xfrm>
            <a:off x="777240" y="365760"/>
            <a:ext cx="10890504" cy="1274354"/>
          </a:xfrm>
        </p:spPr>
        <p:txBody>
          <a:bodyPr anchor="ctr">
            <a:normAutofit/>
          </a:bodyPr>
          <a:lstStyle/>
          <a:p>
            <a:r>
              <a:rPr lang="en-US" b="1" dirty="0"/>
              <a:t>Dashboard</a:t>
            </a:r>
          </a:p>
        </p:txBody>
      </p:sp>
      <p:sp>
        <p:nvSpPr>
          <p:cNvPr id="5" name="Slide Number Placeholder 4">
            <a:extLst>
              <a:ext uri="{FF2B5EF4-FFF2-40B4-BE49-F238E27FC236}">
                <a16:creationId xmlns:a16="http://schemas.microsoft.com/office/drawing/2014/main" id="{E276BCF9-1CCA-2D7D-3B5F-E17B731876E0}"/>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10</a:t>
            </a:fld>
            <a:endParaRPr lang="en-US"/>
          </a:p>
        </p:txBody>
      </p:sp>
      <p:pic>
        <p:nvPicPr>
          <p:cNvPr id="1028" name="Picture 4" descr="Page 2 | Dashboard Animation Images - Free Download on Freepik">
            <a:extLst>
              <a:ext uri="{FF2B5EF4-FFF2-40B4-BE49-F238E27FC236}">
                <a16:creationId xmlns:a16="http://schemas.microsoft.com/office/drawing/2014/main" id="{10943E52-2FC7-31AD-7245-A1E3857666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26" b="16712"/>
          <a:stretch/>
        </p:blipFill>
        <p:spPr bwMode="auto">
          <a:xfrm>
            <a:off x="7082973" y="2017485"/>
            <a:ext cx="4454143" cy="416560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graphicFrame>
        <p:nvGraphicFramePr>
          <p:cNvPr id="6" name="Content Placeholder 6" descr="A timeline of the product launch">
            <a:extLst>
              <a:ext uri="{FF2B5EF4-FFF2-40B4-BE49-F238E27FC236}">
                <a16:creationId xmlns:a16="http://schemas.microsoft.com/office/drawing/2014/main" id="{4385F67A-48A9-E7FB-D1DE-D3EDFC1C49FC}"/>
              </a:ext>
            </a:extLst>
          </p:cNvPr>
          <p:cNvGraphicFramePr>
            <a:graphicFrameLocks noGrp="1"/>
          </p:cNvGraphicFramePr>
          <p:nvPr>
            <p:ph idx="1"/>
            <p:extLst>
              <p:ext uri="{D42A27DB-BD31-4B8C-83A1-F6EECF244321}">
                <p14:modId xmlns:p14="http://schemas.microsoft.com/office/powerpoint/2010/main" val="2864891596"/>
              </p:ext>
            </p:extLst>
          </p:nvPr>
        </p:nvGraphicFramePr>
        <p:xfrm>
          <a:off x="524256" y="2035918"/>
          <a:ext cx="6088017" cy="4147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453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CCF9-507A-9B33-F360-5F3A97BF4E61}"/>
              </a:ext>
            </a:extLst>
          </p:cNvPr>
          <p:cNvSpPr>
            <a:spLocks noGrp="1"/>
          </p:cNvSpPr>
          <p:nvPr>
            <p:ph type="title"/>
          </p:nvPr>
        </p:nvSpPr>
        <p:spPr>
          <a:xfrm>
            <a:off x="1217750" y="5544385"/>
            <a:ext cx="8593908" cy="787780"/>
          </a:xfrm>
        </p:spPr>
        <p:txBody>
          <a:bodyPr anchor="ctr">
            <a:normAutofit/>
          </a:bodyPr>
          <a:lstStyle/>
          <a:p>
            <a:pPr algn="ctr"/>
            <a:r>
              <a:rPr lang="en-US" sz="3600" dirty="0">
                <a:latin typeface="Maiandra GD" panose="020E0502030308020204" pitchFamily="34" charset="0"/>
              </a:rPr>
              <a:t>Niharika Garg</a:t>
            </a:r>
          </a:p>
        </p:txBody>
      </p:sp>
      <p:pic>
        <p:nvPicPr>
          <p:cNvPr id="5" name="Picture Placeholder 4" descr="A note with purple writing on it next to a pen and a gift&#10;&#10;Description automatically generated">
            <a:extLst>
              <a:ext uri="{FF2B5EF4-FFF2-40B4-BE49-F238E27FC236}">
                <a16:creationId xmlns:a16="http://schemas.microsoft.com/office/drawing/2014/main" id="{69435B0A-4EE0-1346-7375-E8C7E1ED6C91}"/>
              </a:ext>
            </a:extLst>
          </p:cNvPr>
          <p:cNvPicPr>
            <a:picLocks noGrp="1" noChangeAspect="1"/>
          </p:cNvPicPr>
          <p:nvPr>
            <p:ph idx="1"/>
          </p:nvPr>
        </p:nvPicPr>
        <p:blipFill>
          <a:blip r:embed="rId2"/>
          <a:srcRect r="22351" b="2"/>
          <a:stretch/>
        </p:blipFill>
        <p:spPr>
          <a:xfrm>
            <a:off x="1217749" y="696831"/>
            <a:ext cx="8593908" cy="4535424"/>
          </a:xfrm>
          <a:noFill/>
        </p:spPr>
      </p:pic>
      <p:sp>
        <p:nvSpPr>
          <p:cNvPr id="12" name="Slide Number Placeholder 4">
            <a:extLst>
              <a:ext uri="{FF2B5EF4-FFF2-40B4-BE49-F238E27FC236}">
                <a16:creationId xmlns:a16="http://schemas.microsoft.com/office/drawing/2014/main" id="{F03245DC-D542-5E4A-0025-17329516B3E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11</a:t>
            </a:fld>
            <a:endParaRPr lang="en-US"/>
          </a:p>
        </p:txBody>
      </p:sp>
    </p:spTree>
    <p:extLst>
      <p:ext uri="{BB962C8B-B14F-4D97-AF65-F5344CB8AC3E}">
        <p14:creationId xmlns:p14="http://schemas.microsoft.com/office/powerpoint/2010/main" val="416565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F76D-A0D2-8179-168C-8025D377329E}"/>
              </a:ext>
            </a:extLst>
          </p:cNvPr>
          <p:cNvSpPr>
            <a:spLocks noGrp="1"/>
          </p:cNvSpPr>
          <p:nvPr>
            <p:ph type="title"/>
          </p:nvPr>
        </p:nvSpPr>
        <p:spPr>
          <a:xfrm>
            <a:off x="777240" y="365760"/>
            <a:ext cx="10890504" cy="1545336"/>
          </a:xfrm>
        </p:spPr>
        <p:txBody>
          <a:bodyPr anchor="ctr">
            <a:normAutofit/>
          </a:bodyPr>
          <a:lstStyle/>
          <a:p>
            <a:r>
              <a:rPr lang="en-US" b="1">
                <a:solidFill>
                  <a:srgbClr val="5846A3"/>
                </a:solidFill>
              </a:rPr>
              <a:t>ABOUT TICKET SOLVE?</a:t>
            </a:r>
          </a:p>
        </p:txBody>
      </p:sp>
      <p:pic>
        <p:nvPicPr>
          <p:cNvPr id="6" name="Content Placeholder 5" descr="A purple flower with black background&#10;&#10;Description automatically generated">
            <a:extLst>
              <a:ext uri="{FF2B5EF4-FFF2-40B4-BE49-F238E27FC236}">
                <a16:creationId xmlns:a16="http://schemas.microsoft.com/office/drawing/2014/main" id="{7E224984-9289-87EC-6576-D5D8729B1B77}"/>
              </a:ext>
            </a:extLst>
          </p:cNvPr>
          <p:cNvPicPr>
            <a:picLocks noGrp="1" noChangeAspect="1"/>
          </p:cNvPicPr>
          <p:nvPr>
            <p:ph idx="1"/>
          </p:nvPr>
        </p:nvPicPr>
        <p:blipFill>
          <a:blip r:embed="rId2"/>
          <a:stretch/>
        </p:blipFill>
        <p:spPr>
          <a:xfrm>
            <a:off x="777240" y="2542032"/>
            <a:ext cx="2880360" cy="2880360"/>
          </a:xfrm>
          <a:noFill/>
        </p:spPr>
      </p:pic>
      <p:sp>
        <p:nvSpPr>
          <p:cNvPr id="3" name="Content Placeholder 2">
            <a:extLst>
              <a:ext uri="{FF2B5EF4-FFF2-40B4-BE49-F238E27FC236}">
                <a16:creationId xmlns:a16="http://schemas.microsoft.com/office/drawing/2014/main" id="{B16F5ACA-5B20-DED2-F6EA-E50B5B17F3AE}"/>
              </a:ext>
            </a:extLst>
          </p:cNvPr>
          <p:cNvSpPr>
            <a:spLocks noGrp="1"/>
          </p:cNvSpPr>
          <p:nvPr>
            <p:ph idx="13"/>
          </p:nvPr>
        </p:nvSpPr>
        <p:spPr>
          <a:xfrm>
            <a:off x="4386072" y="3149600"/>
            <a:ext cx="6967728" cy="1665224"/>
          </a:xfrm>
        </p:spPr>
        <p:txBody>
          <a:bodyPr anchor="t">
            <a:normAutofit fontScale="70000" lnSpcReduction="20000"/>
          </a:bodyPr>
          <a:lstStyle/>
          <a:p>
            <a:pPr marL="0" indent="0" algn="just">
              <a:lnSpc>
                <a:spcPct val="160000"/>
              </a:lnSpc>
              <a:buNone/>
            </a:pPr>
            <a:r>
              <a:rPr lang="en-US" dirty="0"/>
              <a:t>The Complaint Ticket App is a web-based platform designed to streamline complaint handling by allowing users to submit issues and track resolutions while enabling organizations to manage and respond efficiently. It fosters effective communication and improves customer satisfaction..</a:t>
            </a:r>
          </a:p>
          <a:p>
            <a:pPr marL="0" indent="0" algn="just">
              <a:lnSpc>
                <a:spcPct val="160000"/>
              </a:lnSpc>
              <a:buNone/>
            </a:pPr>
            <a:endParaRPr lang="en-US" dirty="0"/>
          </a:p>
        </p:txBody>
      </p:sp>
      <p:sp>
        <p:nvSpPr>
          <p:cNvPr id="5" name="Slide Number Placeholder 4">
            <a:extLst>
              <a:ext uri="{FF2B5EF4-FFF2-40B4-BE49-F238E27FC236}">
                <a16:creationId xmlns:a16="http://schemas.microsoft.com/office/drawing/2014/main" id="{269330A5-9701-4D21-4CCC-742D1F9B425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2</a:t>
            </a:fld>
            <a:endParaRPr lang="en-US"/>
          </a:p>
        </p:txBody>
      </p:sp>
    </p:spTree>
    <p:extLst>
      <p:ext uri="{BB962C8B-B14F-4D97-AF65-F5344CB8AC3E}">
        <p14:creationId xmlns:p14="http://schemas.microsoft.com/office/powerpoint/2010/main" val="85220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F8BAC-B19A-7C69-0B22-51867A1739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4F56D-BFCB-49C1-2EA9-65FE22EF1FF1}"/>
              </a:ext>
            </a:extLst>
          </p:cNvPr>
          <p:cNvSpPr>
            <a:spLocks noGrp="1"/>
          </p:cNvSpPr>
          <p:nvPr>
            <p:ph type="title"/>
          </p:nvPr>
        </p:nvSpPr>
        <p:spPr>
          <a:xfrm>
            <a:off x="777240" y="365760"/>
            <a:ext cx="10149840" cy="1545336"/>
          </a:xfrm>
        </p:spPr>
        <p:txBody>
          <a:bodyPr anchor="ctr">
            <a:normAutofit/>
          </a:bodyPr>
          <a:lstStyle/>
          <a:p>
            <a:r>
              <a:rPr lang="en-US" b="1" dirty="0">
                <a:solidFill>
                  <a:srgbClr val="5846A3"/>
                </a:solidFill>
              </a:rPr>
              <a:t>WHY TICKET SOLVE?</a:t>
            </a:r>
          </a:p>
        </p:txBody>
      </p:sp>
      <p:pic>
        <p:nvPicPr>
          <p:cNvPr id="6" name="Content Placeholder 5" descr="A purple flower with black background&#10;&#10;Description automatically generated">
            <a:extLst>
              <a:ext uri="{FF2B5EF4-FFF2-40B4-BE49-F238E27FC236}">
                <a16:creationId xmlns:a16="http://schemas.microsoft.com/office/drawing/2014/main" id="{9DF90732-BFED-33A5-C522-FD5047834F27}"/>
              </a:ext>
            </a:extLst>
          </p:cNvPr>
          <p:cNvPicPr>
            <a:picLocks noGrp="1" noChangeAspect="1"/>
          </p:cNvPicPr>
          <p:nvPr>
            <p:ph idx="1"/>
          </p:nvPr>
        </p:nvPicPr>
        <p:blipFill>
          <a:blip r:embed="rId2"/>
          <a:srcRect t="845" r="-10" b="12744"/>
          <a:stretch/>
        </p:blipFill>
        <p:spPr>
          <a:xfrm>
            <a:off x="777240" y="2093976"/>
            <a:ext cx="4370832" cy="3776472"/>
          </a:xfrm>
          <a:noFill/>
        </p:spPr>
      </p:pic>
      <p:sp>
        <p:nvSpPr>
          <p:cNvPr id="3" name="Content Placeholder 2">
            <a:extLst>
              <a:ext uri="{FF2B5EF4-FFF2-40B4-BE49-F238E27FC236}">
                <a16:creationId xmlns:a16="http://schemas.microsoft.com/office/drawing/2014/main" id="{E3A2F282-6AD1-5689-0F9A-454226E0CF3F}"/>
              </a:ext>
            </a:extLst>
          </p:cNvPr>
          <p:cNvSpPr>
            <a:spLocks noGrp="1"/>
          </p:cNvSpPr>
          <p:nvPr>
            <p:ph idx="13"/>
          </p:nvPr>
        </p:nvSpPr>
        <p:spPr>
          <a:xfrm>
            <a:off x="6096000" y="2723461"/>
            <a:ext cx="4370832" cy="2516196"/>
          </a:xfrm>
        </p:spPr>
        <p:txBody>
          <a:bodyPr anchor="t">
            <a:normAutofit fontScale="92500" lnSpcReduction="20000"/>
          </a:bodyPr>
          <a:lstStyle/>
          <a:p>
            <a:r>
              <a:rPr lang="en-US" dirty="0"/>
              <a:t>Simplified complaint submission.</a:t>
            </a:r>
          </a:p>
          <a:p>
            <a:r>
              <a:rPr lang="en-US" dirty="0"/>
              <a:t>Real-time tracking of statuses.</a:t>
            </a:r>
          </a:p>
          <a:p>
            <a:r>
              <a:rPr lang="en-US" dirty="0"/>
              <a:t>Efficient resolution with priority handling.</a:t>
            </a:r>
          </a:p>
          <a:p>
            <a:r>
              <a:rPr lang="en-US" dirty="0"/>
              <a:t>Knowledge Base System.</a:t>
            </a:r>
          </a:p>
          <a:p>
            <a:pPr marL="0" indent="0">
              <a:buNone/>
            </a:pPr>
            <a:endParaRPr lang="en-US" dirty="0"/>
          </a:p>
        </p:txBody>
      </p:sp>
      <p:sp>
        <p:nvSpPr>
          <p:cNvPr id="5" name="Slide Number Placeholder 4">
            <a:extLst>
              <a:ext uri="{FF2B5EF4-FFF2-40B4-BE49-F238E27FC236}">
                <a16:creationId xmlns:a16="http://schemas.microsoft.com/office/drawing/2014/main" id="{74F53618-999C-5DFD-243F-FEA5041A15B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3</a:t>
            </a:fld>
            <a:endParaRPr lang="en-US"/>
          </a:p>
        </p:txBody>
      </p:sp>
    </p:spTree>
    <p:extLst>
      <p:ext uri="{BB962C8B-B14F-4D97-AF65-F5344CB8AC3E}">
        <p14:creationId xmlns:p14="http://schemas.microsoft.com/office/powerpoint/2010/main" val="63804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71A26-FA2F-4350-29B9-28FC49875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E45DC-D2D8-CF40-6F10-09EA2EE798A3}"/>
              </a:ext>
            </a:extLst>
          </p:cNvPr>
          <p:cNvSpPr>
            <a:spLocks noGrp="1"/>
          </p:cNvSpPr>
          <p:nvPr>
            <p:ph type="title"/>
          </p:nvPr>
        </p:nvSpPr>
        <p:spPr>
          <a:xfrm>
            <a:off x="777240" y="365760"/>
            <a:ext cx="10149840" cy="1545336"/>
          </a:xfrm>
        </p:spPr>
        <p:txBody>
          <a:bodyPr anchor="ctr">
            <a:normAutofit/>
          </a:bodyPr>
          <a:lstStyle/>
          <a:p>
            <a:r>
              <a:rPr lang="en-US" b="1" dirty="0">
                <a:solidFill>
                  <a:srgbClr val="5846A3"/>
                </a:solidFill>
              </a:rPr>
              <a:t>Actors in the System ?</a:t>
            </a:r>
          </a:p>
        </p:txBody>
      </p:sp>
      <p:sp>
        <p:nvSpPr>
          <p:cNvPr id="16" name="Content Placeholder 3">
            <a:extLst>
              <a:ext uri="{FF2B5EF4-FFF2-40B4-BE49-F238E27FC236}">
                <a16:creationId xmlns:a16="http://schemas.microsoft.com/office/drawing/2014/main" id="{CA2E474C-0D2C-19D3-297B-6316B98B777A}"/>
              </a:ext>
            </a:extLst>
          </p:cNvPr>
          <p:cNvSpPr>
            <a:spLocks noGrp="1"/>
          </p:cNvSpPr>
          <p:nvPr>
            <p:ph idx="1"/>
          </p:nvPr>
        </p:nvSpPr>
        <p:spPr>
          <a:xfrm>
            <a:off x="5852160" y="2245487"/>
            <a:ext cx="4370832" cy="3776472"/>
          </a:xfrm>
        </p:spPr>
        <p:txBody>
          <a:bodyPr anchor="t">
            <a:normAutofit/>
          </a:bodyPr>
          <a:lstStyle/>
          <a:p>
            <a:endParaRPr lang="en-US" sz="700" dirty="0"/>
          </a:p>
          <a:p>
            <a:r>
              <a:rPr lang="en-US" dirty="0"/>
              <a:t>User</a:t>
            </a:r>
          </a:p>
          <a:p>
            <a:r>
              <a:rPr lang="en-US" dirty="0"/>
              <a:t>Admin</a:t>
            </a:r>
          </a:p>
          <a:p>
            <a:r>
              <a:rPr lang="en-US" dirty="0"/>
              <a:t>Organization</a:t>
            </a:r>
          </a:p>
          <a:p>
            <a:pPr lvl="2"/>
            <a:r>
              <a:rPr lang="en-US" sz="2000" dirty="0"/>
              <a:t>Company</a:t>
            </a:r>
          </a:p>
          <a:p>
            <a:pPr lvl="2"/>
            <a:r>
              <a:rPr lang="en-US" sz="2000" dirty="0"/>
              <a:t>Government</a:t>
            </a:r>
          </a:p>
          <a:p>
            <a:pPr lvl="2"/>
            <a:r>
              <a:rPr lang="en-US" sz="2000" dirty="0"/>
              <a:t>Agent</a:t>
            </a:r>
          </a:p>
        </p:txBody>
      </p:sp>
      <p:pic>
        <p:nvPicPr>
          <p:cNvPr id="11" name="Content Placeholder 10" descr="User with solid fill">
            <a:extLst>
              <a:ext uri="{FF2B5EF4-FFF2-40B4-BE49-F238E27FC236}">
                <a16:creationId xmlns:a16="http://schemas.microsoft.com/office/drawing/2014/main" id="{C96B3349-78F0-F667-2B10-F948C4DF3E9F}"/>
              </a:ext>
            </a:extLst>
          </p:cNvPr>
          <p:cNvPicPr>
            <a:picLocks noGrp="1" noChangeAspect="1"/>
          </p:cNvPicPr>
          <p:nvPr>
            <p:ph idx="13"/>
          </p:nvPr>
        </p:nvPicPr>
        <p:blipFill>
          <a:blip r:embed="rId2">
            <a:extLst>
              <a:ext uri="{96DAC541-7B7A-43D3-8B79-37D633B846F1}">
                <asvg:svgBlip xmlns:asvg="http://schemas.microsoft.com/office/drawing/2016/SVG/main" r:embed="rId3"/>
              </a:ext>
            </a:extLst>
          </a:blip>
          <a:stretch>
            <a:fillRect/>
          </a:stretch>
        </p:blipFill>
        <p:spPr>
          <a:xfrm>
            <a:off x="1272685" y="2097749"/>
            <a:ext cx="3776472" cy="3776472"/>
          </a:xfrm>
        </p:spPr>
      </p:pic>
      <p:sp>
        <p:nvSpPr>
          <p:cNvPr id="5" name="Slide Number Placeholder 4">
            <a:extLst>
              <a:ext uri="{FF2B5EF4-FFF2-40B4-BE49-F238E27FC236}">
                <a16:creationId xmlns:a16="http://schemas.microsoft.com/office/drawing/2014/main" id="{D610D484-2F8D-6189-49C0-0074BE66BD4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4</a:t>
            </a:fld>
            <a:endParaRPr lang="en-US"/>
          </a:p>
        </p:txBody>
      </p:sp>
    </p:spTree>
    <p:extLst>
      <p:ext uri="{BB962C8B-B14F-4D97-AF65-F5344CB8AC3E}">
        <p14:creationId xmlns:p14="http://schemas.microsoft.com/office/powerpoint/2010/main" val="225792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5FB9-8092-6AC4-0B88-415B5224C3DC}"/>
              </a:ext>
            </a:extLst>
          </p:cNvPr>
          <p:cNvSpPr>
            <a:spLocks noGrp="1"/>
          </p:cNvSpPr>
          <p:nvPr>
            <p:ph type="title"/>
          </p:nvPr>
        </p:nvSpPr>
        <p:spPr>
          <a:xfrm>
            <a:off x="777240" y="365760"/>
            <a:ext cx="10890504" cy="1545336"/>
          </a:xfrm>
        </p:spPr>
        <p:txBody>
          <a:bodyPr anchor="ctr">
            <a:normAutofit/>
          </a:bodyPr>
          <a:lstStyle/>
          <a:p>
            <a:r>
              <a:rPr lang="en-US" b="1" dirty="0">
                <a:solidFill>
                  <a:srgbClr val="5846A3"/>
                </a:solidFill>
              </a:rPr>
              <a:t>User </a:t>
            </a:r>
            <a:r>
              <a:rPr lang="en-US" b="1" dirty="0" err="1">
                <a:solidFill>
                  <a:srgbClr val="5846A3"/>
                </a:solidFill>
              </a:rPr>
              <a:t>WorkFlow</a:t>
            </a:r>
            <a:endParaRPr lang="en-US" b="1" dirty="0">
              <a:solidFill>
                <a:srgbClr val="5846A3"/>
              </a:solidFill>
            </a:endParaRPr>
          </a:p>
        </p:txBody>
      </p:sp>
      <p:pic>
        <p:nvPicPr>
          <p:cNvPr id="9" name="Content Placeholder 8" descr="A person wearing headset and using a computer&#10;&#10;Description automatically generated">
            <a:extLst>
              <a:ext uri="{FF2B5EF4-FFF2-40B4-BE49-F238E27FC236}">
                <a16:creationId xmlns:a16="http://schemas.microsoft.com/office/drawing/2014/main" id="{970A9483-EC6B-85E5-E3E1-657C454698AE}"/>
              </a:ext>
            </a:extLst>
          </p:cNvPr>
          <p:cNvPicPr>
            <a:picLocks noGrp="1" noChangeAspect="1"/>
          </p:cNvPicPr>
          <p:nvPr>
            <p:ph idx="13"/>
          </p:nvPr>
        </p:nvPicPr>
        <p:blipFill>
          <a:blip r:embed="rId2"/>
          <a:stretch>
            <a:fillRect/>
          </a:stretch>
        </p:blipFill>
        <p:spPr>
          <a:xfrm>
            <a:off x="7024688" y="2336801"/>
            <a:ext cx="4222750" cy="3222170"/>
          </a:xfrm>
        </p:spPr>
      </p:pic>
      <p:sp>
        <p:nvSpPr>
          <p:cNvPr id="5" name="Slide Number Placeholder 4">
            <a:extLst>
              <a:ext uri="{FF2B5EF4-FFF2-40B4-BE49-F238E27FC236}">
                <a16:creationId xmlns:a16="http://schemas.microsoft.com/office/drawing/2014/main" id="{A915BC64-6AC5-A7BE-0281-C9832CBF4D7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5</a:t>
            </a:fld>
            <a:endParaRPr lang="en-US"/>
          </a:p>
        </p:txBody>
      </p:sp>
      <p:graphicFrame>
        <p:nvGraphicFramePr>
          <p:cNvPr id="7" name="Content Placeholder 6" descr="A timeline of the product launch">
            <a:extLst>
              <a:ext uri="{FF2B5EF4-FFF2-40B4-BE49-F238E27FC236}">
                <a16:creationId xmlns:a16="http://schemas.microsoft.com/office/drawing/2014/main" id="{801E9530-19BA-1C15-C49F-55660C5772B2}"/>
              </a:ext>
            </a:extLst>
          </p:cNvPr>
          <p:cNvGraphicFramePr>
            <a:graphicFrameLocks noGrp="1"/>
          </p:cNvGraphicFramePr>
          <p:nvPr>
            <p:ph idx="1"/>
            <p:extLst>
              <p:ext uri="{D42A27DB-BD31-4B8C-83A1-F6EECF244321}">
                <p14:modId xmlns:p14="http://schemas.microsoft.com/office/powerpoint/2010/main" val="3362861399"/>
              </p:ext>
            </p:extLst>
          </p:nvPr>
        </p:nvGraphicFramePr>
        <p:xfrm>
          <a:off x="777239" y="2093975"/>
          <a:ext cx="6088017" cy="4147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856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A67F8-6DE6-3A7E-869A-BF06280908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52BAA-3C42-7B8A-9FDE-6E06FAE3F03F}"/>
              </a:ext>
            </a:extLst>
          </p:cNvPr>
          <p:cNvSpPr>
            <a:spLocks noGrp="1"/>
          </p:cNvSpPr>
          <p:nvPr>
            <p:ph type="title"/>
          </p:nvPr>
        </p:nvSpPr>
        <p:spPr>
          <a:xfrm>
            <a:off x="777240" y="365760"/>
            <a:ext cx="10890504" cy="1545336"/>
          </a:xfrm>
        </p:spPr>
        <p:txBody>
          <a:bodyPr anchor="ctr">
            <a:normAutofit/>
          </a:bodyPr>
          <a:lstStyle/>
          <a:p>
            <a:r>
              <a:rPr lang="en-US" b="1" dirty="0">
                <a:solidFill>
                  <a:srgbClr val="5846A3"/>
                </a:solidFill>
              </a:rPr>
              <a:t>Organization </a:t>
            </a:r>
            <a:r>
              <a:rPr lang="en-US" b="1" dirty="0" err="1">
                <a:solidFill>
                  <a:srgbClr val="5846A3"/>
                </a:solidFill>
              </a:rPr>
              <a:t>WorkFlow</a:t>
            </a:r>
            <a:endParaRPr lang="en-US" b="1" dirty="0">
              <a:solidFill>
                <a:srgbClr val="5846A3"/>
              </a:solidFill>
            </a:endParaRPr>
          </a:p>
        </p:txBody>
      </p:sp>
      <p:pic>
        <p:nvPicPr>
          <p:cNvPr id="9" name="Content Placeholder 8" descr="A person wearing headset and using a computer&#10;&#10;Description automatically generated">
            <a:extLst>
              <a:ext uri="{FF2B5EF4-FFF2-40B4-BE49-F238E27FC236}">
                <a16:creationId xmlns:a16="http://schemas.microsoft.com/office/drawing/2014/main" id="{D041D1A2-6D08-00C7-CF92-CCBD20197E18}"/>
              </a:ext>
            </a:extLst>
          </p:cNvPr>
          <p:cNvPicPr>
            <a:picLocks noGrp="1" noChangeAspect="1"/>
          </p:cNvPicPr>
          <p:nvPr>
            <p:ph idx="13"/>
          </p:nvPr>
        </p:nvPicPr>
        <p:blipFill>
          <a:blip r:embed="rId2"/>
          <a:stretch>
            <a:fillRect/>
          </a:stretch>
        </p:blipFill>
        <p:spPr>
          <a:xfrm>
            <a:off x="7024688" y="2336801"/>
            <a:ext cx="4222750" cy="3222170"/>
          </a:xfrm>
        </p:spPr>
      </p:pic>
      <p:sp>
        <p:nvSpPr>
          <p:cNvPr id="5" name="Slide Number Placeholder 4">
            <a:extLst>
              <a:ext uri="{FF2B5EF4-FFF2-40B4-BE49-F238E27FC236}">
                <a16:creationId xmlns:a16="http://schemas.microsoft.com/office/drawing/2014/main" id="{3C280217-3CD8-7C57-7B5F-F2BC98E8B1B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6</a:t>
            </a:fld>
            <a:endParaRPr lang="en-US"/>
          </a:p>
        </p:txBody>
      </p:sp>
      <p:graphicFrame>
        <p:nvGraphicFramePr>
          <p:cNvPr id="7" name="Content Placeholder 6" descr="A timeline of the product launch">
            <a:extLst>
              <a:ext uri="{FF2B5EF4-FFF2-40B4-BE49-F238E27FC236}">
                <a16:creationId xmlns:a16="http://schemas.microsoft.com/office/drawing/2014/main" id="{588EE0DE-9E33-876A-CEEC-B557B150C550}"/>
              </a:ext>
            </a:extLst>
          </p:cNvPr>
          <p:cNvGraphicFramePr>
            <a:graphicFrameLocks noGrp="1"/>
          </p:cNvGraphicFramePr>
          <p:nvPr>
            <p:ph idx="1"/>
            <p:extLst>
              <p:ext uri="{D42A27DB-BD31-4B8C-83A1-F6EECF244321}">
                <p14:modId xmlns:p14="http://schemas.microsoft.com/office/powerpoint/2010/main" val="1011966039"/>
              </p:ext>
            </p:extLst>
          </p:nvPr>
        </p:nvGraphicFramePr>
        <p:xfrm>
          <a:off x="777240" y="2093976"/>
          <a:ext cx="5913846" cy="3776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399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DA46B-D5AB-E3AC-980C-320D5986F4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5D2A0-E2E9-AEBE-F40A-7BA9BA7F6524}"/>
              </a:ext>
            </a:extLst>
          </p:cNvPr>
          <p:cNvSpPr>
            <a:spLocks noGrp="1"/>
          </p:cNvSpPr>
          <p:nvPr>
            <p:ph type="title"/>
          </p:nvPr>
        </p:nvSpPr>
        <p:spPr>
          <a:xfrm>
            <a:off x="777240" y="365760"/>
            <a:ext cx="10890504" cy="1545336"/>
          </a:xfrm>
        </p:spPr>
        <p:txBody>
          <a:bodyPr anchor="ctr">
            <a:normAutofit/>
          </a:bodyPr>
          <a:lstStyle/>
          <a:p>
            <a:r>
              <a:rPr lang="en-US" b="1" dirty="0">
                <a:solidFill>
                  <a:srgbClr val="5846A3"/>
                </a:solidFill>
              </a:rPr>
              <a:t>Admin </a:t>
            </a:r>
            <a:r>
              <a:rPr lang="en-US" b="1" dirty="0" err="1">
                <a:solidFill>
                  <a:srgbClr val="5846A3"/>
                </a:solidFill>
              </a:rPr>
              <a:t>WorkFlow</a:t>
            </a:r>
            <a:endParaRPr lang="en-US" b="1" dirty="0">
              <a:solidFill>
                <a:srgbClr val="5846A3"/>
              </a:solidFill>
            </a:endParaRPr>
          </a:p>
        </p:txBody>
      </p:sp>
      <p:pic>
        <p:nvPicPr>
          <p:cNvPr id="9" name="Content Placeholder 8" descr="A person wearing headset and using a computer&#10;&#10;Description automatically generated">
            <a:extLst>
              <a:ext uri="{FF2B5EF4-FFF2-40B4-BE49-F238E27FC236}">
                <a16:creationId xmlns:a16="http://schemas.microsoft.com/office/drawing/2014/main" id="{DCF2ACB1-F57B-D330-275E-148D4248A4D5}"/>
              </a:ext>
            </a:extLst>
          </p:cNvPr>
          <p:cNvPicPr>
            <a:picLocks noGrp="1" noChangeAspect="1"/>
          </p:cNvPicPr>
          <p:nvPr>
            <p:ph idx="13"/>
          </p:nvPr>
        </p:nvPicPr>
        <p:blipFill>
          <a:blip r:embed="rId2"/>
          <a:stretch>
            <a:fillRect/>
          </a:stretch>
        </p:blipFill>
        <p:spPr>
          <a:xfrm>
            <a:off x="7024688" y="2336801"/>
            <a:ext cx="4222750" cy="3222170"/>
          </a:xfrm>
        </p:spPr>
      </p:pic>
      <p:sp>
        <p:nvSpPr>
          <p:cNvPr id="5" name="Slide Number Placeholder 4">
            <a:extLst>
              <a:ext uri="{FF2B5EF4-FFF2-40B4-BE49-F238E27FC236}">
                <a16:creationId xmlns:a16="http://schemas.microsoft.com/office/drawing/2014/main" id="{C0A6C69A-FA4C-8BBE-800A-482782C482B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7</a:t>
            </a:fld>
            <a:endParaRPr lang="en-US"/>
          </a:p>
        </p:txBody>
      </p:sp>
      <p:graphicFrame>
        <p:nvGraphicFramePr>
          <p:cNvPr id="7" name="Content Placeholder 6" descr="A timeline of the product launch">
            <a:extLst>
              <a:ext uri="{FF2B5EF4-FFF2-40B4-BE49-F238E27FC236}">
                <a16:creationId xmlns:a16="http://schemas.microsoft.com/office/drawing/2014/main" id="{FA86684D-7D47-45E2-992D-0D23FE38012C}"/>
              </a:ext>
            </a:extLst>
          </p:cNvPr>
          <p:cNvGraphicFramePr>
            <a:graphicFrameLocks noGrp="1"/>
          </p:cNvGraphicFramePr>
          <p:nvPr>
            <p:ph idx="1"/>
            <p:extLst>
              <p:ext uri="{D42A27DB-BD31-4B8C-83A1-F6EECF244321}">
                <p14:modId xmlns:p14="http://schemas.microsoft.com/office/powerpoint/2010/main" val="1915915465"/>
              </p:ext>
            </p:extLst>
          </p:nvPr>
        </p:nvGraphicFramePr>
        <p:xfrm>
          <a:off x="777240" y="2093976"/>
          <a:ext cx="5913846" cy="3776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959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4DBBF-D0AB-0A99-FDD8-A78E30436C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77A08D-DE35-096A-9A78-4A635F69A19E}"/>
              </a:ext>
            </a:extLst>
          </p:cNvPr>
          <p:cNvSpPr>
            <a:spLocks noGrp="1"/>
          </p:cNvSpPr>
          <p:nvPr>
            <p:ph type="title"/>
          </p:nvPr>
        </p:nvSpPr>
        <p:spPr>
          <a:xfrm>
            <a:off x="777240" y="365760"/>
            <a:ext cx="10890504" cy="1545336"/>
          </a:xfrm>
        </p:spPr>
        <p:txBody>
          <a:bodyPr anchor="ctr">
            <a:normAutofit/>
          </a:bodyPr>
          <a:lstStyle/>
          <a:p>
            <a:r>
              <a:rPr lang="en-US" b="1" dirty="0">
                <a:solidFill>
                  <a:srgbClr val="5846A3"/>
                </a:solidFill>
              </a:rPr>
              <a:t>Home Page</a:t>
            </a:r>
          </a:p>
        </p:txBody>
      </p:sp>
      <p:sp>
        <p:nvSpPr>
          <p:cNvPr id="5" name="Slide Number Placeholder 4">
            <a:extLst>
              <a:ext uri="{FF2B5EF4-FFF2-40B4-BE49-F238E27FC236}">
                <a16:creationId xmlns:a16="http://schemas.microsoft.com/office/drawing/2014/main" id="{B0AC6321-9B15-22FC-3BBD-4FD63827E77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8</a:t>
            </a:fld>
            <a:endParaRPr lang="en-US"/>
          </a:p>
        </p:txBody>
      </p:sp>
      <p:pic>
        <p:nvPicPr>
          <p:cNvPr id="11" name="Content Placeholder 10" descr="A person wearing headphones and a headset&#10;&#10;Description automatically generated">
            <a:extLst>
              <a:ext uri="{FF2B5EF4-FFF2-40B4-BE49-F238E27FC236}">
                <a16:creationId xmlns:a16="http://schemas.microsoft.com/office/drawing/2014/main" id="{36936247-75B2-75EC-1C96-9C892DCED28D}"/>
              </a:ext>
            </a:extLst>
          </p:cNvPr>
          <p:cNvPicPr>
            <a:picLocks noGrp="1" noChangeAspect="1"/>
          </p:cNvPicPr>
          <p:nvPr>
            <p:ph idx="13"/>
          </p:nvPr>
        </p:nvPicPr>
        <p:blipFill>
          <a:blip r:embed="rId2"/>
          <a:stretch>
            <a:fillRect/>
          </a:stretch>
        </p:blipFill>
        <p:spPr>
          <a:xfrm>
            <a:off x="777239" y="2197378"/>
            <a:ext cx="10890504" cy="4299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656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22611-B4B2-187E-2596-5C83FE4AE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F47A62-BC37-9422-4C9F-5D7ED36496E2}"/>
              </a:ext>
            </a:extLst>
          </p:cNvPr>
          <p:cNvSpPr>
            <a:spLocks noGrp="1"/>
          </p:cNvSpPr>
          <p:nvPr>
            <p:ph type="title"/>
          </p:nvPr>
        </p:nvSpPr>
        <p:spPr>
          <a:xfrm>
            <a:off x="777240" y="365760"/>
            <a:ext cx="10890504" cy="1545336"/>
          </a:xfrm>
        </p:spPr>
        <p:txBody>
          <a:bodyPr anchor="ctr">
            <a:normAutofit/>
          </a:bodyPr>
          <a:lstStyle/>
          <a:p>
            <a:r>
              <a:rPr lang="en-US" b="1"/>
              <a:t>Sign In &amp; Sign Up Page</a:t>
            </a:r>
          </a:p>
        </p:txBody>
      </p:sp>
      <p:pic>
        <p:nvPicPr>
          <p:cNvPr id="9" name="Picture 8" descr="A screenshot of a computer&#10;&#10;Description automatically generated">
            <a:extLst>
              <a:ext uri="{FF2B5EF4-FFF2-40B4-BE49-F238E27FC236}">
                <a16:creationId xmlns:a16="http://schemas.microsoft.com/office/drawing/2014/main" id="{A1DA3F36-A073-0A3A-4667-B8E43356642D}"/>
              </a:ext>
            </a:extLst>
          </p:cNvPr>
          <p:cNvPicPr>
            <a:picLocks noChangeAspect="1"/>
          </p:cNvPicPr>
          <p:nvPr/>
        </p:nvPicPr>
        <p:blipFill>
          <a:blip r:embed="rId2"/>
          <a:srcRect r="742" b="2"/>
          <a:stretch/>
        </p:blipFill>
        <p:spPr>
          <a:xfrm>
            <a:off x="893353" y="2245487"/>
            <a:ext cx="5202647" cy="3776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screenshot of a login page&#10;&#10;Description automatically generated">
            <a:extLst>
              <a:ext uri="{FF2B5EF4-FFF2-40B4-BE49-F238E27FC236}">
                <a16:creationId xmlns:a16="http://schemas.microsoft.com/office/drawing/2014/main" id="{22906021-A565-F511-1CEB-8084677EE4F9}"/>
              </a:ext>
            </a:extLst>
          </p:cNvPr>
          <p:cNvPicPr>
            <a:picLocks noChangeAspect="1"/>
          </p:cNvPicPr>
          <p:nvPr/>
        </p:nvPicPr>
        <p:blipFill>
          <a:blip r:embed="rId3"/>
          <a:srcRect l="6909" t="-2" r="3196" b="3"/>
          <a:stretch/>
        </p:blipFill>
        <p:spPr>
          <a:xfrm>
            <a:off x="6609371" y="2245487"/>
            <a:ext cx="5058373" cy="3776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a:extLst>
              <a:ext uri="{FF2B5EF4-FFF2-40B4-BE49-F238E27FC236}">
                <a16:creationId xmlns:a16="http://schemas.microsoft.com/office/drawing/2014/main" id="{FE205929-5C1C-3407-942A-513FFF3B914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BD12358-51D2-46B3-9BDE-DF29528B9454}" type="slidenum">
              <a:rPr lang="en-US" smtClean="0"/>
              <a:pPr>
                <a:spcAft>
                  <a:spcPts val="600"/>
                </a:spcAft>
              </a:pPr>
              <a:t>9</a:t>
            </a:fld>
            <a:endParaRPr lang="en-US"/>
          </a:p>
        </p:txBody>
      </p:sp>
    </p:spTree>
    <p:extLst>
      <p:ext uri="{BB962C8B-B14F-4D97-AF65-F5344CB8AC3E}">
        <p14:creationId xmlns:p14="http://schemas.microsoft.com/office/powerpoint/2010/main" val="771046990"/>
      </p:ext>
    </p:extLst>
  </p:cSld>
  <p:clrMapOvr>
    <a:masterClrMapping/>
  </p:clrMapOvr>
</p:sld>
</file>

<file path=ppt/theme/theme1.xml><?xml version="1.0" encoding="utf-8"?>
<a:theme xmlns:a="http://schemas.openxmlformats.org/drawingml/2006/main" name="Custom">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468121_win32_CP_V3" id="{DB41292E-DA07-4A60-84D2-21F0B686AF93}" vid="{CD2DD4A9-674C-44A3-BA93-D7C3019ED0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79BBA1-1277-4614-8DDE-B2EB22751222}">
  <ds:schemaRefs>
    <ds:schemaRef ds:uri="http://schemas.microsoft.com/sharepoint/v3/contenttype/forms"/>
  </ds:schemaRefs>
</ds:datastoreItem>
</file>

<file path=customXml/itemProps2.xml><?xml version="1.0" encoding="utf-8"?>
<ds:datastoreItem xmlns:ds="http://schemas.openxmlformats.org/officeDocument/2006/customXml" ds:itemID="{62AF5DA8-6387-4138-BF96-B65D39F2FC2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E47603A-423C-4B8F-AA3D-8E6FA4710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Coastal presentation</Template>
  <TotalTime>114</TotalTime>
  <Words>187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Maiandra GD</vt:lpstr>
      <vt:lpstr>Segoe UI Light</vt:lpstr>
      <vt:lpstr>Custom</vt:lpstr>
      <vt:lpstr>Ticket Solve</vt:lpstr>
      <vt:lpstr>ABOUT TICKET SOLVE?</vt:lpstr>
      <vt:lpstr>WHY TICKET SOLVE?</vt:lpstr>
      <vt:lpstr>Actors in the System ?</vt:lpstr>
      <vt:lpstr>User WorkFlow</vt:lpstr>
      <vt:lpstr>Organization WorkFlow</vt:lpstr>
      <vt:lpstr>Admin WorkFlow</vt:lpstr>
      <vt:lpstr>Home Page</vt:lpstr>
      <vt:lpstr>Sign In &amp; Sign Up Page</vt:lpstr>
      <vt:lpstr>Dashboard</vt:lpstr>
      <vt:lpstr>Niharika Garg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Niharika  Garg</dc:creator>
  <cp:lastModifiedBy>Niharika  Garg</cp:lastModifiedBy>
  <cp:revision>6</cp:revision>
  <dcterms:created xsi:type="dcterms:W3CDTF">2024-11-22T06:52:39Z</dcterms:created>
  <dcterms:modified xsi:type="dcterms:W3CDTF">2024-11-22T08:47:00Z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