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4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C437FF58-EE7D-411C-BDAF-B520B7EF9C93}" type="datetimeFigureOut">
              <a:rPr lang="en-IN" smtClean="0"/>
              <a:t>22-09-2021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233525-A3E7-49B7-953A-445F421328B7}" type="slidenum">
              <a:rPr lang="en-IN" smtClean="0"/>
              <a:t>‹#›</a:t>
            </a:fld>
            <a:endParaRPr lang="en-IN"/>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37FF58-EE7D-411C-BDAF-B520B7EF9C93}" type="datetimeFigureOut">
              <a:rPr lang="en-IN" smtClean="0"/>
              <a:t>22-09-2021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233525-A3E7-49B7-953A-445F421328B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37FF58-EE7D-411C-BDAF-B520B7EF9C93}" type="datetimeFigureOut">
              <a:rPr lang="en-IN" smtClean="0"/>
              <a:t>22-09-2021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233525-A3E7-49B7-953A-445F421328B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C437FF58-EE7D-411C-BDAF-B520B7EF9C93}" type="datetimeFigureOut">
              <a:rPr lang="en-IN" smtClean="0"/>
              <a:t>22-09-2021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233525-A3E7-49B7-953A-445F421328B7}" type="slidenum">
              <a:rPr lang="en-IN" smtClean="0"/>
              <a:t>‹#›</a:t>
            </a:fld>
            <a:endParaRPr lang="en-IN"/>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37FF58-EE7D-411C-BDAF-B520B7EF9C93}" type="datetimeFigureOut">
              <a:rPr lang="en-IN" smtClean="0"/>
              <a:t>22-09-2021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233525-A3E7-49B7-953A-445F421328B7}"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C437FF58-EE7D-411C-BDAF-B520B7EF9C93}" type="datetimeFigureOut">
              <a:rPr lang="en-IN" smtClean="0"/>
              <a:t>22-09-2021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233525-A3E7-49B7-953A-445F421328B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C437FF58-EE7D-411C-BDAF-B520B7EF9C93}" type="datetimeFigureOut">
              <a:rPr lang="en-IN" smtClean="0"/>
              <a:t>22-09-2021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233525-A3E7-49B7-953A-445F421328B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437FF58-EE7D-411C-BDAF-B520B7EF9C93}" type="datetimeFigureOut">
              <a:rPr lang="en-IN" smtClean="0"/>
              <a:t>22-09-2021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233525-A3E7-49B7-953A-445F421328B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37FF58-EE7D-411C-BDAF-B520B7EF9C93}" type="datetimeFigureOut">
              <a:rPr lang="en-IN" smtClean="0"/>
              <a:t>22-09-2021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233525-A3E7-49B7-953A-445F421328B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37FF58-EE7D-411C-BDAF-B520B7EF9C93}" type="datetimeFigureOut">
              <a:rPr lang="en-IN" smtClean="0"/>
              <a:t>22-09-2021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233525-A3E7-49B7-953A-445F421328B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37FF58-EE7D-411C-BDAF-B520B7EF9C93}" type="datetimeFigureOut">
              <a:rPr lang="en-IN" smtClean="0"/>
              <a:t>22-09-2021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233525-A3E7-49B7-953A-445F421328B7}"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C437FF58-EE7D-411C-BDAF-B520B7EF9C93}" type="datetimeFigureOut">
              <a:rPr lang="en-IN" smtClean="0"/>
              <a:t>22-09-2021</a:t>
            </a:fld>
            <a:endParaRPr lang="en-IN"/>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IN"/>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E0233525-A3E7-49B7-953A-445F421328B7}"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2492896"/>
            <a:ext cx="8568952" cy="1800200"/>
          </a:xfrm>
        </p:spPr>
        <p:txBody>
          <a:bodyPr>
            <a:normAutofit/>
          </a:bodyPr>
          <a:lstStyle/>
          <a:p>
            <a:r>
              <a:rPr lang="en-IN" sz="2400" dirty="0" smtClean="0"/>
              <a:t>Test case</a:t>
            </a:r>
            <a:r>
              <a:rPr lang="en-IN" sz="2400" dirty="0"/>
              <a:t> is a documented set of preconditions (prerequisites), procedures (inputs / actions) and </a:t>
            </a:r>
            <a:r>
              <a:rPr lang="en-IN" sz="2400" dirty="0" smtClean="0"/>
              <a:t>post conditions </a:t>
            </a:r>
            <a:r>
              <a:rPr lang="en-IN" sz="2400" dirty="0"/>
              <a:t>(expected results) which a tester uses to determine whether a system under test satisfies requirements or works </a:t>
            </a:r>
            <a:r>
              <a:rPr lang="en-IN" sz="2400" dirty="0" smtClean="0"/>
              <a:t>correctly.</a:t>
            </a:r>
            <a:endParaRPr lang="en-IN" sz="2400" dirty="0"/>
          </a:p>
        </p:txBody>
      </p:sp>
      <p:sp>
        <p:nvSpPr>
          <p:cNvPr id="2" name="Title 1"/>
          <p:cNvSpPr>
            <a:spLocks noGrp="1"/>
          </p:cNvSpPr>
          <p:nvPr>
            <p:ph type="ctrTitle"/>
          </p:nvPr>
        </p:nvSpPr>
        <p:spPr>
          <a:xfrm>
            <a:off x="467544" y="188640"/>
            <a:ext cx="8077200" cy="1152128"/>
          </a:xfrm>
        </p:spPr>
        <p:txBody>
          <a:bodyPr/>
          <a:lstStyle/>
          <a:p>
            <a:r>
              <a:rPr lang="en-IN" b="1" dirty="0"/>
              <a:t>TEST CASE</a:t>
            </a:r>
            <a:endParaRPr lang="en-IN" dirty="0"/>
          </a:p>
        </p:txBody>
      </p:sp>
    </p:spTree>
    <p:extLst>
      <p:ext uri="{BB962C8B-B14F-4D97-AF65-F5344CB8AC3E}">
        <p14:creationId xmlns:p14="http://schemas.microsoft.com/office/powerpoint/2010/main" val="1346305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TYPES</a:t>
            </a:r>
            <a:endParaRPr lang="en-IN" dirty="0"/>
          </a:p>
        </p:txBody>
      </p:sp>
      <p:sp>
        <p:nvSpPr>
          <p:cNvPr id="3" name="Content Placeholder 2"/>
          <p:cNvSpPr>
            <a:spLocks noGrp="1"/>
          </p:cNvSpPr>
          <p:nvPr>
            <p:ph sz="quarter" idx="13"/>
          </p:nvPr>
        </p:nvSpPr>
        <p:spPr/>
        <p:txBody>
          <a:bodyPr/>
          <a:lstStyle/>
          <a:p>
            <a:pPr marL="0" indent="0">
              <a:buNone/>
            </a:pPr>
            <a:r>
              <a:rPr lang="en-IN" sz="2800" b="1" dirty="0" smtClean="0"/>
              <a:t>Different </a:t>
            </a:r>
            <a:r>
              <a:rPr lang="en-IN" sz="2800" b="1" dirty="0"/>
              <a:t>types of test cases</a:t>
            </a:r>
            <a:r>
              <a:rPr lang="en-IN" sz="2800" b="1" dirty="0" smtClean="0"/>
              <a:t>:</a:t>
            </a:r>
          </a:p>
          <a:p>
            <a:pPr>
              <a:buFont typeface="Wingdings" pitchFamily="2" charset="2"/>
              <a:buChar char="v"/>
            </a:pPr>
            <a:r>
              <a:rPr lang="en-IN" b="1" dirty="0"/>
              <a:t>Functionality Test Cases</a:t>
            </a:r>
          </a:p>
          <a:p>
            <a:pPr>
              <a:buFont typeface="Wingdings" pitchFamily="2" charset="2"/>
              <a:buChar char="v"/>
            </a:pPr>
            <a:r>
              <a:rPr lang="en-IN" b="1" dirty="0"/>
              <a:t>User Interface Test Cases</a:t>
            </a:r>
          </a:p>
          <a:p>
            <a:pPr>
              <a:buFont typeface="Wingdings" pitchFamily="2" charset="2"/>
              <a:buChar char="v"/>
            </a:pPr>
            <a:r>
              <a:rPr lang="en-IN" b="1" dirty="0"/>
              <a:t>Performance Test Cases</a:t>
            </a:r>
          </a:p>
          <a:p>
            <a:pPr>
              <a:buFont typeface="Wingdings" pitchFamily="2" charset="2"/>
              <a:buChar char="v"/>
            </a:pPr>
            <a:r>
              <a:rPr lang="en-IN" b="1" dirty="0"/>
              <a:t>Integration Test Cases</a:t>
            </a:r>
          </a:p>
          <a:p>
            <a:pPr>
              <a:buFont typeface="Wingdings" pitchFamily="2" charset="2"/>
              <a:buChar char="v"/>
            </a:pPr>
            <a:r>
              <a:rPr lang="en-IN" b="1" dirty="0"/>
              <a:t>Usability Test Cases</a:t>
            </a:r>
          </a:p>
          <a:p>
            <a:pPr>
              <a:buFont typeface="Wingdings" pitchFamily="2" charset="2"/>
              <a:buChar char="v"/>
            </a:pPr>
            <a:r>
              <a:rPr lang="en-IN" b="1" dirty="0"/>
              <a:t>Database Test Cases</a:t>
            </a:r>
          </a:p>
          <a:p>
            <a:pPr>
              <a:buFont typeface="Wingdings" pitchFamily="2" charset="2"/>
              <a:buChar char="v"/>
            </a:pPr>
            <a:r>
              <a:rPr lang="en-IN" b="1" dirty="0"/>
              <a:t>Security Test Cases</a:t>
            </a:r>
          </a:p>
          <a:p>
            <a:pPr>
              <a:buFont typeface="Wingdings" pitchFamily="2" charset="2"/>
              <a:buChar char="v"/>
            </a:pPr>
            <a:r>
              <a:rPr lang="en-IN" b="1" dirty="0"/>
              <a:t>User Acceptance Test Cases</a:t>
            </a:r>
          </a:p>
          <a:p>
            <a:pPr>
              <a:buFont typeface="Wingdings" pitchFamily="2" charset="2"/>
              <a:buChar char="v"/>
            </a:pPr>
            <a:endParaRPr lang="en-IN" b="1" dirty="0"/>
          </a:p>
          <a:p>
            <a:pPr>
              <a:buFont typeface="Wingdings" pitchFamily="2" charset="2"/>
              <a:buChar char="v"/>
            </a:pPr>
            <a:endParaRPr lang="en-IN" dirty="0"/>
          </a:p>
        </p:txBody>
      </p:sp>
    </p:spTree>
    <p:extLst>
      <p:ext uri="{BB962C8B-B14F-4D97-AF65-F5344CB8AC3E}">
        <p14:creationId xmlns:p14="http://schemas.microsoft.com/office/powerpoint/2010/main" val="2021282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850106"/>
          </a:xfrm>
        </p:spPr>
        <p:txBody>
          <a:bodyPr/>
          <a:lstStyle/>
          <a:p>
            <a:r>
              <a:rPr lang="en-IN" sz="2400" b="1" dirty="0"/>
              <a:t>Functionality Test Cases</a:t>
            </a:r>
            <a:br>
              <a:rPr lang="en-IN" sz="2400" b="1" dirty="0"/>
            </a:br>
            <a:endParaRPr lang="en-IN" sz="2400" dirty="0"/>
          </a:p>
        </p:txBody>
      </p:sp>
      <p:sp>
        <p:nvSpPr>
          <p:cNvPr id="3" name="Content Placeholder 2"/>
          <p:cNvSpPr>
            <a:spLocks noGrp="1"/>
          </p:cNvSpPr>
          <p:nvPr>
            <p:ph sz="quarter" idx="13"/>
          </p:nvPr>
        </p:nvSpPr>
        <p:spPr>
          <a:xfrm>
            <a:off x="609600" y="836712"/>
            <a:ext cx="7924800" cy="4878288"/>
          </a:xfrm>
        </p:spPr>
        <p:txBody>
          <a:bodyPr>
            <a:normAutofit/>
          </a:bodyPr>
          <a:lstStyle/>
          <a:p>
            <a:r>
              <a:rPr lang="en-IN" dirty="0"/>
              <a:t>Functionality test cases are used to discover if an application’s interface works with the rest of the system and its users. The tests identify the success or failure of functions that the software is expected to perform.</a:t>
            </a:r>
          </a:p>
          <a:p>
            <a:r>
              <a:rPr lang="en-IN" dirty="0"/>
              <a:t>The cases are a type of black-box testing that uses for its base, the specifications or user stories of the software under test. This allows the tests to be performed without needing access to the workings or internal structures of the software being tested.</a:t>
            </a:r>
          </a:p>
          <a:p>
            <a:r>
              <a:rPr lang="en-IN" i="1" dirty="0"/>
              <a:t>Example:</a:t>
            </a:r>
            <a:r>
              <a:rPr lang="en-IN" dirty="0"/>
              <a:t> Confirming a user can successfully upload a profile photo</a:t>
            </a:r>
            <a:r>
              <a:rPr lang="en-IN" dirty="0" smtClean="0"/>
              <a:t>.</a:t>
            </a:r>
          </a:p>
          <a:p>
            <a:pPr marL="0" indent="0">
              <a:buNone/>
            </a:pPr>
            <a:r>
              <a:rPr lang="en-IN" sz="2600" b="1" dirty="0" smtClean="0"/>
              <a:t>USER INTERFACE TEST CASES</a:t>
            </a:r>
          </a:p>
          <a:p>
            <a:r>
              <a:rPr lang="en-IN" dirty="0"/>
              <a:t>User interface test cases are used to verify that specific pieces of the Graphical User Interface (GUI) look and work as expected. These types of test cases can be used to identify cosmetic inconsistencies, grammar and spelling errors, links, and any other elements the user interacts with or sees.</a:t>
            </a:r>
          </a:p>
          <a:p>
            <a:r>
              <a:rPr lang="en-IN" dirty="0"/>
              <a:t>These cases are usually written by the testing team but the design team may also be involved as they are most familiar with the interface.</a:t>
            </a:r>
          </a:p>
          <a:p>
            <a:pPr marL="0" indent="0">
              <a:buNone/>
            </a:pPr>
            <a:endParaRPr lang="en-IN" sz="3200" dirty="0"/>
          </a:p>
        </p:txBody>
      </p:sp>
    </p:spTree>
    <p:extLst>
      <p:ext uri="{BB962C8B-B14F-4D97-AF65-F5344CB8AC3E}">
        <p14:creationId xmlns:p14="http://schemas.microsoft.com/office/powerpoint/2010/main" val="2365596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634082"/>
          </a:xfrm>
        </p:spPr>
        <p:txBody>
          <a:bodyPr/>
          <a:lstStyle/>
          <a:p>
            <a:r>
              <a:rPr lang="en-IN" sz="2400" b="1" dirty="0"/>
              <a:t>Performance Test Cases</a:t>
            </a:r>
            <a:br>
              <a:rPr lang="en-IN" sz="2400" b="1" dirty="0"/>
            </a:br>
            <a:endParaRPr lang="en-IN" sz="2400" dirty="0"/>
          </a:p>
        </p:txBody>
      </p:sp>
      <p:sp>
        <p:nvSpPr>
          <p:cNvPr id="3" name="Content Placeholder 2"/>
          <p:cNvSpPr>
            <a:spLocks noGrp="1"/>
          </p:cNvSpPr>
          <p:nvPr>
            <p:ph sz="quarter" idx="13"/>
          </p:nvPr>
        </p:nvSpPr>
        <p:spPr>
          <a:xfrm>
            <a:off x="611560" y="548680"/>
            <a:ext cx="8532440" cy="5904656"/>
          </a:xfrm>
        </p:spPr>
        <p:txBody>
          <a:bodyPr/>
          <a:lstStyle/>
          <a:p>
            <a:r>
              <a:rPr lang="en-IN" dirty="0" smtClean="0"/>
              <a:t>Performance </a:t>
            </a:r>
            <a:r>
              <a:rPr lang="en-IN" dirty="0"/>
              <a:t>test cases validate response times and overall effectiveness of an </a:t>
            </a:r>
            <a:r>
              <a:rPr lang="en-IN" dirty="0" smtClean="0"/>
              <a:t>application.</a:t>
            </a:r>
          </a:p>
          <a:p>
            <a:r>
              <a:rPr lang="en-IN" dirty="0" smtClean="0"/>
              <a:t>The </a:t>
            </a:r>
            <a:r>
              <a:rPr lang="en-IN" dirty="0"/>
              <a:t>testing team typically writes these test cases and they are often automated. A large application can have hundreds or thousands of performance tests. Automating these tests and running them frequently helps expose scenarios where the application is not performing at the expected level.</a:t>
            </a:r>
          </a:p>
          <a:p>
            <a:r>
              <a:rPr lang="en-IN" dirty="0"/>
              <a:t>Performance test cases help with understanding how the application will perform in the real world. These cases can be written once the testing team has received performance requirements from the product team. </a:t>
            </a:r>
            <a:endParaRPr lang="en-IN" dirty="0" smtClean="0"/>
          </a:p>
          <a:p>
            <a:pPr marL="0" indent="0">
              <a:buNone/>
            </a:pPr>
            <a:r>
              <a:rPr lang="en-IN" sz="2400" b="1" dirty="0" smtClean="0"/>
              <a:t>INTEGRATION TEST CASES</a:t>
            </a:r>
          </a:p>
          <a:p>
            <a:r>
              <a:rPr lang="en-IN" dirty="0" smtClean="0"/>
              <a:t>Integration </a:t>
            </a:r>
            <a:r>
              <a:rPr lang="en-IN" dirty="0"/>
              <a:t>test cases are meant to determine how different modules interact with each other. The main purpose with integration test cases are to ensure interfaces between the different modules are working properly.</a:t>
            </a:r>
          </a:p>
          <a:p>
            <a:r>
              <a:rPr lang="en-IN" dirty="0"/>
              <a:t>The testing team identifies which areas should undergo integration testing, while the development team will have input on how those test cases should be written. Either of these two teams may work to write the cases.</a:t>
            </a:r>
          </a:p>
          <a:p>
            <a:r>
              <a:rPr lang="en-IN" dirty="0"/>
              <a:t>They verify that modules that are already working individually, are also able to work together.</a:t>
            </a:r>
          </a:p>
          <a:p>
            <a:pPr marL="0" indent="0">
              <a:buNone/>
            </a:pPr>
            <a:endParaRPr lang="en-IN" dirty="0"/>
          </a:p>
        </p:txBody>
      </p:sp>
    </p:spTree>
    <p:extLst>
      <p:ext uri="{BB962C8B-B14F-4D97-AF65-F5344CB8AC3E}">
        <p14:creationId xmlns:p14="http://schemas.microsoft.com/office/powerpoint/2010/main" val="3901341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548680"/>
            <a:ext cx="7924800" cy="634082"/>
          </a:xfrm>
        </p:spPr>
        <p:txBody>
          <a:bodyPr/>
          <a:lstStyle/>
          <a:p>
            <a:r>
              <a:rPr lang="en-IN" sz="2400" b="1" dirty="0"/>
              <a:t>Usability Test </a:t>
            </a:r>
            <a:r>
              <a:rPr lang="en-IN" sz="2400" b="1" dirty="0" smtClean="0"/>
              <a:t>Cases</a:t>
            </a:r>
            <a:r>
              <a:rPr lang="en-IN" b="1" dirty="0"/>
              <a:t/>
            </a:r>
            <a:br>
              <a:rPr lang="en-IN" b="1" dirty="0"/>
            </a:br>
            <a:endParaRPr lang="en-IN" dirty="0"/>
          </a:p>
        </p:txBody>
      </p:sp>
      <p:sp>
        <p:nvSpPr>
          <p:cNvPr id="3" name="Content Placeholder 2"/>
          <p:cNvSpPr>
            <a:spLocks noGrp="1"/>
          </p:cNvSpPr>
          <p:nvPr>
            <p:ph sz="quarter" idx="13"/>
          </p:nvPr>
        </p:nvSpPr>
        <p:spPr>
          <a:xfrm>
            <a:off x="539552" y="908720"/>
            <a:ext cx="7924800" cy="5184576"/>
          </a:xfrm>
        </p:spPr>
        <p:txBody>
          <a:bodyPr>
            <a:normAutofit/>
          </a:bodyPr>
          <a:lstStyle/>
          <a:p>
            <a:r>
              <a:rPr lang="en-IN" dirty="0" smtClean="0"/>
              <a:t>Usability </a:t>
            </a:r>
            <a:r>
              <a:rPr lang="en-IN" dirty="0"/>
              <a:t>test cases can often be referred to as “tasks” or “scenarios”. Rather than providing detailed step-by-step instructions to execute the test, the tester is presented with a high level scenario or task to complete.</a:t>
            </a:r>
          </a:p>
          <a:p>
            <a:r>
              <a:rPr lang="en-IN" dirty="0"/>
              <a:t>Usability test cases help identify how a user naturally approaches and uses the application. They help guide the tester through various situations and flows. No prior knowledge of the application is necessary.</a:t>
            </a:r>
          </a:p>
          <a:p>
            <a:r>
              <a:rPr lang="en-IN" dirty="0"/>
              <a:t>These test cases are typically prepared by the design team alongside the testing team.</a:t>
            </a:r>
          </a:p>
          <a:p>
            <a:pPr marL="0" indent="0">
              <a:buNone/>
            </a:pPr>
            <a:r>
              <a:rPr lang="en-IN" sz="2400" b="1" dirty="0" smtClean="0"/>
              <a:t>DATABASE TEST CASES</a:t>
            </a:r>
            <a:endParaRPr lang="en-IN" sz="2400" b="1" dirty="0"/>
          </a:p>
          <a:p>
            <a:r>
              <a:rPr lang="en-IN" dirty="0"/>
              <a:t>Test cases for database testing examine what’s happening behind the scenes. </a:t>
            </a:r>
            <a:endParaRPr lang="en-IN" dirty="0" smtClean="0"/>
          </a:p>
          <a:p>
            <a:r>
              <a:rPr lang="en-IN" dirty="0"/>
              <a:t>In order to write these test cases, you need to have a strong understanding of the entire application, the database tables, and the </a:t>
            </a:r>
            <a:r>
              <a:rPr lang="en-IN" dirty="0" err="1"/>
              <a:t>the</a:t>
            </a:r>
            <a:r>
              <a:rPr lang="en-IN" dirty="0"/>
              <a:t> stored procedures. The testing team will often use SQL queries to develop database test cases.</a:t>
            </a:r>
          </a:p>
          <a:p>
            <a:r>
              <a:rPr lang="en-IN" dirty="0"/>
              <a:t>Database tests are used to verify the developer has written the code in a way that stores and handles data in a consistent, safe manner.</a:t>
            </a:r>
          </a:p>
          <a:p>
            <a:endParaRPr lang="en-IN" dirty="0"/>
          </a:p>
          <a:p>
            <a:endParaRPr lang="en-IN" dirty="0"/>
          </a:p>
        </p:txBody>
      </p:sp>
    </p:spTree>
    <p:extLst>
      <p:ext uri="{BB962C8B-B14F-4D97-AF65-F5344CB8AC3E}">
        <p14:creationId xmlns:p14="http://schemas.microsoft.com/office/powerpoint/2010/main" val="1068021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b="1" dirty="0"/>
              <a:t>Security Test Cases</a:t>
            </a:r>
            <a:r>
              <a:rPr lang="en-IN" b="1" dirty="0"/>
              <a:t/>
            </a:r>
            <a:br>
              <a:rPr lang="en-IN" b="1" dirty="0"/>
            </a:br>
            <a:endParaRPr lang="en-IN" dirty="0"/>
          </a:p>
        </p:txBody>
      </p:sp>
      <p:sp>
        <p:nvSpPr>
          <p:cNvPr id="3" name="Content Placeholder 2"/>
          <p:cNvSpPr>
            <a:spLocks noGrp="1"/>
          </p:cNvSpPr>
          <p:nvPr>
            <p:ph sz="quarter" idx="13"/>
          </p:nvPr>
        </p:nvSpPr>
        <p:spPr>
          <a:xfrm>
            <a:off x="467544" y="1052736"/>
            <a:ext cx="7924800" cy="4114800"/>
          </a:xfrm>
        </p:spPr>
        <p:txBody>
          <a:bodyPr>
            <a:normAutofit/>
          </a:bodyPr>
          <a:lstStyle/>
          <a:p>
            <a:r>
              <a:rPr lang="en-IN" dirty="0"/>
              <a:t>Security test cases help ensure the application restricts actions and permissions wherever necessary. These test cases are written to protect data when and where it needs to be safeguarded.</a:t>
            </a:r>
          </a:p>
          <a:p>
            <a:r>
              <a:rPr lang="en-IN" dirty="0"/>
              <a:t>Security test cases are used to drive penetration testing and other types of security-based tests.</a:t>
            </a:r>
          </a:p>
          <a:p>
            <a:r>
              <a:rPr lang="en-IN" dirty="0"/>
              <a:t>Authentication and encryption are often the main focus in security test cases.</a:t>
            </a:r>
          </a:p>
          <a:p>
            <a:pPr marL="0" indent="0">
              <a:buNone/>
            </a:pPr>
            <a:r>
              <a:rPr lang="en-IN" sz="2400" b="1" dirty="0" smtClean="0"/>
              <a:t>USER ACCEPTANCE TEST CASES</a:t>
            </a:r>
          </a:p>
          <a:p>
            <a:r>
              <a:rPr lang="en-IN" dirty="0"/>
              <a:t>User acceptance test cases, or “UAT” test cases, help the team test the user acceptance testing environment. These test cases should be broad, covering all areas of the application.</a:t>
            </a:r>
          </a:p>
          <a:p>
            <a:r>
              <a:rPr lang="en-IN" dirty="0"/>
              <a:t>The purpose of these test cases isn’t to find bugs (hopefully they’ve already been found and fixed in previous testing), but to verify the application is acceptable to the user. </a:t>
            </a:r>
          </a:p>
          <a:p>
            <a:pPr marL="0" indent="0">
              <a:buNone/>
            </a:pPr>
            <a:endParaRPr lang="en-IN" sz="2400" b="1" dirty="0"/>
          </a:p>
          <a:p>
            <a:endParaRPr lang="en-IN" dirty="0"/>
          </a:p>
        </p:txBody>
      </p:sp>
    </p:spTree>
    <p:extLst>
      <p:ext uri="{BB962C8B-B14F-4D97-AF65-F5344CB8AC3E}">
        <p14:creationId xmlns:p14="http://schemas.microsoft.com/office/powerpoint/2010/main" val="1316997123"/>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49</TotalTime>
  <Words>563</Words>
  <Application>Microsoft Office PowerPoint</Application>
  <PresentationFormat>On-screen Show (4:3)</PresentationFormat>
  <Paragraphs>42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Horizon</vt:lpstr>
      <vt:lpstr>TEST CASE</vt:lpstr>
      <vt:lpstr>TYPES</vt:lpstr>
      <vt:lpstr>Functionality Test Cases </vt:lpstr>
      <vt:lpstr>Performance Test Cases </vt:lpstr>
      <vt:lpstr>Usability Test Cases </vt:lpstr>
      <vt:lpstr>Security Test Cases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CASE</dc:title>
  <dc:creator>lenovo1</dc:creator>
  <cp:lastModifiedBy>lenovo1</cp:lastModifiedBy>
  <cp:revision>4</cp:revision>
  <dcterms:created xsi:type="dcterms:W3CDTF">2021-09-22T16:01:18Z</dcterms:created>
  <dcterms:modified xsi:type="dcterms:W3CDTF">2021-09-22T16:51:15Z</dcterms:modified>
</cp:coreProperties>
</file>