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B8EEB84-B42E-489E-B2E9-D8D452D0EEE6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355A9-6D97-4A18-991D-0E6158418A5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531440"/>
            <a:ext cx="7772400" cy="1470025"/>
          </a:xfrm>
        </p:spPr>
        <p:txBody>
          <a:bodyPr/>
          <a:lstStyle/>
          <a:p>
            <a:r>
              <a:rPr lang="en-IN" dirty="0" smtClean="0"/>
              <a:t> TYPES OF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424936" cy="5472608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/>
              <a:t>1.Unit testing: In this testing, where units or components of a software are tested individually.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 smtClean="0"/>
              <a:t>    2.Integration testing: Combining the different units and checking whether its working or not.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 smtClean="0"/>
              <a:t>   3.Regression testing: Non functional tests to ensure that previously developed and tested software still performs after a change. If not then it would be called a regression</a:t>
            </a:r>
          </a:p>
          <a:p>
            <a:pPr algn="l"/>
            <a:endParaRPr lang="en-IN" sz="2000" dirty="0" smtClean="0"/>
          </a:p>
          <a:p>
            <a:pPr algn="l"/>
            <a:r>
              <a:rPr lang="en-IN" sz="2000" dirty="0" smtClean="0"/>
              <a:t>4.Smooke testing: This test is done to make sure that software testing of previous module should be done or not before going to the next step of testing.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 smtClean="0"/>
              <a:t>5.Alpha testing: We check whether this testing is done by the client’s requirements or not, before releasing to the customer’s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360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IN" sz="2000" dirty="0" smtClean="0"/>
              <a:t>6.Beta testing: It is the final round of testing before releasing the product.</a:t>
            </a:r>
          </a:p>
          <a:p>
            <a:pPr marL="137160" indent="0">
              <a:buNone/>
            </a:pPr>
            <a:endParaRPr lang="en-IN" sz="2000" dirty="0"/>
          </a:p>
          <a:p>
            <a:pPr marL="137160" indent="0">
              <a:buNone/>
            </a:pPr>
            <a:r>
              <a:rPr lang="en-IN" sz="2000" dirty="0" smtClean="0"/>
              <a:t>7. System testing: This testing is conducted on a complete integrated system to evaluate the system’s compliance with it’s specified requirements.</a:t>
            </a:r>
          </a:p>
          <a:p>
            <a:pPr marL="137160" indent="0">
              <a:buNone/>
            </a:pPr>
            <a:endParaRPr lang="en-IN" sz="2000" dirty="0"/>
          </a:p>
          <a:p>
            <a:pPr marL="137160" indent="0">
              <a:buNone/>
            </a:pPr>
            <a:r>
              <a:rPr lang="en-IN" sz="2000" dirty="0" smtClean="0"/>
              <a:t>8.Stress testing: In this testing we give unfavourable conditions to the system and check how they perform in those conditions.</a:t>
            </a:r>
          </a:p>
          <a:p>
            <a:pPr marL="137160" indent="0">
              <a:buNone/>
            </a:pPr>
            <a:endParaRPr lang="en-IN" sz="2000" dirty="0"/>
          </a:p>
          <a:p>
            <a:pPr marL="137160" indent="0">
              <a:buNone/>
            </a:pPr>
            <a:r>
              <a:rPr lang="en-IN" sz="2000" dirty="0" smtClean="0"/>
              <a:t>9.Performance testing: It is a s/w testing process used for testing the speed, response time, stability etc. </a:t>
            </a:r>
          </a:p>
          <a:p>
            <a:pPr marL="137160" indent="0">
              <a:buNone/>
            </a:pPr>
            <a:endParaRPr lang="en-IN" sz="2000" dirty="0"/>
          </a:p>
          <a:p>
            <a:pPr marL="137160" indent="0">
              <a:buNone/>
            </a:pPr>
            <a:r>
              <a:rPr lang="en-IN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IN" sz="2000" dirty="0" smtClean="0"/>
              <a:t>10. Object oriented testing: This testing is a combination of various techniques that help to verify and validate object oriented s/w.</a:t>
            </a:r>
          </a:p>
          <a:p>
            <a:pPr marL="137160" indent="0">
              <a:buNone/>
            </a:pPr>
            <a:r>
              <a:rPr lang="en-IN" sz="2000" dirty="0" smtClean="0"/>
              <a:t>This testing is done on the following manner: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/>
              <a:t>Testing of requirements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/>
              <a:t>Analysis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/>
              <a:t>Design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/>
              <a:t>Testing of code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 smtClean="0"/>
              <a:t>User testing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9795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</TotalTime>
  <Words>254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 TYPES OF TESTING</vt:lpstr>
      <vt:lpstr> TYPES OF TESTING</vt:lpstr>
      <vt:lpstr> TYPES OF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TESTING</dc:title>
  <dc:creator>lenovo1</dc:creator>
  <cp:lastModifiedBy>lenovo1</cp:lastModifiedBy>
  <cp:revision>2</cp:revision>
  <dcterms:created xsi:type="dcterms:W3CDTF">2021-09-22T05:09:31Z</dcterms:created>
  <dcterms:modified xsi:type="dcterms:W3CDTF">2021-09-28T04:19:40Z</dcterms:modified>
</cp:coreProperties>
</file>