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6EF66C-2B6E-40B5-AD59-DBA35734A9A6}" v="1295" dt="2021-09-26T16:47:40.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ibha Venkatesh" userId="S::prathibha_venkatesh@thbs.com::bdf8671d-dbe3-4ddf-9d51-bedd0822073b" providerId="AD" clId="Web-{536EF66C-2B6E-40B5-AD59-DBA35734A9A6}"/>
    <pc:docChg chg="addSld modSld addMainMaster delMainMaster">
      <pc:chgData name="Prathibha Venkatesh" userId="S::prathibha_venkatesh@thbs.com::bdf8671d-dbe3-4ddf-9d51-bedd0822073b" providerId="AD" clId="Web-{536EF66C-2B6E-40B5-AD59-DBA35734A9A6}" dt="2021-09-26T16:47:40.377" v="1303" actId="20577"/>
      <pc:docMkLst>
        <pc:docMk/>
      </pc:docMkLst>
      <pc:sldChg chg="addSp modSp mod setBg modClrScheme chgLayout">
        <pc:chgData name="Prathibha Venkatesh" userId="S::prathibha_venkatesh@thbs.com::bdf8671d-dbe3-4ddf-9d51-bedd0822073b" providerId="AD" clId="Web-{536EF66C-2B6E-40B5-AD59-DBA35734A9A6}" dt="2021-09-26T16:03:57.022" v="396" actId="20577"/>
        <pc:sldMkLst>
          <pc:docMk/>
          <pc:sldMk cId="109857222" sldId="256"/>
        </pc:sldMkLst>
        <pc:spChg chg="mod">
          <ac:chgData name="Prathibha Venkatesh" userId="S::prathibha_venkatesh@thbs.com::bdf8671d-dbe3-4ddf-9d51-bedd0822073b" providerId="AD" clId="Web-{536EF66C-2B6E-40B5-AD59-DBA35734A9A6}" dt="2021-09-26T15:45:06.296" v="48"/>
          <ac:spMkLst>
            <pc:docMk/>
            <pc:sldMk cId="109857222" sldId="256"/>
            <ac:spMk id="2" creationId="{00000000-0000-0000-0000-000000000000}"/>
          </ac:spMkLst>
        </pc:spChg>
        <pc:spChg chg="mod">
          <ac:chgData name="Prathibha Venkatesh" userId="S::prathibha_venkatesh@thbs.com::bdf8671d-dbe3-4ddf-9d51-bedd0822073b" providerId="AD" clId="Web-{536EF66C-2B6E-40B5-AD59-DBA35734A9A6}" dt="2021-09-26T16:03:57.022" v="396" actId="20577"/>
          <ac:spMkLst>
            <pc:docMk/>
            <pc:sldMk cId="109857222" sldId="256"/>
            <ac:spMk id="3" creationId="{00000000-0000-0000-0000-000000000000}"/>
          </ac:spMkLst>
        </pc:spChg>
        <pc:spChg chg="add">
          <ac:chgData name="Prathibha Venkatesh" userId="S::prathibha_venkatesh@thbs.com::bdf8671d-dbe3-4ddf-9d51-bedd0822073b" providerId="AD" clId="Web-{536EF66C-2B6E-40B5-AD59-DBA35734A9A6}" dt="2021-09-26T15:45:06.296" v="48"/>
          <ac:spMkLst>
            <pc:docMk/>
            <pc:sldMk cId="109857222" sldId="256"/>
            <ac:spMk id="68" creationId="{CFB03654-F8D1-4066-85B5-5BA57499B18A}"/>
          </ac:spMkLst>
        </pc:spChg>
        <pc:spChg chg="add">
          <ac:chgData name="Prathibha Venkatesh" userId="S::prathibha_venkatesh@thbs.com::bdf8671d-dbe3-4ddf-9d51-bedd0822073b" providerId="AD" clId="Web-{536EF66C-2B6E-40B5-AD59-DBA35734A9A6}" dt="2021-09-26T15:45:06.296" v="48"/>
          <ac:spMkLst>
            <pc:docMk/>
            <pc:sldMk cId="109857222" sldId="256"/>
            <ac:spMk id="70" creationId="{7615BC76-014D-4BD0-A843-994E2D759826}"/>
          </ac:spMkLst>
        </pc:spChg>
        <pc:spChg chg="add">
          <ac:chgData name="Prathibha Venkatesh" userId="S::prathibha_venkatesh@thbs.com::bdf8671d-dbe3-4ddf-9d51-bedd0822073b" providerId="AD" clId="Web-{536EF66C-2B6E-40B5-AD59-DBA35734A9A6}" dt="2021-09-26T15:45:06.296" v="48"/>
          <ac:spMkLst>
            <pc:docMk/>
            <pc:sldMk cId="109857222" sldId="256"/>
            <ac:spMk id="114" creationId="{B1A3BF1A-EF96-468A-B04F-AFDF6621DEFB}"/>
          </ac:spMkLst>
        </pc:spChg>
        <pc:grpChg chg="add">
          <ac:chgData name="Prathibha Venkatesh" userId="S::prathibha_venkatesh@thbs.com::bdf8671d-dbe3-4ddf-9d51-bedd0822073b" providerId="AD" clId="Web-{536EF66C-2B6E-40B5-AD59-DBA35734A9A6}" dt="2021-09-26T15:45:06.296" v="48"/>
          <ac:grpSpMkLst>
            <pc:docMk/>
            <pc:sldMk cId="109857222" sldId="256"/>
            <ac:grpSpMk id="9" creationId="{71AFD227-869A-489C-A9B5-3F0498DF3C0C}"/>
          </ac:grpSpMkLst>
        </pc:grpChg>
        <pc:grpChg chg="add">
          <ac:chgData name="Prathibha Venkatesh" userId="S::prathibha_venkatesh@thbs.com::bdf8671d-dbe3-4ddf-9d51-bedd0822073b" providerId="AD" clId="Web-{536EF66C-2B6E-40B5-AD59-DBA35734A9A6}" dt="2021-09-26T15:45:06.296" v="48"/>
          <ac:grpSpMkLst>
            <pc:docMk/>
            <pc:sldMk cId="109857222" sldId="256"/>
            <ac:grpSpMk id="72" creationId="{39D2483B-7210-454A-B168-51DA3C1611E3}"/>
          </ac:grpSpMkLst>
        </pc:grpChg>
        <pc:grpChg chg="add">
          <ac:chgData name="Prathibha Venkatesh" userId="S::prathibha_venkatesh@thbs.com::bdf8671d-dbe3-4ddf-9d51-bedd0822073b" providerId="AD" clId="Web-{536EF66C-2B6E-40B5-AD59-DBA35734A9A6}" dt="2021-09-26T15:45:06.296" v="48"/>
          <ac:grpSpMkLst>
            <pc:docMk/>
            <pc:sldMk cId="109857222" sldId="256"/>
            <ac:grpSpMk id="116" creationId="{AC1582F5-FF93-46BF-A92F-D4490D6538CB}"/>
          </ac:grpSpMkLst>
        </pc:grpChg>
        <pc:picChg chg="add">
          <ac:chgData name="Prathibha Venkatesh" userId="S::prathibha_venkatesh@thbs.com::bdf8671d-dbe3-4ddf-9d51-bedd0822073b" providerId="AD" clId="Web-{536EF66C-2B6E-40B5-AD59-DBA35734A9A6}" dt="2021-09-26T15:45:06.296" v="48"/>
          <ac:picMkLst>
            <pc:docMk/>
            <pc:sldMk cId="109857222" sldId="256"/>
            <ac:picMk id="4" creationId="{4B0DB5DD-F129-4D78-853B-820EE335D4A9}"/>
          </ac:picMkLst>
        </pc:picChg>
      </pc:sldChg>
      <pc:sldChg chg="addSp delSp modSp new mod setBg">
        <pc:chgData name="Prathibha Venkatesh" userId="S::prathibha_venkatesh@thbs.com::bdf8671d-dbe3-4ddf-9d51-bedd0822073b" providerId="AD" clId="Web-{536EF66C-2B6E-40B5-AD59-DBA35734A9A6}" dt="2021-09-26T16:31:17.869" v="978"/>
        <pc:sldMkLst>
          <pc:docMk/>
          <pc:sldMk cId="1152344951" sldId="257"/>
        </pc:sldMkLst>
        <pc:spChg chg="mod">
          <ac:chgData name="Prathibha Venkatesh" userId="S::prathibha_venkatesh@thbs.com::bdf8671d-dbe3-4ddf-9d51-bedd0822073b" providerId="AD" clId="Web-{536EF66C-2B6E-40B5-AD59-DBA35734A9A6}" dt="2021-09-26T16:31:17.869" v="978"/>
          <ac:spMkLst>
            <pc:docMk/>
            <pc:sldMk cId="1152344951" sldId="257"/>
            <ac:spMk id="2" creationId="{E4B91138-0F71-472E-9156-67F005CD58B5}"/>
          </ac:spMkLst>
        </pc:spChg>
        <pc:spChg chg="del mod">
          <ac:chgData name="Prathibha Venkatesh" userId="S::prathibha_venkatesh@thbs.com::bdf8671d-dbe3-4ddf-9d51-bedd0822073b" providerId="AD" clId="Web-{536EF66C-2B6E-40B5-AD59-DBA35734A9A6}" dt="2021-09-26T16:31:17.869" v="978"/>
          <ac:spMkLst>
            <pc:docMk/>
            <pc:sldMk cId="1152344951" sldId="257"/>
            <ac:spMk id="3" creationId="{429D3DA0-1F18-49B4-8692-F07884DD59DB}"/>
          </ac:spMkLst>
        </pc:spChg>
        <pc:spChg chg="add del">
          <ac:chgData name="Prathibha Venkatesh" userId="S::prathibha_venkatesh@thbs.com::bdf8671d-dbe3-4ddf-9d51-bedd0822073b" providerId="AD" clId="Web-{536EF66C-2B6E-40B5-AD59-DBA35734A9A6}" dt="2021-09-26T16:31:17.869" v="978"/>
          <ac:spMkLst>
            <pc:docMk/>
            <pc:sldMk cId="1152344951" sldId="257"/>
            <ac:spMk id="8" creationId="{9FF4A234-29BA-4B70-BFC0-64FBB64F2A7B}"/>
          </ac:spMkLst>
        </pc:spChg>
        <pc:spChg chg="add del">
          <ac:chgData name="Prathibha Venkatesh" userId="S::prathibha_venkatesh@thbs.com::bdf8671d-dbe3-4ddf-9d51-bedd0822073b" providerId="AD" clId="Web-{536EF66C-2B6E-40B5-AD59-DBA35734A9A6}" dt="2021-09-26T16:31:17.869" v="978"/>
          <ac:spMkLst>
            <pc:docMk/>
            <pc:sldMk cId="1152344951" sldId="257"/>
            <ac:spMk id="10" creationId="{EC2268EF-1ED3-4797-8355-F5078CB18B33}"/>
          </ac:spMkLst>
        </pc:spChg>
        <pc:spChg chg="add">
          <ac:chgData name="Prathibha Venkatesh" userId="S::prathibha_venkatesh@thbs.com::bdf8671d-dbe3-4ddf-9d51-bedd0822073b" providerId="AD" clId="Web-{536EF66C-2B6E-40B5-AD59-DBA35734A9A6}" dt="2021-09-26T16:31:17.869" v="978"/>
          <ac:spMkLst>
            <pc:docMk/>
            <pc:sldMk cId="1152344951" sldId="257"/>
            <ac:spMk id="135" creationId="{4080BC15-6F3E-4EDC-BB73-20706F743138}"/>
          </ac:spMkLst>
        </pc:spChg>
        <pc:spChg chg="add">
          <ac:chgData name="Prathibha Venkatesh" userId="S::prathibha_venkatesh@thbs.com::bdf8671d-dbe3-4ddf-9d51-bedd0822073b" providerId="AD" clId="Web-{536EF66C-2B6E-40B5-AD59-DBA35734A9A6}" dt="2021-09-26T16:31:17.869" v="978"/>
          <ac:spMkLst>
            <pc:docMk/>
            <pc:sldMk cId="1152344951" sldId="257"/>
            <ac:spMk id="137" creationId="{E4E336B8-243A-49D9-9876-4BF3A08D3A8A}"/>
          </ac:spMkLst>
        </pc:spChg>
        <pc:spChg chg="add">
          <ac:chgData name="Prathibha Venkatesh" userId="S::prathibha_venkatesh@thbs.com::bdf8671d-dbe3-4ddf-9d51-bedd0822073b" providerId="AD" clId="Web-{536EF66C-2B6E-40B5-AD59-DBA35734A9A6}" dt="2021-09-26T16:31:17.869" v="978"/>
          <ac:spMkLst>
            <pc:docMk/>
            <pc:sldMk cId="1152344951" sldId="257"/>
            <ac:spMk id="139" creationId="{05F36030-F60E-436E-81FE-74DD0776DB7F}"/>
          </ac:spMkLst>
        </pc:spChg>
        <pc:spChg chg="add">
          <ac:chgData name="Prathibha Venkatesh" userId="S::prathibha_venkatesh@thbs.com::bdf8671d-dbe3-4ddf-9d51-bedd0822073b" providerId="AD" clId="Web-{536EF66C-2B6E-40B5-AD59-DBA35734A9A6}" dt="2021-09-26T16:31:17.869" v="978"/>
          <ac:spMkLst>
            <pc:docMk/>
            <pc:sldMk cId="1152344951" sldId="257"/>
            <ac:spMk id="141" creationId="{800D5F55-AC8B-4C26-ABB0-D8D609EC4643}"/>
          </ac:spMkLst>
        </pc:spChg>
        <pc:spChg chg="add">
          <ac:chgData name="Prathibha Venkatesh" userId="S::prathibha_venkatesh@thbs.com::bdf8671d-dbe3-4ddf-9d51-bedd0822073b" providerId="AD" clId="Web-{536EF66C-2B6E-40B5-AD59-DBA35734A9A6}" dt="2021-09-26T16:31:17.869" v="978"/>
          <ac:spMkLst>
            <pc:docMk/>
            <pc:sldMk cId="1152344951" sldId="257"/>
            <ac:spMk id="143" creationId="{2DF0B83D-C899-44CA-9B54-A9C57E8EB386}"/>
          </ac:spMkLst>
        </pc:spChg>
        <pc:spChg chg="add">
          <ac:chgData name="Prathibha Venkatesh" userId="S::prathibha_venkatesh@thbs.com::bdf8671d-dbe3-4ddf-9d51-bedd0822073b" providerId="AD" clId="Web-{536EF66C-2B6E-40B5-AD59-DBA35734A9A6}" dt="2021-09-26T16:31:17.869" v="978"/>
          <ac:spMkLst>
            <pc:docMk/>
            <pc:sldMk cId="1152344951" sldId="257"/>
            <ac:spMk id="145" creationId="{E16B2E5A-8EC8-4C56-AB77-380486FDF026}"/>
          </ac:spMkLst>
        </pc:spChg>
        <pc:spChg chg="add">
          <ac:chgData name="Prathibha Venkatesh" userId="S::prathibha_venkatesh@thbs.com::bdf8671d-dbe3-4ddf-9d51-bedd0822073b" providerId="AD" clId="Web-{536EF66C-2B6E-40B5-AD59-DBA35734A9A6}" dt="2021-09-26T16:31:17.869" v="978"/>
          <ac:spMkLst>
            <pc:docMk/>
            <pc:sldMk cId="1152344951" sldId="257"/>
            <ac:spMk id="147" creationId="{C87A69CB-2620-4628-9781-88BD40636FCA}"/>
          </ac:spMkLst>
        </pc:spChg>
        <pc:spChg chg="add">
          <ac:chgData name="Prathibha Venkatesh" userId="S::prathibha_venkatesh@thbs.com::bdf8671d-dbe3-4ddf-9d51-bedd0822073b" providerId="AD" clId="Web-{536EF66C-2B6E-40B5-AD59-DBA35734A9A6}" dt="2021-09-26T16:31:17.869" v="978"/>
          <ac:spMkLst>
            <pc:docMk/>
            <pc:sldMk cId="1152344951" sldId="257"/>
            <ac:spMk id="149" creationId="{CABAB4BD-890F-4563-A5CA-536788B1E972}"/>
          </ac:spMkLst>
        </pc:spChg>
        <pc:spChg chg="add">
          <ac:chgData name="Prathibha Venkatesh" userId="S::prathibha_venkatesh@thbs.com::bdf8671d-dbe3-4ddf-9d51-bedd0822073b" providerId="AD" clId="Web-{536EF66C-2B6E-40B5-AD59-DBA35734A9A6}" dt="2021-09-26T16:31:17.869" v="978"/>
          <ac:spMkLst>
            <pc:docMk/>
            <pc:sldMk cId="1152344951" sldId="257"/>
            <ac:spMk id="151" creationId="{24690199-C217-4DCB-9B31-1A45649B0BDA}"/>
          </ac:spMkLst>
        </pc:spChg>
        <pc:spChg chg="add">
          <ac:chgData name="Prathibha Venkatesh" userId="S::prathibha_venkatesh@thbs.com::bdf8671d-dbe3-4ddf-9d51-bedd0822073b" providerId="AD" clId="Web-{536EF66C-2B6E-40B5-AD59-DBA35734A9A6}" dt="2021-09-26T16:31:17.869" v="978"/>
          <ac:spMkLst>
            <pc:docMk/>
            <pc:sldMk cId="1152344951" sldId="257"/>
            <ac:spMk id="153" creationId="{77F70717-3071-4962-8A7C-F9A58151CF98}"/>
          </ac:spMkLst>
        </pc:spChg>
        <pc:spChg chg="add">
          <ac:chgData name="Prathibha Venkatesh" userId="S::prathibha_venkatesh@thbs.com::bdf8671d-dbe3-4ddf-9d51-bedd0822073b" providerId="AD" clId="Web-{536EF66C-2B6E-40B5-AD59-DBA35734A9A6}" dt="2021-09-26T16:31:17.869" v="978"/>
          <ac:spMkLst>
            <pc:docMk/>
            <pc:sldMk cId="1152344951" sldId="257"/>
            <ac:spMk id="155" creationId="{9E870E95-FCD6-4158-861A-5CEC896F525D}"/>
          </ac:spMkLst>
        </pc:spChg>
        <pc:spChg chg="add">
          <ac:chgData name="Prathibha Venkatesh" userId="S::prathibha_venkatesh@thbs.com::bdf8671d-dbe3-4ddf-9d51-bedd0822073b" providerId="AD" clId="Web-{536EF66C-2B6E-40B5-AD59-DBA35734A9A6}" dt="2021-09-26T16:31:17.869" v="978"/>
          <ac:spMkLst>
            <pc:docMk/>
            <pc:sldMk cId="1152344951" sldId="257"/>
            <ac:spMk id="157" creationId="{6E01758F-8AEC-4155-B791-2A8CB8A48200}"/>
          </ac:spMkLst>
        </pc:spChg>
        <pc:spChg chg="add">
          <ac:chgData name="Prathibha Venkatesh" userId="S::prathibha_venkatesh@thbs.com::bdf8671d-dbe3-4ddf-9d51-bedd0822073b" providerId="AD" clId="Web-{536EF66C-2B6E-40B5-AD59-DBA35734A9A6}" dt="2021-09-26T16:31:17.869" v="978"/>
          <ac:spMkLst>
            <pc:docMk/>
            <pc:sldMk cId="1152344951" sldId="257"/>
            <ac:spMk id="159" creationId="{8379C6B3-49BE-4333-B322-AF02BBB41C1E}"/>
          </ac:spMkLst>
        </pc:spChg>
        <pc:spChg chg="add">
          <ac:chgData name="Prathibha Venkatesh" userId="S::prathibha_venkatesh@thbs.com::bdf8671d-dbe3-4ddf-9d51-bedd0822073b" providerId="AD" clId="Web-{536EF66C-2B6E-40B5-AD59-DBA35734A9A6}" dt="2021-09-26T16:31:17.869" v="978"/>
          <ac:spMkLst>
            <pc:docMk/>
            <pc:sldMk cId="1152344951" sldId="257"/>
            <ac:spMk id="161" creationId="{6D7188E6-F4DA-4486-938D-F45FE01A2631}"/>
          </ac:spMkLst>
        </pc:spChg>
        <pc:spChg chg="add">
          <ac:chgData name="Prathibha Venkatesh" userId="S::prathibha_venkatesh@thbs.com::bdf8671d-dbe3-4ddf-9d51-bedd0822073b" providerId="AD" clId="Web-{536EF66C-2B6E-40B5-AD59-DBA35734A9A6}" dt="2021-09-26T16:31:17.869" v="978"/>
          <ac:spMkLst>
            <pc:docMk/>
            <pc:sldMk cId="1152344951" sldId="257"/>
            <ac:spMk id="163" creationId="{CD22207C-B504-40B2-A1EB-2DC9B81625A7}"/>
          </ac:spMkLst>
        </pc:spChg>
        <pc:spChg chg="add">
          <ac:chgData name="Prathibha Venkatesh" userId="S::prathibha_venkatesh@thbs.com::bdf8671d-dbe3-4ddf-9d51-bedd0822073b" providerId="AD" clId="Web-{536EF66C-2B6E-40B5-AD59-DBA35734A9A6}" dt="2021-09-26T16:31:17.869" v="978"/>
          <ac:spMkLst>
            <pc:docMk/>
            <pc:sldMk cId="1152344951" sldId="257"/>
            <ac:spMk id="165" creationId="{0FBC38BC-DE18-4960-A9D4-F24C6F60C017}"/>
          </ac:spMkLst>
        </pc:spChg>
        <pc:spChg chg="add">
          <ac:chgData name="Prathibha Venkatesh" userId="S::prathibha_venkatesh@thbs.com::bdf8671d-dbe3-4ddf-9d51-bedd0822073b" providerId="AD" clId="Web-{536EF66C-2B6E-40B5-AD59-DBA35734A9A6}" dt="2021-09-26T16:31:17.869" v="978"/>
          <ac:spMkLst>
            <pc:docMk/>
            <pc:sldMk cId="1152344951" sldId="257"/>
            <ac:spMk id="167" creationId="{BC872037-D6F5-4CE7-A090-32A977A79F34}"/>
          </ac:spMkLst>
        </pc:spChg>
        <pc:spChg chg="add">
          <ac:chgData name="Prathibha Venkatesh" userId="S::prathibha_venkatesh@thbs.com::bdf8671d-dbe3-4ddf-9d51-bedd0822073b" providerId="AD" clId="Web-{536EF66C-2B6E-40B5-AD59-DBA35734A9A6}" dt="2021-09-26T16:31:17.869" v="978"/>
          <ac:spMkLst>
            <pc:docMk/>
            <pc:sldMk cId="1152344951" sldId="257"/>
            <ac:spMk id="169" creationId="{D3C4B45C-266A-45BF-98FA-CA5409C46209}"/>
          </ac:spMkLst>
        </pc:spChg>
        <pc:spChg chg="add">
          <ac:chgData name="Prathibha Venkatesh" userId="S::prathibha_venkatesh@thbs.com::bdf8671d-dbe3-4ddf-9d51-bedd0822073b" providerId="AD" clId="Web-{536EF66C-2B6E-40B5-AD59-DBA35734A9A6}" dt="2021-09-26T16:31:17.869" v="978"/>
          <ac:spMkLst>
            <pc:docMk/>
            <pc:sldMk cId="1152344951" sldId="257"/>
            <ac:spMk id="171" creationId="{76909582-A285-4EA4-AE72-9DBF0D5659D3}"/>
          </ac:spMkLst>
        </pc:spChg>
        <pc:spChg chg="add">
          <ac:chgData name="Prathibha Venkatesh" userId="S::prathibha_venkatesh@thbs.com::bdf8671d-dbe3-4ddf-9d51-bedd0822073b" providerId="AD" clId="Web-{536EF66C-2B6E-40B5-AD59-DBA35734A9A6}" dt="2021-09-26T16:31:17.869" v="978"/>
          <ac:spMkLst>
            <pc:docMk/>
            <pc:sldMk cId="1152344951" sldId="257"/>
            <ac:spMk id="173" creationId="{A620CFBF-D373-4BA6-BE41-62B50B94578C}"/>
          </ac:spMkLst>
        </pc:spChg>
        <pc:spChg chg="add">
          <ac:chgData name="Prathibha Venkatesh" userId="S::prathibha_venkatesh@thbs.com::bdf8671d-dbe3-4ddf-9d51-bedd0822073b" providerId="AD" clId="Web-{536EF66C-2B6E-40B5-AD59-DBA35734A9A6}" dt="2021-09-26T16:31:17.869" v="978"/>
          <ac:spMkLst>
            <pc:docMk/>
            <pc:sldMk cId="1152344951" sldId="257"/>
            <ac:spMk id="175" creationId="{700BC7B2-0C3D-459F-92C1-3605AA3F092D}"/>
          </ac:spMkLst>
        </pc:spChg>
        <pc:spChg chg="add">
          <ac:chgData name="Prathibha Venkatesh" userId="S::prathibha_venkatesh@thbs.com::bdf8671d-dbe3-4ddf-9d51-bedd0822073b" providerId="AD" clId="Web-{536EF66C-2B6E-40B5-AD59-DBA35734A9A6}" dt="2021-09-26T16:31:17.869" v="978"/>
          <ac:spMkLst>
            <pc:docMk/>
            <pc:sldMk cId="1152344951" sldId="257"/>
            <ac:spMk id="177" creationId="{24F4B005-B785-4A57-9E5A-82D85F00DA39}"/>
          </ac:spMkLst>
        </pc:spChg>
        <pc:spChg chg="add">
          <ac:chgData name="Prathibha Venkatesh" userId="S::prathibha_venkatesh@thbs.com::bdf8671d-dbe3-4ddf-9d51-bedd0822073b" providerId="AD" clId="Web-{536EF66C-2B6E-40B5-AD59-DBA35734A9A6}" dt="2021-09-26T16:31:17.869" v="978"/>
          <ac:spMkLst>
            <pc:docMk/>
            <pc:sldMk cId="1152344951" sldId="257"/>
            <ac:spMk id="179" creationId="{196ED9B6-969E-4AC4-ACD0-95A421BAB391}"/>
          </ac:spMkLst>
        </pc:spChg>
        <pc:spChg chg="add">
          <ac:chgData name="Prathibha Venkatesh" userId="S::prathibha_venkatesh@thbs.com::bdf8671d-dbe3-4ddf-9d51-bedd0822073b" providerId="AD" clId="Web-{536EF66C-2B6E-40B5-AD59-DBA35734A9A6}" dt="2021-09-26T16:31:17.869" v="978"/>
          <ac:spMkLst>
            <pc:docMk/>
            <pc:sldMk cId="1152344951" sldId="257"/>
            <ac:spMk id="181" creationId="{E317ADBB-3E4F-42D2-B7F2-A15924AD500C}"/>
          </ac:spMkLst>
        </pc:spChg>
        <pc:spChg chg="add">
          <ac:chgData name="Prathibha Venkatesh" userId="S::prathibha_venkatesh@thbs.com::bdf8671d-dbe3-4ddf-9d51-bedd0822073b" providerId="AD" clId="Web-{536EF66C-2B6E-40B5-AD59-DBA35734A9A6}" dt="2021-09-26T16:31:17.869" v="978"/>
          <ac:spMkLst>
            <pc:docMk/>
            <pc:sldMk cId="1152344951" sldId="257"/>
            <ac:spMk id="183" creationId="{2E9B2055-E384-472D-91D3-74775CDA167C}"/>
          </ac:spMkLst>
        </pc:spChg>
        <pc:spChg chg="add">
          <ac:chgData name="Prathibha Venkatesh" userId="S::prathibha_venkatesh@thbs.com::bdf8671d-dbe3-4ddf-9d51-bedd0822073b" providerId="AD" clId="Web-{536EF66C-2B6E-40B5-AD59-DBA35734A9A6}" dt="2021-09-26T16:31:17.869" v="978"/>
          <ac:spMkLst>
            <pc:docMk/>
            <pc:sldMk cId="1152344951" sldId="257"/>
            <ac:spMk id="185" creationId="{1F8EFF99-76BF-4F9B-ADAA-B8D310153B74}"/>
          </ac:spMkLst>
        </pc:spChg>
        <pc:spChg chg="add">
          <ac:chgData name="Prathibha Venkatesh" userId="S::prathibha_venkatesh@thbs.com::bdf8671d-dbe3-4ddf-9d51-bedd0822073b" providerId="AD" clId="Web-{536EF66C-2B6E-40B5-AD59-DBA35734A9A6}" dt="2021-09-26T16:31:17.869" v="978"/>
          <ac:spMkLst>
            <pc:docMk/>
            <pc:sldMk cId="1152344951" sldId="257"/>
            <ac:spMk id="187" creationId="{626F1B89-B88E-4CE3-90BF-3704BAF48824}"/>
          </ac:spMkLst>
        </pc:spChg>
        <pc:spChg chg="add">
          <ac:chgData name="Prathibha Venkatesh" userId="S::prathibha_venkatesh@thbs.com::bdf8671d-dbe3-4ddf-9d51-bedd0822073b" providerId="AD" clId="Web-{536EF66C-2B6E-40B5-AD59-DBA35734A9A6}" dt="2021-09-26T16:31:17.869" v="978"/>
          <ac:spMkLst>
            <pc:docMk/>
            <pc:sldMk cId="1152344951" sldId="257"/>
            <ac:spMk id="189" creationId="{C72C1CB8-8213-4EE7-AFFF-B0A74E7A74CA}"/>
          </ac:spMkLst>
        </pc:spChg>
        <pc:spChg chg="add">
          <ac:chgData name="Prathibha Venkatesh" userId="S::prathibha_venkatesh@thbs.com::bdf8671d-dbe3-4ddf-9d51-bedd0822073b" providerId="AD" clId="Web-{536EF66C-2B6E-40B5-AD59-DBA35734A9A6}" dt="2021-09-26T16:31:17.869" v="978"/>
          <ac:spMkLst>
            <pc:docMk/>
            <pc:sldMk cId="1152344951" sldId="257"/>
            <ac:spMk id="191" creationId="{2FF32C41-49E2-459E-9AC4-64269039B12A}"/>
          </ac:spMkLst>
        </pc:spChg>
        <pc:spChg chg="add">
          <ac:chgData name="Prathibha Venkatesh" userId="S::prathibha_venkatesh@thbs.com::bdf8671d-dbe3-4ddf-9d51-bedd0822073b" providerId="AD" clId="Web-{536EF66C-2B6E-40B5-AD59-DBA35734A9A6}" dt="2021-09-26T16:31:17.869" v="978"/>
          <ac:spMkLst>
            <pc:docMk/>
            <pc:sldMk cId="1152344951" sldId="257"/>
            <ac:spMk id="193" creationId="{06B5D5F0-EA51-440D-81A0-FE60CCFBA9C1}"/>
          </ac:spMkLst>
        </pc:spChg>
        <pc:spChg chg="add">
          <ac:chgData name="Prathibha Venkatesh" userId="S::prathibha_venkatesh@thbs.com::bdf8671d-dbe3-4ddf-9d51-bedd0822073b" providerId="AD" clId="Web-{536EF66C-2B6E-40B5-AD59-DBA35734A9A6}" dt="2021-09-26T16:31:17.869" v="978"/>
          <ac:spMkLst>
            <pc:docMk/>
            <pc:sldMk cId="1152344951" sldId="257"/>
            <ac:spMk id="195" creationId="{B7CA6C2F-61C2-486F-B691-E8EB4BA27618}"/>
          </ac:spMkLst>
        </pc:spChg>
        <pc:spChg chg="add">
          <ac:chgData name="Prathibha Venkatesh" userId="S::prathibha_venkatesh@thbs.com::bdf8671d-dbe3-4ddf-9d51-bedd0822073b" providerId="AD" clId="Web-{536EF66C-2B6E-40B5-AD59-DBA35734A9A6}" dt="2021-09-26T16:31:17.869" v="978"/>
          <ac:spMkLst>
            <pc:docMk/>
            <pc:sldMk cId="1152344951" sldId="257"/>
            <ac:spMk id="197" creationId="{A6727626-8944-4EB7-B327-B696FE484D24}"/>
          </ac:spMkLst>
        </pc:spChg>
        <pc:spChg chg="add">
          <ac:chgData name="Prathibha Venkatesh" userId="S::prathibha_venkatesh@thbs.com::bdf8671d-dbe3-4ddf-9d51-bedd0822073b" providerId="AD" clId="Web-{536EF66C-2B6E-40B5-AD59-DBA35734A9A6}" dt="2021-09-26T16:31:17.869" v="978"/>
          <ac:spMkLst>
            <pc:docMk/>
            <pc:sldMk cId="1152344951" sldId="257"/>
            <ac:spMk id="199" creationId="{CFBBE0E2-8BDF-4B26-BEBC-DB799B8F6B44}"/>
          </ac:spMkLst>
        </pc:spChg>
        <pc:spChg chg="add">
          <ac:chgData name="Prathibha Venkatesh" userId="S::prathibha_venkatesh@thbs.com::bdf8671d-dbe3-4ddf-9d51-bedd0822073b" providerId="AD" clId="Web-{536EF66C-2B6E-40B5-AD59-DBA35734A9A6}" dt="2021-09-26T16:31:17.869" v="978"/>
          <ac:spMkLst>
            <pc:docMk/>
            <pc:sldMk cId="1152344951" sldId="257"/>
            <ac:spMk id="201" creationId="{8EB99B25-2662-42DE-8F5D-E0F6F28C859A}"/>
          </ac:spMkLst>
        </pc:spChg>
        <pc:spChg chg="add">
          <ac:chgData name="Prathibha Venkatesh" userId="S::prathibha_venkatesh@thbs.com::bdf8671d-dbe3-4ddf-9d51-bedd0822073b" providerId="AD" clId="Web-{536EF66C-2B6E-40B5-AD59-DBA35734A9A6}" dt="2021-09-26T16:31:17.869" v="978"/>
          <ac:spMkLst>
            <pc:docMk/>
            <pc:sldMk cId="1152344951" sldId="257"/>
            <ac:spMk id="203" creationId="{496BF3B0-761A-4454-BE3C-86B4675DC037}"/>
          </ac:spMkLst>
        </pc:spChg>
        <pc:spChg chg="add">
          <ac:chgData name="Prathibha Venkatesh" userId="S::prathibha_venkatesh@thbs.com::bdf8671d-dbe3-4ddf-9d51-bedd0822073b" providerId="AD" clId="Web-{536EF66C-2B6E-40B5-AD59-DBA35734A9A6}" dt="2021-09-26T16:31:17.869" v="978"/>
          <ac:spMkLst>
            <pc:docMk/>
            <pc:sldMk cId="1152344951" sldId="257"/>
            <ac:spMk id="205" creationId="{B519F0F1-B284-44D5-91E9-5018219AFF78}"/>
          </ac:spMkLst>
        </pc:spChg>
        <pc:spChg chg="add">
          <ac:chgData name="Prathibha Venkatesh" userId="S::prathibha_venkatesh@thbs.com::bdf8671d-dbe3-4ddf-9d51-bedd0822073b" providerId="AD" clId="Web-{536EF66C-2B6E-40B5-AD59-DBA35734A9A6}" dt="2021-09-26T16:31:17.869" v="978"/>
          <ac:spMkLst>
            <pc:docMk/>
            <pc:sldMk cId="1152344951" sldId="257"/>
            <ac:spMk id="207" creationId="{0ED49C08-BE23-43F9-A421-6CD45C78082D}"/>
          </ac:spMkLst>
        </pc:spChg>
        <pc:spChg chg="add">
          <ac:chgData name="Prathibha Venkatesh" userId="S::prathibha_venkatesh@thbs.com::bdf8671d-dbe3-4ddf-9d51-bedd0822073b" providerId="AD" clId="Web-{536EF66C-2B6E-40B5-AD59-DBA35734A9A6}" dt="2021-09-26T16:31:17.869" v="978"/>
          <ac:spMkLst>
            <pc:docMk/>
            <pc:sldMk cId="1152344951" sldId="257"/>
            <ac:spMk id="209" creationId="{92F171FA-0CB2-4F4C-A2F3-1B7B6B0289BD}"/>
          </ac:spMkLst>
        </pc:spChg>
        <pc:spChg chg="add">
          <ac:chgData name="Prathibha Venkatesh" userId="S::prathibha_venkatesh@thbs.com::bdf8671d-dbe3-4ddf-9d51-bedd0822073b" providerId="AD" clId="Web-{536EF66C-2B6E-40B5-AD59-DBA35734A9A6}" dt="2021-09-26T16:31:17.869" v="978"/>
          <ac:spMkLst>
            <pc:docMk/>
            <pc:sldMk cId="1152344951" sldId="257"/>
            <ac:spMk id="211" creationId="{A0073675-5E26-428E-A2F7-2A952D31454B}"/>
          </ac:spMkLst>
        </pc:spChg>
        <pc:spChg chg="add">
          <ac:chgData name="Prathibha Venkatesh" userId="S::prathibha_venkatesh@thbs.com::bdf8671d-dbe3-4ddf-9d51-bedd0822073b" providerId="AD" clId="Web-{536EF66C-2B6E-40B5-AD59-DBA35734A9A6}" dt="2021-09-26T16:31:17.869" v="978"/>
          <ac:spMkLst>
            <pc:docMk/>
            <pc:sldMk cId="1152344951" sldId="257"/>
            <ac:spMk id="213" creationId="{D8C4C7E6-114C-4D16-9FC6-1260653C2375}"/>
          </ac:spMkLst>
        </pc:spChg>
        <pc:spChg chg="add">
          <ac:chgData name="Prathibha Venkatesh" userId="S::prathibha_venkatesh@thbs.com::bdf8671d-dbe3-4ddf-9d51-bedd0822073b" providerId="AD" clId="Web-{536EF66C-2B6E-40B5-AD59-DBA35734A9A6}" dt="2021-09-26T16:31:17.869" v="978"/>
          <ac:spMkLst>
            <pc:docMk/>
            <pc:sldMk cId="1152344951" sldId="257"/>
            <ac:spMk id="215" creationId="{5FB2CD0B-BF87-4FEC-B6B6-0DA50B9314A2}"/>
          </ac:spMkLst>
        </pc:spChg>
        <pc:spChg chg="add">
          <ac:chgData name="Prathibha Venkatesh" userId="S::prathibha_venkatesh@thbs.com::bdf8671d-dbe3-4ddf-9d51-bedd0822073b" providerId="AD" clId="Web-{536EF66C-2B6E-40B5-AD59-DBA35734A9A6}" dt="2021-09-26T16:31:17.869" v="978"/>
          <ac:spMkLst>
            <pc:docMk/>
            <pc:sldMk cId="1152344951" sldId="257"/>
            <ac:spMk id="217" creationId="{D12EC8B9-DE60-44BC-9911-A9CD8EF50666}"/>
          </ac:spMkLst>
        </pc:spChg>
        <pc:spChg chg="add">
          <ac:chgData name="Prathibha Venkatesh" userId="S::prathibha_venkatesh@thbs.com::bdf8671d-dbe3-4ddf-9d51-bedd0822073b" providerId="AD" clId="Web-{536EF66C-2B6E-40B5-AD59-DBA35734A9A6}" dt="2021-09-26T16:31:17.869" v="978"/>
          <ac:spMkLst>
            <pc:docMk/>
            <pc:sldMk cId="1152344951" sldId="257"/>
            <ac:spMk id="219" creationId="{9B0D6CF6-D17B-4DC7-828A-773636910C92}"/>
          </ac:spMkLst>
        </pc:spChg>
        <pc:spChg chg="add">
          <ac:chgData name="Prathibha Venkatesh" userId="S::prathibha_venkatesh@thbs.com::bdf8671d-dbe3-4ddf-9d51-bedd0822073b" providerId="AD" clId="Web-{536EF66C-2B6E-40B5-AD59-DBA35734A9A6}" dt="2021-09-26T16:31:17.869" v="978"/>
          <ac:spMkLst>
            <pc:docMk/>
            <pc:sldMk cId="1152344951" sldId="257"/>
            <ac:spMk id="221" creationId="{8C6933FD-FAB6-403B-9CD4-EF0E06CF799C}"/>
          </ac:spMkLst>
        </pc:spChg>
        <pc:spChg chg="add">
          <ac:chgData name="Prathibha Venkatesh" userId="S::prathibha_venkatesh@thbs.com::bdf8671d-dbe3-4ddf-9d51-bedd0822073b" providerId="AD" clId="Web-{536EF66C-2B6E-40B5-AD59-DBA35734A9A6}" dt="2021-09-26T16:31:17.869" v="978"/>
          <ac:spMkLst>
            <pc:docMk/>
            <pc:sldMk cId="1152344951" sldId="257"/>
            <ac:spMk id="223" creationId="{5C2A4452-6B00-411C-80AB-29AE135B4550}"/>
          </ac:spMkLst>
        </pc:spChg>
        <pc:spChg chg="add">
          <ac:chgData name="Prathibha Venkatesh" userId="S::prathibha_venkatesh@thbs.com::bdf8671d-dbe3-4ddf-9d51-bedd0822073b" providerId="AD" clId="Web-{536EF66C-2B6E-40B5-AD59-DBA35734A9A6}" dt="2021-09-26T16:31:17.869" v="978"/>
          <ac:spMkLst>
            <pc:docMk/>
            <pc:sldMk cId="1152344951" sldId="257"/>
            <ac:spMk id="225" creationId="{3F4D3F48-1D65-45EB-91E2-BEFFB2440C97}"/>
          </ac:spMkLst>
        </pc:spChg>
        <pc:spChg chg="add">
          <ac:chgData name="Prathibha Venkatesh" userId="S::prathibha_venkatesh@thbs.com::bdf8671d-dbe3-4ddf-9d51-bedd0822073b" providerId="AD" clId="Web-{536EF66C-2B6E-40B5-AD59-DBA35734A9A6}" dt="2021-09-26T16:31:17.869" v="978"/>
          <ac:spMkLst>
            <pc:docMk/>
            <pc:sldMk cId="1152344951" sldId="257"/>
            <ac:spMk id="227" creationId="{F5A66334-17A8-4594-AB17-4C33A955B27D}"/>
          </ac:spMkLst>
        </pc:spChg>
        <pc:spChg chg="add">
          <ac:chgData name="Prathibha Venkatesh" userId="S::prathibha_venkatesh@thbs.com::bdf8671d-dbe3-4ddf-9d51-bedd0822073b" providerId="AD" clId="Web-{536EF66C-2B6E-40B5-AD59-DBA35734A9A6}" dt="2021-09-26T16:31:17.869" v="978"/>
          <ac:spMkLst>
            <pc:docMk/>
            <pc:sldMk cId="1152344951" sldId="257"/>
            <ac:spMk id="229" creationId="{FB7FEAD3-708C-4B79-B452-4445C27780D9}"/>
          </ac:spMkLst>
        </pc:spChg>
        <pc:spChg chg="add">
          <ac:chgData name="Prathibha Venkatesh" userId="S::prathibha_venkatesh@thbs.com::bdf8671d-dbe3-4ddf-9d51-bedd0822073b" providerId="AD" clId="Web-{536EF66C-2B6E-40B5-AD59-DBA35734A9A6}" dt="2021-09-26T16:31:17.869" v="978"/>
          <ac:spMkLst>
            <pc:docMk/>
            <pc:sldMk cId="1152344951" sldId="257"/>
            <ac:spMk id="231" creationId="{41281533-9B25-42A4-9F50-34B4F24C0E5B}"/>
          </ac:spMkLst>
        </pc:spChg>
        <pc:spChg chg="add">
          <ac:chgData name="Prathibha Venkatesh" userId="S::prathibha_venkatesh@thbs.com::bdf8671d-dbe3-4ddf-9d51-bedd0822073b" providerId="AD" clId="Web-{536EF66C-2B6E-40B5-AD59-DBA35734A9A6}" dt="2021-09-26T16:31:17.869" v="978"/>
          <ac:spMkLst>
            <pc:docMk/>
            <pc:sldMk cId="1152344951" sldId="257"/>
            <ac:spMk id="233" creationId="{007246F1-084B-45D9-BDD9-99BB53F6C9AD}"/>
          </ac:spMkLst>
        </pc:spChg>
        <pc:spChg chg="add">
          <ac:chgData name="Prathibha Venkatesh" userId="S::prathibha_venkatesh@thbs.com::bdf8671d-dbe3-4ddf-9d51-bedd0822073b" providerId="AD" clId="Web-{536EF66C-2B6E-40B5-AD59-DBA35734A9A6}" dt="2021-09-26T16:31:17.869" v="978"/>
          <ac:spMkLst>
            <pc:docMk/>
            <pc:sldMk cId="1152344951" sldId="257"/>
            <ac:spMk id="235" creationId="{77CDD712-F443-4EDC-B663-5EC5ACD7DBE0}"/>
          </ac:spMkLst>
        </pc:spChg>
        <pc:spChg chg="add">
          <ac:chgData name="Prathibha Venkatesh" userId="S::prathibha_venkatesh@thbs.com::bdf8671d-dbe3-4ddf-9d51-bedd0822073b" providerId="AD" clId="Web-{536EF66C-2B6E-40B5-AD59-DBA35734A9A6}" dt="2021-09-26T16:31:17.869" v="978"/>
          <ac:spMkLst>
            <pc:docMk/>
            <pc:sldMk cId="1152344951" sldId="257"/>
            <ac:spMk id="237" creationId="{4A695BE5-DE27-460F-845F-45BB814FE35C}"/>
          </ac:spMkLst>
        </pc:spChg>
        <pc:spChg chg="add">
          <ac:chgData name="Prathibha Venkatesh" userId="S::prathibha_venkatesh@thbs.com::bdf8671d-dbe3-4ddf-9d51-bedd0822073b" providerId="AD" clId="Web-{536EF66C-2B6E-40B5-AD59-DBA35734A9A6}" dt="2021-09-26T16:31:17.869" v="978"/>
          <ac:spMkLst>
            <pc:docMk/>
            <pc:sldMk cId="1152344951" sldId="257"/>
            <ac:spMk id="239" creationId="{DE28BE4E-1A59-46FF-810A-A8F9A46F7026}"/>
          </ac:spMkLst>
        </pc:spChg>
        <pc:spChg chg="add">
          <ac:chgData name="Prathibha Venkatesh" userId="S::prathibha_venkatesh@thbs.com::bdf8671d-dbe3-4ddf-9d51-bedd0822073b" providerId="AD" clId="Web-{536EF66C-2B6E-40B5-AD59-DBA35734A9A6}" dt="2021-09-26T16:31:17.869" v="978"/>
          <ac:spMkLst>
            <pc:docMk/>
            <pc:sldMk cId="1152344951" sldId="257"/>
            <ac:spMk id="241" creationId="{A3CF799A-9839-4CB1-9381-DCC0C1FE1B37}"/>
          </ac:spMkLst>
        </pc:spChg>
        <pc:spChg chg="add">
          <ac:chgData name="Prathibha Venkatesh" userId="S::prathibha_venkatesh@thbs.com::bdf8671d-dbe3-4ddf-9d51-bedd0822073b" providerId="AD" clId="Web-{536EF66C-2B6E-40B5-AD59-DBA35734A9A6}" dt="2021-09-26T16:31:17.869" v="978"/>
          <ac:spMkLst>
            <pc:docMk/>
            <pc:sldMk cId="1152344951" sldId="257"/>
            <ac:spMk id="243" creationId="{1EFA42E9-27C0-423D-93C8-794A9683FCF1}"/>
          </ac:spMkLst>
        </pc:spChg>
        <pc:spChg chg="add">
          <ac:chgData name="Prathibha Venkatesh" userId="S::prathibha_venkatesh@thbs.com::bdf8671d-dbe3-4ddf-9d51-bedd0822073b" providerId="AD" clId="Web-{536EF66C-2B6E-40B5-AD59-DBA35734A9A6}" dt="2021-09-26T16:31:17.869" v="978"/>
          <ac:spMkLst>
            <pc:docMk/>
            <pc:sldMk cId="1152344951" sldId="257"/>
            <ac:spMk id="245" creationId="{E5B56BED-7578-4E42-889D-34AA58F679ED}"/>
          </ac:spMkLst>
        </pc:spChg>
        <pc:spChg chg="add">
          <ac:chgData name="Prathibha Venkatesh" userId="S::prathibha_venkatesh@thbs.com::bdf8671d-dbe3-4ddf-9d51-bedd0822073b" providerId="AD" clId="Web-{536EF66C-2B6E-40B5-AD59-DBA35734A9A6}" dt="2021-09-26T16:31:17.869" v="978"/>
          <ac:spMkLst>
            <pc:docMk/>
            <pc:sldMk cId="1152344951" sldId="257"/>
            <ac:spMk id="247" creationId="{FCC7DD6E-E0E5-46B9-81B7-3B2F7B333264}"/>
          </ac:spMkLst>
        </pc:spChg>
        <pc:spChg chg="add">
          <ac:chgData name="Prathibha Venkatesh" userId="S::prathibha_venkatesh@thbs.com::bdf8671d-dbe3-4ddf-9d51-bedd0822073b" providerId="AD" clId="Web-{536EF66C-2B6E-40B5-AD59-DBA35734A9A6}" dt="2021-09-26T16:31:17.869" v="978"/>
          <ac:spMkLst>
            <pc:docMk/>
            <pc:sldMk cId="1152344951" sldId="257"/>
            <ac:spMk id="249" creationId="{9C83D9FD-E06E-407B-BA7C-2C2AD5B16C24}"/>
          </ac:spMkLst>
        </pc:spChg>
        <pc:spChg chg="add">
          <ac:chgData name="Prathibha Venkatesh" userId="S::prathibha_venkatesh@thbs.com::bdf8671d-dbe3-4ddf-9d51-bedd0822073b" providerId="AD" clId="Web-{536EF66C-2B6E-40B5-AD59-DBA35734A9A6}" dt="2021-09-26T16:31:17.869" v="978"/>
          <ac:spMkLst>
            <pc:docMk/>
            <pc:sldMk cId="1152344951" sldId="257"/>
            <ac:spMk id="251" creationId="{3C1174EE-071E-4421-BD9C-2C2D84190D2E}"/>
          </ac:spMkLst>
        </pc:spChg>
        <pc:spChg chg="add">
          <ac:chgData name="Prathibha Venkatesh" userId="S::prathibha_venkatesh@thbs.com::bdf8671d-dbe3-4ddf-9d51-bedd0822073b" providerId="AD" clId="Web-{536EF66C-2B6E-40B5-AD59-DBA35734A9A6}" dt="2021-09-26T16:31:17.869" v="978"/>
          <ac:spMkLst>
            <pc:docMk/>
            <pc:sldMk cId="1152344951" sldId="257"/>
            <ac:spMk id="253" creationId="{6F280CAD-1F1B-4F43-99A3-B2EC2A7F30F4}"/>
          </ac:spMkLst>
        </pc:spChg>
        <pc:spChg chg="add">
          <ac:chgData name="Prathibha Venkatesh" userId="S::prathibha_venkatesh@thbs.com::bdf8671d-dbe3-4ddf-9d51-bedd0822073b" providerId="AD" clId="Web-{536EF66C-2B6E-40B5-AD59-DBA35734A9A6}" dt="2021-09-26T16:31:17.869" v="978"/>
          <ac:spMkLst>
            <pc:docMk/>
            <pc:sldMk cId="1152344951" sldId="257"/>
            <ac:spMk id="255" creationId="{0D5C974E-4B43-4FFA-8230-DB0E1993C331}"/>
          </ac:spMkLst>
        </pc:spChg>
        <pc:spChg chg="add">
          <ac:chgData name="Prathibha Venkatesh" userId="S::prathibha_venkatesh@thbs.com::bdf8671d-dbe3-4ddf-9d51-bedd0822073b" providerId="AD" clId="Web-{536EF66C-2B6E-40B5-AD59-DBA35734A9A6}" dt="2021-09-26T16:31:17.869" v="978"/>
          <ac:spMkLst>
            <pc:docMk/>
            <pc:sldMk cId="1152344951" sldId="257"/>
            <ac:spMk id="257" creationId="{A1CACEBA-A7A9-45FB-897A-888150011BC6}"/>
          </ac:spMkLst>
        </pc:spChg>
        <pc:spChg chg="add">
          <ac:chgData name="Prathibha Venkatesh" userId="S::prathibha_venkatesh@thbs.com::bdf8671d-dbe3-4ddf-9d51-bedd0822073b" providerId="AD" clId="Web-{536EF66C-2B6E-40B5-AD59-DBA35734A9A6}" dt="2021-09-26T16:31:17.869" v="978"/>
          <ac:spMkLst>
            <pc:docMk/>
            <pc:sldMk cId="1152344951" sldId="257"/>
            <ac:spMk id="259" creationId="{583E2F4A-E235-4600-A80D-18C1C36EE5FA}"/>
          </ac:spMkLst>
        </pc:spChg>
        <pc:spChg chg="add">
          <ac:chgData name="Prathibha Venkatesh" userId="S::prathibha_venkatesh@thbs.com::bdf8671d-dbe3-4ddf-9d51-bedd0822073b" providerId="AD" clId="Web-{536EF66C-2B6E-40B5-AD59-DBA35734A9A6}" dt="2021-09-26T16:31:17.869" v="978"/>
          <ac:spMkLst>
            <pc:docMk/>
            <pc:sldMk cId="1152344951" sldId="257"/>
            <ac:spMk id="261" creationId="{F16259CF-A0BC-4673-91C7-A7D3CDF7C7FD}"/>
          </ac:spMkLst>
        </pc:spChg>
        <pc:spChg chg="add">
          <ac:chgData name="Prathibha Venkatesh" userId="S::prathibha_venkatesh@thbs.com::bdf8671d-dbe3-4ddf-9d51-bedd0822073b" providerId="AD" clId="Web-{536EF66C-2B6E-40B5-AD59-DBA35734A9A6}" dt="2021-09-26T16:31:17.869" v="978"/>
          <ac:spMkLst>
            <pc:docMk/>
            <pc:sldMk cId="1152344951" sldId="257"/>
            <ac:spMk id="263" creationId="{B09A934A-4464-4C9B-ACAD-9128E0B615E4}"/>
          </ac:spMkLst>
        </pc:spChg>
        <pc:spChg chg="add">
          <ac:chgData name="Prathibha Venkatesh" userId="S::prathibha_venkatesh@thbs.com::bdf8671d-dbe3-4ddf-9d51-bedd0822073b" providerId="AD" clId="Web-{536EF66C-2B6E-40B5-AD59-DBA35734A9A6}" dt="2021-09-26T16:31:17.869" v="978"/>
          <ac:spMkLst>
            <pc:docMk/>
            <pc:sldMk cId="1152344951" sldId="257"/>
            <ac:spMk id="265" creationId="{CB010BB8-6FD4-498C-994D-53C8DC7491EE}"/>
          </ac:spMkLst>
        </pc:spChg>
        <pc:spChg chg="add">
          <ac:chgData name="Prathibha Venkatesh" userId="S::prathibha_venkatesh@thbs.com::bdf8671d-dbe3-4ddf-9d51-bedd0822073b" providerId="AD" clId="Web-{536EF66C-2B6E-40B5-AD59-DBA35734A9A6}" dt="2021-09-26T16:31:17.869" v="978"/>
          <ac:spMkLst>
            <pc:docMk/>
            <pc:sldMk cId="1152344951" sldId="257"/>
            <ac:spMk id="267" creationId="{2D373437-2902-4D8A-B887-F6941556C277}"/>
          </ac:spMkLst>
        </pc:spChg>
        <pc:spChg chg="add">
          <ac:chgData name="Prathibha Venkatesh" userId="S::prathibha_venkatesh@thbs.com::bdf8671d-dbe3-4ddf-9d51-bedd0822073b" providerId="AD" clId="Web-{536EF66C-2B6E-40B5-AD59-DBA35734A9A6}" dt="2021-09-26T16:31:17.869" v="978"/>
          <ac:spMkLst>
            <pc:docMk/>
            <pc:sldMk cId="1152344951" sldId="257"/>
            <ac:spMk id="269" creationId="{217D616F-FDFA-439E-8B09-E55F8234B05F}"/>
          </ac:spMkLst>
        </pc:spChg>
        <pc:spChg chg="add">
          <ac:chgData name="Prathibha Venkatesh" userId="S::prathibha_venkatesh@thbs.com::bdf8671d-dbe3-4ddf-9d51-bedd0822073b" providerId="AD" clId="Web-{536EF66C-2B6E-40B5-AD59-DBA35734A9A6}" dt="2021-09-26T16:31:17.869" v="978"/>
          <ac:spMkLst>
            <pc:docMk/>
            <pc:sldMk cId="1152344951" sldId="257"/>
            <ac:spMk id="271" creationId="{0F74D32E-67FC-452C-A52B-988DB4984338}"/>
          </ac:spMkLst>
        </pc:spChg>
        <pc:spChg chg="add">
          <ac:chgData name="Prathibha Venkatesh" userId="S::prathibha_venkatesh@thbs.com::bdf8671d-dbe3-4ddf-9d51-bedd0822073b" providerId="AD" clId="Web-{536EF66C-2B6E-40B5-AD59-DBA35734A9A6}" dt="2021-09-26T16:31:17.869" v="978"/>
          <ac:spMkLst>
            <pc:docMk/>
            <pc:sldMk cId="1152344951" sldId="257"/>
            <ac:spMk id="273" creationId="{B8F74E45-2803-4A11-9333-3639A1C2F2D9}"/>
          </ac:spMkLst>
        </pc:spChg>
        <pc:spChg chg="add">
          <ac:chgData name="Prathibha Venkatesh" userId="S::prathibha_venkatesh@thbs.com::bdf8671d-dbe3-4ddf-9d51-bedd0822073b" providerId="AD" clId="Web-{536EF66C-2B6E-40B5-AD59-DBA35734A9A6}" dt="2021-09-26T16:31:17.869" v="978"/>
          <ac:spMkLst>
            <pc:docMk/>
            <pc:sldMk cId="1152344951" sldId="257"/>
            <ac:spMk id="275" creationId="{106009C3-0971-47AF-8BD9-2EC8A6A4B2F3}"/>
          </ac:spMkLst>
        </pc:spChg>
        <pc:spChg chg="add">
          <ac:chgData name="Prathibha Venkatesh" userId="S::prathibha_venkatesh@thbs.com::bdf8671d-dbe3-4ddf-9d51-bedd0822073b" providerId="AD" clId="Web-{536EF66C-2B6E-40B5-AD59-DBA35734A9A6}" dt="2021-09-26T16:31:17.869" v="978"/>
          <ac:spMkLst>
            <pc:docMk/>
            <pc:sldMk cId="1152344951" sldId="257"/>
            <ac:spMk id="277" creationId="{ED29B115-F34D-4E41-A4A2-C0CE41C697C8}"/>
          </ac:spMkLst>
        </pc:spChg>
        <pc:spChg chg="add">
          <ac:chgData name="Prathibha Venkatesh" userId="S::prathibha_venkatesh@thbs.com::bdf8671d-dbe3-4ddf-9d51-bedd0822073b" providerId="AD" clId="Web-{536EF66C-2B6E-40B5-AD59-DBA35734A9A6}" dt="2021-09-26T16:31:17.869" v="978"/>
          <ac:spMkLst>
            <pc:docMk/>
            <pc:sldMk cId="1152344951" sldId="257"/>
            <ac:spMk id="279" creationId="{19D4861C-7907-48BF-84E7-96C0E098D43A}"/>
          </ac:spMkLst>
        </pc:spChg>
        <pc:spChg chg="add">
          <ac:chgData name="Prathibha Venkatesh" userId="S::prathibha_venkatesh@thbs.com::bdf8671d-dbe3-4ddf-9d51-bedd0822073b" providerId="AD" clId="Web-{536EF66C-2B6E-40B5-AD59-DBA35734A9A6}" dt="2021-09-26T16:31:17.869" v="978"/>
          <ac:spMkLst>
            <pc:docMk/>
            <pc:sldMk cId="1152344951" sldId="257"/>
            <ac:spMk id="281" creationId="{AEF03EB9-6D77-4E55-BCF2-4402550D39A6}"/>
          </ac:spMkLst>
        </pc:spChg>
        <pc:spChg chg="add">
          <ac:chgData name="Prathibha Venkatesh" userId="S::prathibha_venkatesh@thbs.com::bdf8671d-dbe3-4ddf-9d51-bedd0822073b" providerId="AD" clId="Web-{536EF66C-2B6E-40B5-AD59-DBA35734A9A6}" dt="2021-09-26T16:31:17.869" v="978"/>
          <ac:spMkLst>
            <pc:docMk/>
            <pc:sldMk cId="1152344951" sldId="257"/>
            <ac:spMk id="283" creationId="{1C9C3C8B-A28D-44DF-AA29-02B28AED7148}"/>
          </ac:spMkLst>
        </pc:spChg>
        <pc:spChg chg="add">
          <ac:chgData name="Prathibha Venkatesh" userId="S::prathibha_venkatesh@thbs.com::bdf8671d-dbe3-4ddf-9d51-bedd0822073b" providerId="AD" clId="Web-{536EF66C-2B6E-40B5-AD59-DBA35734A9A6}" dt="2021-09-26T16:31:17.869" v="978"/>
          <ac:spMkLst>
            <pc:docMk/>
            <pc:sldMk cId="1152344951" sldId="257"/>
            <ac:spMk id="285" creationId="{1EB7CB2D-F6AA-4861-B158-DA3E6B923EC2}"/>
          </ac:spMkLst>
        </pc:spChg>
        <pc:spChg chg="add">
          <ac:chgData name="Prathibha Venkatesh" userId="S::prathibha_venkatesh@thbs.com::bdf8671d-dbe3-4ddf-9d51-bedd0822073b" providerId="AD" clId="Web-{536EF66C-2B6E-40B5-AD59-DBA35734A9A6}" dt="2021-09-26T16:31:17.869" v="978"/>
          <ac:spMkLst>
            <pc:docMk/>
            <pc:sldMk cId="1152344951" sldId="257"/>
            <ac:spMk id="287" creationId="{48203367-1F19-4C4F-B38D-929816F787B1}"/>
          </ac:spMkLst>
        </pc:spChg>
        <pc:spChg chg="add">
          <ac:chgData name="Prathibha Venkatesh" userId="S::prathibha_venkatesh@thbs.com::bdf8671d-dbe3-4ddf-9d51-bedd0822073b" providerId="AD" clId="Web-{536EF66C-2B6E-40B5-AD59-DBA35734A9A6}" dt="2021-09-26T16:31:17.869" v="978"/>
          <ac:spMkLst>
            <pc:docMk/>
            <pc:sldMk cId="1152344951" sldId="257"/>
            <ac:spMk id="289" creationId="{B89B3B49-0A7E-4573-9B52-D1B0659831AB}"/>
          </ac:spMkLst>
        </pc:spChg>
        <pc:spChg chg="add">
          <ac:chgData name="Prathibha Venkatesh" userId="S::prathibha_venkatesh@thbs.com::bdf8671d-dbe3-4ddf-9d51-bedd0822073b" providerId="AD" clId="Web-{536EF66C-2B6E-40B5-AD59-DBA35734A9A6}" dt="2021-09-26T16:31:17.869" v="978"/>
          <ac:spMkLst>
            <pc:docMk/>
            <pc:sldMk cId="1152344951" sldId="257"/>
            <ac:spMk id="291" creationId="{0288BD39-0846-445A-BD81-1E34E0E99ED0}"/>
          </ac:spMkLst>
        </pc:spChg>
        <pc:spChg chg="add">
          <ac:chgData name="Prathibha Venkatesh" userId="S::prathibha_venkatesh@thbs.com::bdf8671d-dbe3-4ddf-9d51-bedd0822073b" providerId="AD" clId="Web-{536EF66C-2B6E-40B5-AD59-DBA35734A9A6}" dt="2021-09-26T16:31:17.869" v="978"/>
          <ac:spMkLst>
            <pc:docMk/>
            <pc:sldMk cId="1152344951" sldId="257"/>
            <ac:spMk id="293" creationId="{BA82150B-D747-458F-8C52-72FBA52BCDBA}"/>
          </ac:spMkLst>
        </pc:spChg>
        <pc:spChg chg="add">
          <ac:chgData name="Prathibha Venkatesh" userId="S::prathibha_venkatesh@thbs.com::bdf8671d-dbe3-4ddf-9d51-bedd0822073b" providerId="AD" clId="Web-{536EF66C-2B6E-40B5-AD59-DBA35734A9A6}" dt="2021-09-26T16:31:17.869" v="978"/>
          <ac:spMkLst>
            <pc:docMk/>
            <pc:sldMk cId="1152344951" sldId="257"/>
            <ac:spMk id="295" creationId="{FEBB9D94-7802-4607-9BA4-62FB212BFCC8}"/>
          </ac:spMkLst>
        </pc:spChg>
        <pc:spChg chg="add">
          <ac:chgData name="Prathibha Venkatesh" userId="S::prathibha_venkatesh@thbs.com::bdf8671d-dbe3-4ddf-9d51-bedd0822073b" providerId="AD" clId="Web-{536EF66C-2B6E-40B5-AD59-DBA35734A9A6}" dt="2021-09-26T16:31:17.869" v="978"/>
          <ac:spMkLst>
            <pc:docMk/>
            <pc:sldMk cId="1152344951" sldId="257"/>
            <ac:spMk id="297" creationId="{24743784-06E3-4913-9DFD-2FCBF9D929C9}"/>
          </ac:spMkLst>
        </pc:spChg>
        <pc:spChg chg="add">
          <ac:chgData name="Prathibha Venkatesh" userId="S::prathibha_venkatesh@thbs.com::bdf8671d-dbe3-4ddf-9d51-bedd0822073b" providerId="AD" clId="Web-{536EF66C-2B6E-40B5-AD59-DBA35734A9A6}" dt="2021-09-26T16:31:17.869" v="978"/>
          <ac:spMkLst>
            <pc:docMk/>
            <pc:sldMk cId="1152344951" sldId="257"/>
            <ac:spMk id="299" creationId="{25CD3315-6611-406F-AF95-2EF9F5A5B048}"/>
          </ac:spMkLst>
        </pc:spChg>
        <pc:spChg chg="add">
          <ac:chgData name="Prathibha Venkatesh" userId="S::prathibha_venkatesh@thbs.com::bdf8671d-dbe3-4ddf-9d51-bedd0822073b" providerId="AD" clId="Web-{536EF66C-2B6E-40B5-AD59-DBA35734A9A6}" dt="2021-09-26T16:31:17.869" v="978"/>
          <ac:spMkLst>
            <pc:docMk/>
            <pc:sldMk cId="1152344951" sldId="257"/>
            <ac:spMk id="301" creationId="{EB447648-FE0A-4D8E-86B8-D38D5F938BF4}"/>
          </ac:spMkLst>
        </pc:spChg>
        <pc:spChg chg="add">
          <ac:chgData name="Prathibha Venkatesh" userId="S::prathibha_venkatesh@thbs.com::bdf8671d-dbe3-4ddf-9d51-bedd0822073b" providerId="AD" clId="Web-{536EF66C-2B6E-40B5-AD59-DBA35734A9A6}" dt="2021-09-26T16:31:17.869" v="978"/>
          <ac:spMkLst>
            <pc:docMk/>
            <pc:sldMk cId="1152344951" sldId="257"/>
            <ac:spMk id="303" creationId="{4B0A51D7-FF65-4E97-9E1A-8C4688E86263}"/>
          </ac:spMkLst>
        </pc:spChg>
        <pc:spChg chg="add">
          <ac:chgData name="Prathibha Venkatesh" userId="S::prathibha_venkatesh@thbs.com::bdf8671d-dbe3-4ddf-9d51-bedd0822073b" providerId="AD" clId="Web-{536EF66C-2B6E-40B5-AD59-DBA35734A9A6}" dt="2021-09-26T16:31:17.869" v="978"/>
          <ac:spMkLst>
            <pc:docMk/>
            <pc:sldMk cId="1152344951" sldId="257"/>
            <ac:spMk id="305" creationId="{008FF77B-AC18-4E35-BB9B-0CA39278F7BC}"/>
          </ac:spMkLst>
        </pc:spChg>
        <pc:spChg chg="add">
          <ac:chgData name="Prathibha Venkatesh" userId="S::prathibha_venkatesh@thbs.com::bdf8671d-dbe3-4ddf-9d51-bedd0822073b" providerId="AD" clId="Web-{536EF66C-2B6E-40B5-AD59-DBA35734A9A6}" dt="2021-09-26T16:31:17.869" v="978"/>
          <ac:spMkLst>
            <pc:docMk/>
            <pc:sldMk cId="1152344951" sldId="257"/>
            <ac:spMk id="307" creationId="{E71F6428-AC25-4A5A-8439-04768A17B6F8}"/>
          </ac:spMkLst>
        </pc:spChg>
        <pc:spChg chg="add">
          <ac:chgData name="Prathibha Venkatesh" userId="S::prathibha_venkatesh@thbs.com::bdf8671d-dbe3-4ddf-9d51-bedd0822073b" providerId="AD" clId="Web-{536EF66C-2B6E-40B5-AD59-DBA35734A9A6}" dt="2021-09-26T16:31:17.869" v="978"/>
          <ac:spMkLst>
            <pc:docMk/>
            <pc:sldMk cId="1152344951" sldId="257"/>
            <ac:spMk id="309" creationId="{F237A1D4-9D62-4DEA-BD39-E5EC93B33BEF}"/>
          </ac:spMkLst>
        </pc:spChg>
        <pc:spChg chg="add">
          <ac:chgData name="Prathibha Venkatesh" userId="S::prathibha_venkatesh@thbs.com::bdf8671d-dbe3-4ddf-9d51-bedd0822073b" providerId="AD" clId="Web-{536EF66C-2B6E-40B5-AD59-DBA35734A9A6}" dt="2021-09-26T16:31:17.869" v="978"/>
          <ac:spMkLst>
            <pc:docMk/>
            <pc:sldMk cId="1152344951" sldId="257"/>
            <ac:spMk id="311" creationId="{87E919CC-AC41-4F0D-A842-792D7A418795}"/>
          </ac:spMkLst>
        </pc:spChg>
        <pc:spChg chg="add">
          <ac:chgData name="Prathibha Venkatesh" userId="S::prathibha_venkatesh@thbs.com::bdf8671d-dbe3-4ddf-9d51-bedd0822073b" providerId="AD" clId="Web-{536EF66C-2B6E-40B5-AD59-DBA35734A9A6}" dt="2021-09-26T16:31:17.869" v="978"/>
          <ac:spMkLst>
            <pc:docMk/>
            <pc:sldMk cId="1152344951" sldId="257"/>
            <ac:spMk id="313" creationId="{965D7305-50C2-4D93-8832-19DC70C5BD23}"/>
          </ac:spMkLst>
        </pc:spChg>
        <pc:spChg chg="add">
          <ac:chgData name="Prathibha Venkatesh" userId="S::prathibha_venkatesh@thbs.com::bdf8671d-dbe3-4ddf-9d51-bedd0822073b" providerId="AD" clId="Web-{536EF66C-2B6E-40B5-AD59-DBA35734A9A6}" dt="2021-09-26T16:31:17.869" v="978"/>
          <ac:spMkLst>
            <pc:docMk/>
            <pc:sldMk cId="1152344951" sldId="257"/>
            <ac:spMk id="315" creationId="{E0E5EA9F-6192-466D-BF45-46D9BCE3BDB7}"/>
          </ac:spMkLst>
        </pc:spChg>
        <pc:spChg chg="add">
          <ac:chgData name="Prathibha Venkatesh" userId="S::prathibha_venkatesh@thbs.com::bdf8671d-dbe3-4ddf-9d51-bedd0822073b" providerId="AD" clId="Web-{536EF66C-2B6E-40B5-AD59-DBA35734A9A6}" dt="2021-09-26T16:31:17.869" v="978"/>
          <ac:spMkLst>
            <pc:docMk/>
            <pc:sldMk cId="1152344951" sldId="257"/>
            <ac:spMk id="317" creationId="{CFF6BE31-4842-4659-8D68-63423F82691E}"/>
          </ac:spMkLst>
        </pc:spChg>
        <pc:spChg chg="add">
          <ac:chgData name="Prathibha Venkatesh" userId="S::prathibha_venkatesh@thbs.com::bdf8671d-dbe3-4ddf-9d51-bedd0822073b" providerId="AD" clId="Web-{536EF66C-2B6E-40B5-AD59-DBA35734A9A6}" dt="2021-09-26T16:31:17.869" v="978"/>
          <ac:spMkLst>
            <pc:docMk/>
            <pc:sldMk cId="1152344951" sldId="257"/>
            <ac:spMk id="319" creationId="{3EC2112B-E2EC-492A-8AF9-D78F4B4A99B6}"/>
          </ac:spMkLst>
        </pc:spChg>
        <pc:spChg chg="add">
          <ac:chgData name="Prathibha Venkatesh" userId="S::prathibha_venkatesh@thbs.com::bdf8671d-dbe3-4ddf-9d51-bedd0822073b" providerId="AD" clId="Web-{536EF66C-2B6E-40B5-AD59-DBA35734A9A6}" dt="2021-09-26T16:31:17.869" v="978"/>
          <ac:spMkLst>
            <pc:docMk/>
            <pc:sldMk cId="1152344951" sldId="257"/>
            <ac:spMk id="321" creationId="{EB635BC8-61BC-44D5-AA11-9A308B3BA493}"/>
          </ac:spMkLst>
        </pc:spChg>
        <pc:spChg chg="add">
          <ac:chgData name="Prathibha Venkatesh" userId="S::prathibha_venkatesh@thbs.com::bdf8671d-dbe3-4ddf-9d51-bedd0822073b" providerId="AD" clId="Web-{536EF66C-2B6E-40B5-AD59-DBA35734A9A6}" dt="2021-09-26T16:31:17.869" v="978"/>
          <ac:spMkLst>
            <pc:docMk/>
            <pc:sldMk cId="1152344951" sldId="257"/>
            <ac:spMk id="323" creationId="{7E9ACE65-00C6-4A75-8F61-CCADAF3EC144}"/>
          </ac:spMkLst>
        </pc:spChg>
        <pc:spChg chg="add">
          <ac:chgData name="Prathibha Venkatesh" userId="S::prathibha_venkatesh@thbs.com::bdf8671d-dbe3-4ddf-9d51-bedd0822073b" providerId="AD" clId="Web-{536EF66C-2B6E-40B5-AD59-DBA35734A9A6}" dt="2021-09-26T16:31:17.869" v="978"/>
          <ac:spMkLst>
            <pc:docMk/>
            <pc:sldMk cId="1152344951" sldId="257"/>
            <ac:spMk id="325" creationId="{5D7163FE-5ADD-41E7-985B-F95E7E048402}"/>
          </ac:spMkLst>
        </pc:spChg>
        <pc:spChg chg="add">
          <ac:chgData name="Prathibha Venkatesh" userId="S::prathibha_venkatesh@thbs.com::bdf8671d-dbe3-4ddf-9d51-bedd0822073b" providerId="AD" clId="Web-{536EF66C-2B6E-40B5-AD59-DBA35734A9A6}" dt="2021-09-26T16:31:17.869" v="978"/>
          <ac:spMkLst>
            <pc:docMk/>
            <pc:sldMk cId="1152344951" sldId="257"/>
            <ac:spMk id="327" creationId="{DCD7108A-C70D-4FD9-B91A-0E9F9501AEFB}"/>
          </ac:spMkLst>
        </pc:spChg>
        <pc:spChg chg="add">
          <ac:chgData name="Prathibha Venkatesh" userId="S::prathibha_venkatesh@thbs.com::bdf8671d-dbe3-4ddf-9d51-bedd0822073b" providerId="AD" clId="Web-{536EF66C-2B6E-40B5-AD59-DBA35734A9A6}" dt="2021-09-26T16:31:17.869" v="978"/>
          <ac:spMkLst>
            <pc:docMk/>
            <pc:sldMk cId="1152344951" sldId="257"/>
            <ac:spMk id="329" creationId="{3C0CF799-2713-48A8-94DF-F8CB5F332436}"/>
          </ac:spMkLst>
        </pc:spChg>
        <pc:spChg chg="add">
          <ac:chgData name="Prathibha Venkatesh" userId="S::prathibha_venkatesh@thbs.com::bdf8671d-dbe3-4ddf-9d51-bedd0822073b" providerId="AD" clId="Web-{536EF66C-2B6E-40B5-AD59-DBA35734A9A6}" dt="2021-09-26T16:31:17.869" v="978"/>
          <ac:spMkLst>
            <pc:docMk/>
            <pc:sldMk cId="1152344951" sldId="257"/>
            <ac:spMk id="331" creationId="{00B8B62E-6551-4805-BD5A-5188FE5D3A79}"/>
          </ac:spMkLst>
        </pc:spChg>
        <pc:spChg chg="add">
          <ac:chgData name="Prathibha Venkatesh" userId="S::prathibha_venkatesh@thbs.com::bdf8671d-dbe3-4ddf-9d51-bedd0822073b" providerId="AD" clId="Web-{536EF66C-2B6E-40B5-AD59-DBA35734A9A6}" dt="2021-09-26T16:31:17.869" v="978"/>
          <ac:spMkLst>
            <pc:docMk/>
            <pc:sldMk cId="1152344951" sldId="257"/>
            <ac:spMk id="333" creationId="{DFCCEBA8-5961-480A-9134-51605F650B85}"/>
          </ac:spMkLst>
        </pc:spChg>
        <pc:spChg chg="add">
          <ac:chgData name="Prathibha Venkatesh" userId="S::prathibha_venkatesh@thbs.com::bdf8671d-dbe3-4ddf-9d51-bedd0822073b" providerId="AD" clId="Web-{536EF66C-2B6E-40B5-AD59-DBA35734A9A6}" dt="2021-09-26T16:31:17.869" v="978"/>
          <ac:spMkLst>
            <pc:docMk/>
            <pc:sldMk cId="1152344951" sldId="257"/>
            <ac:spMk id="335" creationId="{724D4F80-B109-4438-BC6D-ABB522B44115}"/>
          </ac:spMkLst>
        </pc:spChg>
        <pc:spChg chg="add">
          <ac:chgData name="Prathibha Venkatesh" userId="S::prathibha_venkatesh@thbs.com::bdf8671d-dbe3-4ddf-9d51-bedd0822073b" providerId="AD" clId="Web-{536EF66C-2B6E-40B5-AD59-DBA35734A9A6}" dt="2021-09-26T16:31:17.869" v="978"/>
          <ac:spMkLst>
            <pc:docMk/>
            <pc:sldMk cId="1152344951" sldId="257"/>
            <ac:spMk id="337" creationId="{52A7149F-5A3F-4537-981A-974C7409CAF3}"/>
          </ac:spMkLst>
        </pc:spChg>
        <pc:spChg chg="add">
          <ac:chgData name="Prathibha Venkatesh" userId="S::prathibha_venkatesh@thbs.com::bdf8671d-dbe3-4ddf-9d51-bedd0822073b" providerId="AD" clId="Web-{536EF66C-2B6E-40B5-AD59-DBA35734A9A6}" dt="2021-09-26T16:31:17.869" v="978"/>
          <ac:spMkLst>
            <pc:docMk/>
            <pc:sldMk cId="1152344951" sldId="257"/>
            <ac:spMk id="339" creationId="{89A8D3E3-3518-4738-B94E-F7DD9818D8D2}"/>
          </ac:spMkLst>
        </pc:spChg>
        <pc:spChg chg="add">
          <ac:chgData name="Prathibha Venkatesh" userId="S::prathibha_venkatesh@thbs.com::bdf8671d-dbe3-4ddf-9d51-bedd0822073b" providerId="AD" clId="Web-{536EF66C-2B6E-40B5-AD59-DBA35734A9A6}" dt="2021-09-26T16:31:17.869" v="978"/>
          <ac:spMkLst>
            <pc:docMk/>
            <pc:sldMk cId="1152344951" sldId="257"/>
            <ac:spMk id="341" creationId="{FA796F21-7CE5-4483-A137-919B3D433BDF}"/>
          </ac:spMkLst>
        </pc:spChg>
        <pc:spChg chg="add">
          <ac:chgData name="Prathibha Venkatesh" userId="S::prathibha_venkatesh@thbs.com::bdf8671d-dbe3-4ddf-9d51-bedd0822073b" providerId="AD" clId="Web-{536EF66C-2B6E-40B5-AD59-DBA35734A9A6}" dt="2021-09-26T16:31:17.869" v="978"/>
          <ac:spMkLst>
            <pc:docMk/>
            <pc:sldMk cId="1152344951" sldId="257"/>
            <ac:spMk id="343" creationId="{57FC30BB-0D8F-43B0-910E-7DDE8C9331FA}"/>
          </ac:spMkLst>
        </pc:spChg>
        <pc:spChg chg="add">
          <ac:chgData name="Prathibha Venkatesh" userId="S::prathibha_venkatesh@thbs.com::bdf8671d-dbe3-4ddf-9d51-bedd0822073b" providerId="AD" clId="Web-{536EF66C-2B6E-40B5-AD59-DBA35734A9A6}" dt="2021-09-26T16:31:17.869" v="978"/>
          <ac:spMkLst>
            <pc:docMk/>
            <pc:sldMk cId="1152344951" sldId="257"/>
            <ac:spMk id="345" creationId="{D938207F-A865-48E5-A15D-FD578BC59D89}"/>
          </ac:spMkLst>
        </pc:spChg>
        <pc:spChg chg="add">
          <ac:chgData name="Prathibha Venkatesh" userId="S::prathibha_venkatesh@thbs.com::bdf8671d-dbe3-4ddf-9d51-bedd0822073b" providerId="AD" clId="Web-{536EF66C-2B6E-40B5-AD59-DBA35734A9A6}" dt="2021-09-26T16:31:17.869" v="978"/>
          <ac:spMkLst>
            <pc:docMk/>
            <pc:sldMk cId="1152344951" sldId="257"/>
            <ac:spMk id="347" creationId="{04637E45-0880-40BC-B488-4EA4CA435620}"/>
          </ac:spMkLst>
        </pc:spChg>
        <pc:grpChg chg="add del">
          <ac:chgData name="Prathibha Venkatesh" userId="S::prathibha_venkatesh@thbs.com::bdf8671d-dbe3-4ddf-9d51-bedd0822073b" providerId="AD" clId="Web-{536EF66C-2B6E-40B5-AD59-DBA35734A9A6}" dt="2021-09-26T16:31:17.869" v="978"/>
          <ac:grpSpMkLst>
            <pc:docMk/>
            <pc:sldMk cId="1152344951" sldId="257"/>
            <ac:grpSpMk id="12" creationId="{60756232-7BA9-4CEA-9C9D-67E53C91BF23}"/>
          </ac:grpSpMkLst>
        </pc:grpChg>
        <pc:grpChg chg="add del">
          <ac:chgData name="Prathibha Venkatesh" userId="S::prathibha_venkatesh@thbs.com::bdf8671d-dbe3-4ddf-9d51-bedd0822073b" providerId="AD" clId="Web-{536EF66C-2B6E-40B5-AD59-DBA35734A9A6}" dt="2021-09-26T16:31:17.869" v="978"/>
          <ac:grpSpMkLst>
            <pc:docMk/>
            <pc:sldMk cId="1152344951" sldId="257"/>
            <ac:grpSpMk id="71" creationId="{794267EB-8640-4DF3-9F5F-F389951094EA}"/>
          </ac:grpSpMkLst>
        </pc:grpChg>
        <pc:graphicFrameChg chg="add">
          <ac:chgData name="Prathibha Venkatesh" userId="S::prathibha_venkatesh@thbs.com::bdf8671d-dbe3-4ddf-9d51-bedd0822073b" providerId="AD" clId="Web-{536EF66C-2B6E-40B5-AD59-DBA35734A9A6}" dt="2021-09-26T16:31:17.869" v="978"/>
          <ac:graphicFrameMkLst>
            <pc:docMk/>
            <pc:sldMk cId="1152344951" sldId="257"/>
            <ac:graphicFrameMk id="131" creationId="{DE4E181E-7EB8-488B-808E-47D8AEB5B800}"/>
          </ac:graphicFrameMkLst>
        </pc:graphicFrameChg>
      </pc:sldChg>
      <pc:sldChg chg="addSp modSp new mod setBg">
        <pc:chgData name="Prathibha Venkatesh" userId="S::prathibha_venkatesh@thbs.com::bdf8671d-dbe3-4ddf-9d51-bedd0822073b" providerId="AD" clId="Web-{536EF66C-2B6E-40B5-AD59-DBA35734A9A6}" dt="2021-09-26T16:47:40.377" v="1303" actId="20577"/>
        <pc:sldMkLst>
          <pc:docMk/>
          <pc:sldMk cId="2145137151" sldId="258"/>
        </pc:sldMkLst>
        <pc:spChg chg="mod">
          <ac:chgData name="Prathibha Venkatesh" userId="S::prathibha_venkatesh@thbs.com::bdf8671d-dbe3-4ddf-9d51-bedd0822073b" providerId="AD" clId="Web-{536EF66C-2B6E-40B5-AD59-DBA35734A9A6}" dt="2021-09-26T16:31:02.744" v="977"/>
          <ac:spMkLst>
            <pc:docMk/>
            <pc:sldMk cId="2145137151" sldId="258"/>
            <ac:spMk id="2" creationId="{90BD3867-262F-48B9-9DC1-4AE94CDC90E3}"/>
          </ac:spMkLst>
        </pc:spChg>
        <pc:spChg chg="mod">
          <ac:chgData name="Prathibha Venkatesh" userId="S::prathibha_venkatesh@thbs.com::bdf8671d-dbe3-4ddf-9d51-bedd0822073b" providerId="AD" clId="Web-{536EF66C-2B6E-40B5-AD59-DBA35734A9A6}" dt="2021-09-26T16:47:40.377" v="1303" actId="20577"/>
          <ac:spMkLst>
            <pc:docMk/>
            <pc:sldMk cId="2145137151" sldId="258"/>
            <ac:spMk id="3" creationId="{C060DB7B-17DB-433B-BFD3-55DC2E4829A5}"/>
          </ac:spMkLst>
        </pc:spChg>
        <pc:spChg chg="add">
          <ac:chgData name="Prathibha Venkatesh" userId="S::prathibha_venkatesh@thbs.com::bdf8671d-dbe3-4ddf-9d51-bedd0822073b" providerId="AD" clId="Web-{536EF66C-2B6E-40B5-AD59-DBA35734A9A6}" dt="2021-09-26T16:31:02.744" v="977"/>
          <ac:spMkLst>
            <pc:docMk/>
            <pc:sldMk cId="2145137151" sldId="258"/>
            <ac:spMk id="8" creationId="{9FF4A234-29BA-4B70-BFC0-64FBB64F2A7B}"/>
          </ac:spMkLst>
        </pc:spChg>
        <pc:spChg chg="add">
          <ac:chgData name="Prathibha Venkatesh" userId="S::prathibha_venkatesh@thbs.com::bdf8671d-dbe3-4ddf-9d51-bedd0822073b" providerId="AD" clId="Web-{536EF66C-2B6E-40B5-AD59-DBA35734A9A6}" dt="2021-09-26T16:31:02.744" v="977"/>
          <ac:spMkLst>
            <pc:docMk/>
            <pc:sldMk cId="2145137151" sldId="258"/>
            <ac:spMk id="10" creationId="{EC2268EF-1ED3-4797-8355-F5078CB18B33}"/>
          </ac:spMkLst>
        </pc:spChg>
        <pc:grpChg chg="add">
          <ac:chgData name="Prathibha Venkatesh" userId="S::prathibha_venkatesh@thbs.com::bdf8671d-dbe3-4ddf-9d51-bedd0822073b" providerId="AD" clId="Web-{536EF66C-2B6E-40B5-AD59-DBA35734A9A6}" dt="2021-09-26T16:31:02.744" v="977"/>
          <ac:grpSpMkLst>
            <pc:docMk/>
            <pc:sldMk cId="2145137151" sldId="258"/>
            <ac:grpSpMk id="12" creationId="{82A54BA0-BEFE-4BA5-A3C1-FE85FE03E820}"/>
          </ac:grpSpMkLst>
        </pc:grpChg>
      </pc:sldChg>
      <pc:sldChg chg="addSp delSp modSp new mod setBg">
        <pc:chgData name="Prathibha Venkatesh" userId="S::prathibha_venkatesh@thbs.com::bdf8671d-dbe3-4ddf-9d51-bedd0822073b" providerId="AD" clId="Web-{536EF66C-2B6E-40B5-AD59-DBA35734A9A6}" dt="2021-09-26T16:30:33.119" v="976"/>
        <pc:sldMkLst>
          <pc:docMk/>
          <pc:sldMk cId="3069987539" sldId="259"/>
        </pc:sldMkLst>
        <pc:spChg chg="mod">
          <ac:chgData name="Prathibha Venkatesh" userId="S::prathibha_venkatesh@thbs.com::bdf8671d-dbe3-4ddf-9d51-bedd0822073b" providerId="AD" clId="Web-{536EF66C-2B6E-40B5-AD59-DBA35734A9A6}" dt="2021-09-26T16:30:33.119" v="976"/>
          <ac:spMkLst>
            <pc:docMk/>
            <pc:sldMk cId="3069987539" sldId="259"/>
            <ac:spMk id="2" creationId="{9DD54BAB-3E92-454C-8958-7CD7D0498253}"/>
          </ac:spMkLst>
        </pc:spChg>
        <pc:spChg chg="del mod">
          <ac:chgData name="Prathibha Venkatesh" userId="S::prathibha_venkatesh@thbs.com::bdf8671d-dbe3-4ddf-9d51-bedd0822073b" providerId="AD" clId="Web-{536EF66C-2B6E-40B5-AD59-DBA35734A9A6}" dt="2021-09-26T16:30:33.119" v="976"/>
          <ac:spMkLst>
            <pc:docMk/>
            <pc:sldMk cId="3069987539" sldId="259"/>
            <ac:spMk id="3" creationId="{65C570AA-9D16-4B93-A94B-470D28D6E7E8}"/>
          </ac:spMkLst>
        </pc:spChg>
        <pc:spChg chg="add">
          <ac:chgData name="Prathibha Venkatesh" userId="S::prathibha_venkatesh@thbs.com::bdf8671d-dbe3-4ddf-9d51-bedd0822073b" providerId="AD" clId="Web-{536EF66C-2B6E-40B5-AD59-DBA35734A9A6}" dt="2021-09-26T16:30:33.119" v="976"/>
          <ac:spMkLst>
            <pc:docMk/>
            <pc:sldMk cId="3069987539" sldId="259"/>
            <ac:spMk id="9" creationId="{4080BC15-6F3E-4EDC-BB73-20706F743138}"/>
          </ac:spMkLst>
        </pc:spChg>
        <pc:spChg chg="add">
          <ac:chgData name="Prathibha Venkatesh" userId="S::prathibha_venkatesh@thbs.com::bdf8671d-dbe3-4ddf-9d51-bedd0822073b" providerId="AD" clId="Web-{536EF66C-2B6E-40B5-AD59-DBA35734A9A6}" dt="2021-09-26T16:30:33.119" v="976"/>
          <ac:spMkLst>
            <pc:docMk/>
            <pc:sldMk cId="3069987539" sldId="259"/>
            <ac:spMk id="11" creationId="{E4E336B8-243A-49D9-9876-4BF3A08D3A8A}"/>
          </ac:spMkLst>
        </pc:spChg>
        <pc:spChg chg="add">
          <ac:chgData name="Prathibha Venkatesh" userId="S::prathibha_venkatesh@thbs.com::bdf8671d-dbe3-4ddf-9d51-bedd0822073b" providerId="AD" clId="Web-{536EF66C-2B6E-40B5-AD59-DBA35734A9A6}" dt="2021-09-26T16:30:33.119" v="976"/>
          <ac:spMkLst>
            <pc:docMk/>
            <pc:sldMk cId="3069987539" sldId="259"/>
            <ac:spMk id="13" creationId="{05F36030-F60E-436E-81FE-74DD0776DB7F}"/>
          </ac:spMkLst>
        </pc:spChg>
        <pc:spChg chg="add">
          <ac:chgData name="Prathibha Venkatesh" userId="S::prathibha_venkatesh@thbs.com::bdf8671d-dbe3-4ddf-9d51-bedd0822073b" providerId="AD" clId="Web-{536EF66C-2B6E-40B5-AD59-DBA35734A9A6}" dt="2021-09-26T16:30:33.119" v="976"/>
          <ac:spMkLst>
            <pc:docMk/>
            <pc:sldMk cId="3069987539" sldId="259"/>
            <ac:spMk id="15" creationId="{800D5F55-AC8B-4C26-ABB0-D8D609EC4643}"/>
          </ac:spMkLst>
        </pc:spChg>
        <pc:spChg chg="add">
          <ac:chgData name="Prathibha Venkatesh" userId="S::prathibha_venkatesh@thbs.com::bdf8671d-dbe3-4ddf-9d51-bedd0822073b" providerId="AD" clId="Web-{536EF66C-2B6E-40B5-AD59-DBA35734A9A6}" dt="2021-09-26T16:30:33.119" v="976"/>
          <ac:spMkLst>
            <pc:docMk/>
            <pc:sldMk cId="3069987539" sldId="259"/>
            <ac:spMk id="17" creationId="{2DF0B83D-C899-44CA-9B54-A9C57E8EB386}"/>
          </ac:spMkLst>
        </pc:spChg>
        <pc:spChg chg="add">
          <ac:chgData name="Prathibha Venkatesh" userId="S::prathibha_venkatesh@thbs.com::bdf8671d-dbe3-4ddf-9d51-bedd0822073b" providerId="AD" clId="Web-{536EF66C-2B6E-40B5-AD59-DBA35734A9A6}" dt="2021-09-26T16:30:33.119" v="976"/>
          <ac:spMkLst>
            <pc:docMk/>
            <pc:sldMk cId="3069987539" sldId="259"/>
            <ac:spMk id="19" creationId="{E16B2E5A-8EC8-4C56-AB77-380486FDF026}"/>
          </ac:spMkLst>
        </pc:spChg>
        <pc:spChg chg="add">
          <ac:chgData name="Prathibha Venkatesh" userId="S::prathibha_venkatesh@thbs.com::bdf8671d-dbe3-4ddf-9d51-bedd0822073b" providerId="AD" clId="Web-{536EF66C-2B6E-40B5-AD59-DBA35734A9A6}" dt="2021-09-26T16:30:33.119" v="976"/>
          <ac:spMkLst>
            <pc:docMk/>
            <pc:sldMk cId="3069987539" sldId="259"/>
            <ac:spMk id="21" creationId="{C87A69CB-2620-4628-9781-88BD40636FCA}"/>
          </ac:spMkLst>
        </pc:spChg>
        <pc:spChg chg="add">
          <ac:chgData name="Prathibha Venkatesh" userId="S::prathibha_venkatesh@thbs.com::bdf8671d-dbe3-4ddf-9d51-bedd0822073b" providerId="AD" clId="Web-{536EF66C-2B6E-40B5-AD59-DBA35734A9A6}" dt="2021-09-26T16:30:33.119" v="976"/>
          <ac:spMkLst>
            <pc:docMk/>
            <pc:sldMk cId="3069987539" sldId="259"/>
            <ac:spMk id="23" creationId="{CABAB4BD-890F-4563-A5CA-536788B1E972}"/>
          </ac:spMkLst>
        </pc:spChg>
        <pc:spChg chg="add">
          <ac:chgData name="Prathibha Venkatesh" userId="S::prathibha_venkatesh@thbs.com::bdf8671d-dbe3-4ddf-9d51-bedd0822073b" providerId="AD" clId="Web-{536EF66C-2B6E-40B5-AD59-DBA35734A9A6}" dt="2021-09-26T16:30:33.119" v="976"/>
          <ac:spMkLst>
            <pc:docMk/>
            <pc:sldMk cId="3069987539" sldId="259"/>
            <ac:spMk id="25" creationId="{24690199-C217-4DCB-9B31-1A45649B0BDA}"/>
          </ac:spMkLst>
        </pc:spChg>
        <pc:spChg chg="add">
          <ac:chgData name="Prathibha Venkatesh" userId="S::prathibha_venkatesh@thbs.com::bdf8671d-dbe3-4ddf-9d51-bedd0822073b" providerId="AD" clId="Web-{536EF66C-2B6E-40B5-AD59-DBA35734A9A6}" dt="2021-09-26T16:30:33.119" v="976"/>
          <ac:spMkLst>
            <pc:docMk/>
            <pc:sldMk cId="3069987539" sldId="259"/>
            <ac:spMk id="27" creationId="{77F70717-3071-4962-8A7C-F9A58151CF98}"/>
          </ac:spMkLst>
        </pc:spChg>
        <pc:spChg chg="add">
          <ac:chgData name="Prathibha Venkatesh" userId="S::prathibha_venkatesh@thbs.com::bdf8671d-dbe3-4ddf-9d51-bedd0822073b" providerId="AD" clId="Web-{536EF66C-2B6E-40B5-AD59-DBA35734A9A6}" dt="2021-09-26T16:30:33.119" v="976"/>
          <ac:spMkLst>
            <pc:docMk/>
            <pc:sldMk cId="3069987539" sldId="259"/>
            <ac:spMk id="29" creationId="{9E870E95-FCD6-4158-861A-5CEC896F525D}"/>
          </ac:spMkLst>
        </pc:spChg>
        <pc:spChg chg="add">
          <ac:chgData name="Prathibha Venkatesh" userId="S::prathibha_venkatesh@thbs.com::bdf8671d-dbe3-4ddf-9d51-bedd0822073b" providerId="AD" clId="Web-{536EF66C-2B6E-40B5-AD59-DBA35734A9A6}" dt="2021-09-26T16:30:33.119" v="976"/>
          <ac:spMkLst>
            <pc:docMk/>
            <pc:sldMk cId="3069987539" sldId="259"/>
            <ac:spMk id="31" creationId="{6E01758F-8AEC-4155-B791-2A8CB8A48200}"/>
          </ac:spMkLst>
        </pc:spChg>
        <pc:spChg chg="add">
          <ac:chgData name="Prathibha Venkatesh" userId="S::prathibha_venkatesh@thbs.com::bdf8671d-dbe3-4ddf-9d51-bedd0822073b" providerId="AD" clId="Web-{536EF66C-2B6E-40B5-AD59-DBA35734A9A6}" dt="2021-09-26T16:30:33.119" v="976"/>
          <ac:spMkLst>
            <pc:docMk/>
            <pc:sldMk cId="3069987539" sldId="259"/>
            <ac:spMk id="33" creationId="{8379C6B3-49BE-4333-B322-AF02BBB41C1E}"/>
          </ac:spMkLst>
        </pc:spChg>
        <pc:spChg chg="add">
          <ac:chgData name="Prathibha Venkatesh" userId="S::prathibha_venkatesh@thbs.com::bdf8671d-dbe3-4ddf-9d51-bedd0822073b" providerId="AD" clId="Web-{536EF66C-2B6E-40B5-AD59-DBA35734A9A6}" dt="2021-09-26T16:30:33.119" v="976"/>
          <ac:spMkLst>
            <pc:docMk/>
            <pc:sldMk cId="3069987539" sldId="259"/>
            <ac:spMk id="35" creationId="{6D7188E6-F4DA-4486-938D-F45FE01A2631}"/>
          </ac:spMkLst>
        </pc:spChg>
        <pc:spChg chg="add">
          <ac:chgData name="Prathibha Venkatesh" userId="S::prathibha_venkatesh@thbs.com::bdf8671d-dbe3-4ddf-9d51-bedd0822073b" providerId="AD" clId="Web-{536EF66C-2B6E-40B5-AD59-DBA35734A9A6}" dt="2021-09-26T16:30:33.119" v="976"/>
          <ac:spMkLst>
            <pc:docMk/>
            <pc:sldMk cId="3069987539" sldId="259"/>
            <ac:spMk id="37" creationId="{CD22207C-B504-40B2-A1EB-2DC9B81625A7}"/>
          </ac:spMkLst>
        </pc:spChg>
        <pc:spChg chg="add">
          <ac:chgData name="Prathibha Venkatesh" userId="S::prathibha_venkatesh@thbs.com::bdf8671d-dbe3-4ddf-9d51-bedd0822073b" providerId="AD" clId="Web-{536EF66C-2B6E-40B5-AD59-DBA35734A9A6}" dt="2021-09-26T16:30:33.119" v="976"/>
          <ac:spMkLst>
            <pc:docMk/>
            <pc:sldMk cId="3069987539" sldId="259"/>
            <ac:spMk id="39" creationId="{0FBC38BC-DE18-4960-A9D4-F24C6F60C017}"/>
          </ac:spMkLst>
        </pc:spChg>
        <pc:spChg chg="add">
          <ac:chgData name="Prathibha Venkatesh" userId="S::prathibha_venkatesh@thbs.com::bdf8671d-dbe3-4ddf-9d51-bedd0822073b" providerId="AD" clId="Web-{536EF66C-2B6E-40B5-AD59-DBA35734A9A6}" dt="2021-09-26T16:30:33.119" v="976"/>
          <ac:spMkLst>
            <pc:docMk/>
            <pc:sldMk cId="3069987539" sldId="259"/>
            <ac:spMk id="41" creationId="{BC872037-D6F5-4CE7-A090-32A977A79F34}"/>
          </ac:spMkLst>
        </pc:spChg>
        <pc:spChg chg="add">
          <ac:chgData name="Prathibha Venkatesh" userId="S::prathibha_venkatesh@thbs.com::bdf8671d-dbe3-4ddf-9d51-bedd0822073b" providerId="AD" clId="Web-{536EF66C-2B6E-40B5-AD59-DBA35734A9A6}" dt="2021-09-26T16:30:33.119" v="976"/>
          <ac:spMkLst>
            <pc:docMk/>
            <pc:sldMk cId="3069987539" sldId="259"/>
            <ac:spMk id="43" creationId="{D3C4B45C-266A-45BF-98FA-CA5409C46209}"/>
          </ac:spMkLst>
        </pc:spChg>
        <pc:spChg chg="add">
          <ac:chgData name="Prathibha Venkatesh" userId="S::prathibha_venkatesh@thbs.com::bdf8671d-dbe3-4ddf-9d51-bedd0822073b" providerId="AD" clId="Web-{536EF66C-2B6E-40B5-AD59-DBA35734A9A6}" dt="2021-09-26T16:30:33.119" v="976"/>
          <ac:spMkLst>
            <pc:docMk/>
            <pc:sldMk cId="3069987539" sldId="259"/>
            <ac:spMk id="45" creationId="{76909582-A285-4EA4-AE72-9DBF0D5659D3}"/>
          </ac:spMkLst>
        </pc:spChg>
        <pc:spChg chg="add">
          <ac:chgData name="Prathibha Venkatesh" userId="S::prathibha_venkatesh@thbs.com::bdf8671d-dbe3-4ddf-9d51-bedd0822073b" providerId="AD" clId="Web-{536EF66C-2B6E-40B5-AD59-DBA35734A9A6}" dt="2021-09-26T16:30:33.119" v="976"/>
          <ac:spMkLst>
            <pc:docMk/>
            <pc:sldMk cId="3069987539" sldId="259"/>
            <ac:spMk id="47" creationId="{A620CFBF-D373-4BA6-BE41-62B50B94578C}"/>
          </ac:spMkLst>
        </pc:spChg>
        <pc:spChg chg="add">
          <ac:chgData name="Prathibha Venkatesh" userId="S::prathibha_venkatesh@thbs.com::bdf8671d-dbe3-4ddf-9d51-bedd0822073b" providerId="AD" clId="Web-{536EF66C-2B6E-40B5-AD59-DBA35734A9A6}" dt="2021-09-26T16:30:33.119" v="976"/>
          <ac:spMkLst>
            <pc:docMk/>
            <pc:sldMk cId="3069987539" sldId="259"/>
            <ac:spMk id="49" creationId="{700BC7B2-0C3D-459F-92C1-3605AA3F092D}"/>
          </ac:spMkLst>
        </pc:spChg>
        <pc:spChg chg="add">
          <ac:chgData name="Prathibha Venkatesh" userId="S::prathibha_venkatesh@thbs.com::bdf8671d-dbe3-4ddf-9d51-bedd0822073b" providerId="AD" clId="Web-{536EF66C-2B6E-40B5-AD59-DBA35734A9A6}" dt="2021-09-26T16:30:33.119" v="976"/>
          <ac:spMkLst>
            <pc:docMk/>
            <pc:sldMk cId="3069987539" sldId="259"/>
            <ac:spMk id="51" creationId="{24F4B005-B785-4A57-9E5A-82D85F00DA39}"/>
          </ac:spMkLst>
        </pc:spChg>
        <pc:spChg chg="add">
          <ac:chgData name="Prathibha Venkatesh" userId="S::prathibha_venkatesh@thbs.com::bdf8671d-dbe3-4ddf-9d51-bedd0822073b" providerId="AD" clId="Web-{536EF66C-2B6E-40B5-AD59-DBA35734A9A6}" dt="2021-09-26T16:30:33.119" v="976"/>
          <ac:spMkLst>
            <pc:docMk/>
            <pc:sldMk cId="3069987539" sldId="259"/>
            <ac:spMk id="53" creationId="{196ED9B6-969E-4AC4-ACD0-95A421BAB391}"/>
          </ac:spMkLst>
        </pc:spChg>
        <pc:spChg chg="add">
          <ac:chgData name="Prathibha Venkatesh" userId="S::prathibha_venkatesh@thbs.com::bdf8671d-dbe3-4ddf-9d51-bedd0822073b" providerId="AD" clId="Web-{536EF66C-2B6E-40B5-AD59-DBA35734A9A6}" dt="2021-09-26T16:30:33.119" v="976"/>
          <ac:spMkLst>
            <pc:docMk/>
            <pc:sldMk cId="3069987539" sldId="259"/>
            <ac:spMk id="55" creationId="{E317ADBB-3E4F-42D2-B7F2-A15924AD500C}"/>
          </ac:spMkLst>
        </pc:spChg>
        <pc:spChg chg="add">
          <ac:chgData name="Prathibha Venkatesh" userId="S::prathibha_venkatesh@thbs.com::bdf8671d-dbe3-4ddf-9d51-bedd0822073b" providerId="AD" clId="Web-{536EF66C-2B6E-40B5-AD59-DBA35734A9A6}" dt="2021-09-26T16:30:33.119" v="976"/>
          <ac:spMkLst>
            <pc:docMk/>
            <pc:sldMk cId="3069987539" sldId="259"/>
            <ac:spMk id="57" creationId="{2E9B2055-E384-472D-91D3-74775CDA167C}"/>
          </ac:spMkLst>
        </pc:spChg>
        <pc:spChg chg="add">
          <ac:chgData name="Prathibha Venkatesh" userId="S::prathibha_venkatesh@thbs.com::bdf8671d-dbe3-4ddf-9d51-bedd0822073b" providerId="AD" clId="Web-{536EF66C-2B6E-40B5-AD59-DBA35734A9A6}" dt="2021-09-26T16:30:33.119" v="976"/>
          <ac:spMkLst>
            <pc:docMk/>
            <pc:sldMk cId="3069987539" sldId="259"/>
            <ac:spMk id="59" creationId="{1F8EFF99-76BF-4F9B-ADAA-B8D310153B74}"/>
          </ac:spMkLst>
        </pc:spChg>
        <pc:spChg chg="add">
          <ac:chgData name="Prathibha Venkatesh" userId="S::prathibha_venkatesh@thbs.com::bdf8671d-dbe3-4ddf-9d51-bedd0822073b" providerId="AD" clId="Web-{536EF66C-2B6E-40B5-AD59-DBA35734A9A6}" dt="2021-09-26T16:30:33.119" v="976"/>
          <ac:spMkLst>
            <pc:docMk/>
            <pc:sldMk cId="3069987539" sldId="259"/>
            <ac:spMk id="61" creationId="{626F1B89-B88E-4CE3-90BF-3704BAF48824}"/>
          </ac:spMkLst>
        </pc:spChg>
        <pc:spChg chg="add">
          <ac:chgData name="Prathibha Venkatesh" userId="S::prathibha_venkatesh@thbs.com::bdf8671d-dbe3-4ddf-9d51-bedd0822073b" providerId="AD" clId="Web-{536EF66C-2B6E-40B5-AD59-DBA35734A9A6}" dt="2021-09-26T16:30:33.119" v="976"/>
          <ac:spMkLst>
            <pc:docMk/>
            <pc:sldMk cId="3069987539" sldId="259"/>
            <ac:spMk id="63" creationId="{C72C1CB8-8213-4EE7-AFFF-B0A74E7A74CA}"/>
          </ac:spMkLst>
        </pc:spChg>
        <pc:spChg chg="add">
          <ac:chgData name="Prathibha Venkatesh" userId="S::prathibha_venkatesh@thbs.com::bdf8671d-dbe3-4ddf-9d51-bedd0822073b" providerId="AD" clId="Web-{536EF66C-2B6E-40B5-AD59-DBA35734A9A6}" dt="2021-09-26T16:30:33.119" v="976"/>
          <ac:spMkLst>
            <pc:docMk/>
            <pc:sldMk cId="3069987539" sldId="259"/>
            <ac:spMk id="65" creationId="{2FF32C41-49E2-459E-9AC4-64269039B12A}"/>
          </ac:spMkLst>
        </pc:spChg>
        <pc:spChg chg="add">
          <ac:chgData name="Prathibha Venkatesh" userId="S::prathibha_venkatesh@thbs.com::bdf8671d-dbe3-4ddf-9d51-bedd0822073b" providerId="AD" clId="Web-{536EF66C-2B6E-40B5-AD59-DBA35734A9A6}" dt="2021-09-26T16:30:33.119" v="976"/>
          <ac:spMkLst>
            <pc:docMk/>
            <pc:sldMk cId="3069987539" sldId="259"/>
            <ac:spMk id="67" creationId="{06B5D5F0-EA51-440D-81A0-FE60CCFBA9C1}"/>
          </ac:spMkLst>
        </pc:spChg>
        <pc:spChg chg="add">
          <ac:chgData name="Prathibha Venkatesh" userId="S::prathibha_venkatesh@thbs.com::bdf8671d-dbe3-4ddf-9d51-bedd0822073b" providerId="AD" clId="Web-{536EF66C-2B6E-40B5-AD59-DBA35734A9A6}" dt="2021-09-26T16:30:33.119" v="976"/>
          <ac:spMkLst>
            <pc:docMk/>
            <pc:sldMk cId="3069987539" sldId="259"/>
            <ac:spMk id="69" creationId="{B7CA6C2F-61C2-486F-B691-E8EB4BA27618}"/>
          </ac:spMkLst>
        </pc:spChg>
        <pc:spChg chg="add">
          <ac:chgData name="Prathibha Venkatesh" userId="S::prathibha_venkatesh@thbs.com::bdf8671d-dbe3-4ddf-9d51-bedd0822073b" providerId="AD" clId="Web-{536EF66C-2B6E-40B5-AD59-DBA35734A9A6}" dt="2021-09-26T16:30:33.119" v="976"/>
          <ac:spMkLst>
            <pc:docMk/>
            <pc:sldMk cId="3069987539" sldId="259"/>
            <ac:spMk id="71" creationId="{A6727626-8944-4EB7-B327-B696FE484D24}"/>
          </ac:spMkLst>
        </pc:spChg>
        <pc:spChg chg="add">
          <ac:chgData name="Prathibha Venkatesh" userId="S::prathibha_venkatesh@thbs.com::bdf8671d-dbe3-4ddf-9d51-bedd0822073b" providerId="AD" clId="Web-{536EF66C-2B6E-40B5-AD59-DBA35734A9A6}" dt="2021-09-26T16:30:33.119" v="976"/>
          <ac:spMkLst>
            <pc:docMk/>
            <pc:sldMk cId="3069987539" sldId="259"/>
            <ac:spMk id="73" creationId="{CFBBE0E2-8BDF-4B26-BEBC-DB799B8F6B44}"/>
          </ac:spMkLst>
        </pc:spChg>
        <pc:spChg chg="add">
          <ac:chgData name="Prathibha Venkatesh" userId="S::prathibha_venkatesh@thbs.com::bdf8671d-dbe3-4ddf-9d51-bedd0822073b" providerId="AD" clId="Web-{536EF66C-2B6E-40B5-AD59-DBA35734A9A6}" dt="2021-09-26T16:30:33.119" v="976"/>
          <ac:spMkLst>
            <pc:docMk/>
            <pc:sldMk cId="3069987539" sldId="259"/>
            <ac:spMk id="75" creationId="{8EB99B25-2662-42DE-8F5D-E0F6F28C859A}"/>
          </ac:spMkLst>
        </pc:spChg>
        <pc:spChg chg="add">
          <ac:chgData name="Prathibha Venkatesh" userId="S::prathibha_venkatesh@thbs.com::bdf8671d-dbe3-4ddf-9d51-bedd0822073b" providerId="AD" clId="Web-{536EF66C-2B6E-40B5-AD59-DBA35734A9A6}" dt="2021-09-26T16:30:33.119" v="976"/>
          <ac:spMkLst>
            <pc:docMk/>
            <pc:sldMk cId="3069987539" sldId="259"/>
            <ac:spMk id="77" creationId="{496BF3B0-761A-4454-BE3C-86B4675DC037}"/>
          </ac:spMkLst>
        </pc:spChg>
        <pc:spChg chg="add">
          <ac:chgData name="Prathibha Venkatesh" userId="S::prathibha_venkatesh@thbs.com::bdf8671d-dbe3-4ddf-9d51-bedd0822073b" providerId="AD" clId="Web-{536EF66C-2B6E-40B5-AD59-DBA35734A9A6}" dt="2021-09-26T16:30:33.119" v="976"/>
          <ac:spMkLst>
            <pc:docMk/>
            <pc:sldMk cId="3069987539" sldId="259"/>
            <ac:spMk id="79" creationId="{B519F0F1-B284-44D5-91E9-5018219AFF78}"/>
          </ac:spMkLst>
        </pc:spChg>
        <pc:spChg chg="add">
          <ac:chgData name="Prathibha Venkatesh" userId="S::prathibha_venkatesh@thbs.com::bdf8671d-dbe3-4ddf-9d51-bedd0822073b" providerId="AD" clId="Web-{536EF66C-2B6E-40B5-AD59-DBA35734A9A6}" dt="2021-09-26T16:30:33.119" v="976"/>
          <ac:spMkLst>
            <pc:docMk/>
            <pc:sldMk cId="3069987539" sldId="259"/>
            <ac:spMk id="81" creationId="{0ED49C08-BE23-43F9-A421-6CD45C78082D}"/>
          </ac:spMkLst>
        </pc:spChg>
        <pc:spChg chg="add">
          <ac:chgData name="Prathibha Venkatesh" userId="S::prathibha_venkatesh@thbs.com::bdf8671d-dbe3-4ddf-9d51-bedd0822073b" providerId="AD" clId="Web-{536EF66C-2B6E-40B5-AD59-DBA35734A9A6}" dt="2021-09-26T16:30:33.119" v="976"/>
          <ac:spMkLst>
            <pc:docMk/>
            <pc:sldMk cId="3069987539" sldId="259"/>
            <ac:spMk id="83" creationId="{92F171FA-0CB2-4F4C-A2F3-1B7B6B0289BD}"/>
          </ac:spMkLst>
        </pc:spChg>
        <pc:spChg chg="add">
          <ac:chgData name="Prathibha Venkatesh" userId="S::prathibha_venkatesh@thbs.com::bdf8671d-dbe3-4ddf-9d51-bedd0822073b" providerId="AD" clId="Web-{536EF66C-2B6E-40B5-AD59-DBA35734A9A6}" dt="2021-09-26T16:30:33.119" v="976"/>
          <ac:spMkLst>
            <pc:docMk/>
            <pc:sldMk cId="3069987539" sldId="259"/>
            <ac:spMk id="85" creationId="{A0073675-5E26-428E-A2F7-2A952D31454B}"/>
          </ac:spMkLst>
        </pc:spChg>
        <pc:spChg chg="add">
          <ac:chgData name="Prathibha Venkatesh" userId="S::prathibha_venkatesh@thbs.com::bdf8671d-dbe3-4ddf-9d51-bedd0822073b" providerId="AD" clId="Web-{536EF66C-2B6E-40B5-AD59-DBA35734A9A6}" dt="2021-09-26T16:30:33.119" v="976"/>
          <ac:spMkLst>
            <pc:docMk/>
            <pc:sldMk cId="3069987539" sldId="259"/>
            <ac:spMk id="87" creationId="{D8C4C7E6-114C-4D16-9FC6-1260653C2375}"/>
          </ac:spMkLst>
        </pc:spChg>
        <pc:spChg chg="add">
          <ac:chgData name="Prathibha Venkatesh" userId="S::prathibha_venkatesh@thbs.com::bdf8671d-dbe3-4ddf-9d51-bedd0822073b" providerId="AD" clId="Web-{536EF66C-2B6E-40B5-AD59-DBA35734A9A6}" dt="2021-09-26T16:30:33.119" v="976"/>
          <ac:spMkLst>
            <pc:docMk/>
            <pc:sldMk cId="3069987539" sldId="259"/>
            <ac:spMk id="89" creationId="{5FB2CD0B-BF87-4FEC-B6B6-0DA50B9314A2}"/>
          </ac:spMkLst>
        </pc:spChg>
        <pc:spChg chg="add">
          <ac:chgData name="Prathibha Venkatesh" userId="S::prathibha_venkatesh@thbs.com::bdf8671d-dbe3-4ddf-9d51-bedd0822073b" providerId="AD" clId="Web-{536EF66C-2B6E-40B5-AD59-DBA35734A9A6}" dt="2021-09-26T16:30:33.119" v="976"/>
          <ac:spMkLst>
            <pc:docMk/>
            <pc:sldMk cId="3069987539" sldId="259"/>
            <ac:spMk id="91" creationId="{D12EC8B9-DE60-44BC-9911-A9CD8EF50666}"/>
          </ac:spMkLst>
        </pc:spChg>
        <pc:spChg chg="add">
          <ac:chgData name="Prathibha Venkatesh" userId="S::prathibha_venkatesh@thbs.com::bdf8671d-dbe3-4ddf-9d51-bedd0822073b" providerId="AD" clId="Web-{536EF66C-2B6E-40B5-AD59-DBA35734A9A6}" dt="2021-09-26T16:30:33.119" v="976"/>
          <ac:spMkLst>
            <pc:docMk/>
            <pc:sldMk cId="3069987539" sldId="259"/>
            <ac:spMk id="93" creationId="{9B0D6CF6-D17B-4DC7-828A-773636910C92}"/>
          </ac:spMkLst>
        </pc:spChg>
        <pc:spChg chg="add">
          <ac:chgData name="Prathibha Venkatesh" userId="S::prathibha_venkatesh@thbs.com::bdf8671d-dbe3-4ddf-9d51-bedd0822073b" providerId="AD" clId="Web-{536EF66C-2B6E-40B5-AD59-DBA35734A9A6}" dt="2021-09-26T16:30:33.119" v="976"/>
          <ac:spMkLst>
            <pc:docMk/>
            <pc:sldMk cId="3069987539" sldId="259"/>
            <ac:spMk id="95" creationId="{8C6933FD-FAB6-403B-9CD4-EF0E06CF799C}"/>
          </ac:spMkLst>
        </pc:spChg>
        <pc:spChg chg="add">
          <ac:chgData name="Prathibha Venkatesh" userId="S::prathibha_venkatesh@thbs.com::bdf8671d-dbe3-4ddf-9d51-bedd0822073b" providerId="AD" clId="Web-{536EF66C-2B6E-40B5-AD59-DBA35734A9A6}" dt="2021-09-26T16:30:33.119" v="976"/>
          <ac:spMkLst>
            <pc:docMk/>
            <pc:sldMk cId="3069987539" sldId="259"/>
            <ac:spMk id="97" creationId="{5C2A4452-6B00-411C-80AB-29AE135B4550}"/>
          </ac:spMkLst>
        </pc:spChg>
        <pc:spChg chg="add">
          <ac:chgData name="Prathibha Venkatesh" userId="S::prathibha_venkatesh@thbs.com::bdf8671d-dbe3-4ddf-9d51-bedd0822073b" providerId="AD" clId="Web-{536EF66C-2B6E-40B5-AD59-DBA35734A9A6}" dt="2021-09-26T16:30:33.119" v="976"/>
          <ac:spMkLst>
            <pc:docMk/>
            <pc:sldMk cId="3069987539" sldId="259"/>
            <ac:spMk id="99" creationId="{3F4D3F48-1D65-45EB-91E2-BEFFB2440C97}"/>
          </ac:spMkLst>
        </pc:spChg>
        <pc:spChg chg="add">
          <ac:chgData name="Prathibha Venkatesh" userId="S::prathibha_venkatesh@thbs.com::bdf8671d-dbe3-4ddf-9d51-bedd0822073b" providerId="AD" clId="Web-{536EF66C-2B6E-40B5-AD59-DBA35734A9A6}" dt="2021-09-26T16:30:33.119" v="976"/>
          <ac:spMkLst>
            <pc:docMk/>
            <pc:sldMk cId="3069987539" sldId="259"/>
            <ac:spMk id="101" creationId="{F5A66334-17A8-4594-AB17-4C33A955B27D}"/>
          </ac:spMkLst>
        </pc:spChg>
        <pc:spChg chg="add">
          <ac:chgData name="Prathibha Venkatesh" userId="S::prathibha_venkatesh@thbs.com::bdf8671d-dbe3-4ddf-9d51-bedd0822073b" providerId="AD" clId="Web-{536EF66C-2B6E-40B5-AD59-DBA35734A9A6}" dt="2021-09-26T16:30:33.119" v="976"/>
          <ac:spMkLst>
            <pc:docMk/>
            <pc:sldMk cId="3069987539" sldId="259"/>
            <ac:spMk id="103" creationId="{FB7FEAD3-708C-4B79-B452-4445C27780D9}"/>
          </ac:spMkLst>
        </pc:spChg>
        <pc:spChg chg="add">
          <ac:chgData name="Prathibha Venkatesh" userId="S::prathibha_venkatesh@thbs.com::bdf8671d-dbe3-4ddf-9d51-bedd0822073b" providerId="AD" clId="Web-{536EF66C-2B6E-40B5-AD59-DBA35734A9A6}" dt="2021-09-26T16:30:33.119" v="976"/>
          <ac:spMkLst>
            <pc:docMk/>
            <pc:sldMk cId="3069987539" sldId="259"/>
            <ac:spMk id="105" creationId="{41281533-9B25-42A4-9F50-34B4F24C0E5B}"/>
          </ac:spMkLst>
        </pc:spChg>
        <pc:spChg chg="add">
          <ac:chgData name="Prathibha Venkatesh" userId="S::prathibha_venkatesh@thbs.com::bdf8671d-dbe3-4ddf-9d51-bedd0822073b" providerId="AD" clId="Web-{536EF66C-2B6E-40B5-AD59-DBA35734A9A6}" dt="2021-09-26T16:30:33.119" v="976"/>
          <ac:spMkLst>
            <pc:docMk/>
            <pc:sldMk cId="3069987539" sldId="259"/>
            <ac:spMk id="107" creationId="{007246F1-084B-45D9-BDD9-99BB53F6C9AD}"/>
          </ac:spMkLst>
        </pc:spChg>
        <pc:spChg chg="add">
          <ac:chgData name="Prathibha Venkatesh" userId="S::prathibha_venkatesh@thbs.com::bdf8671d-dbe3-4ddf-9d51-bedd0822073b" providerId="AD" clId="Web-{536EF66C-2B6E-40B5-AD59-DBA35734A9A6}" dt="2021-09-26T16:30:33.119" v="976"/>
          <ac:spMkLst>
            <pc:docMk/>
            <pc:sldMk cId="3069987539" sldId="259"/>
            <ac:spMk id="109" creationId="{77CDD712-F443-4EDC-B663-5EC5ACD7DBE0}"/>
          </ac:spMkLst>
        </pc:spChg>
        <pc:spChg chg="add">
          <ac:chgData name="Prathibha Venkatesh" userId="S::prathibha_venkatesh@thbs.com::bdf8671d-dbe3-4ddf-9d51-bedd0822073b" providerId="AD" clId="Web-{536EF66C-2B6E-40B5-AD59-DBA35734A9A6}" dt="2021-09-26T16:30:33.119" v="976"/>
          <ac:spMkLst>
            <pc:docMk/>
            <pc:sldMk cId="3069987539" sldId="259"/>
            <ac:spMk id="111" creationId="{4A695BE5-DE27-460F-845F-45BB814FE35C}"/>
          </ac:spMkLst>
        </pc:spChg>
        <pc:spChg chg="add">
          <ac:chgData name="Prathibha Venkatesh" userId="S::prathibha_venkatesh@thbs.com::bdf8671d-dbe3-4ddf-9d51-bedd0822073b" providerId="AD" clId="Web-{536EF66C-2B6E-40B5-AD59-DBA35734A9A6}" dt="2021-09-26T16:30:33.119" v="976"/>
          <ac:spMkLst>
            <pc:docMk/>
            <pc:sldMk cId="3069987539" sldId="259"/>
            <ac:spMk id="113" creationId="{DE28BE4E-1A59-46FF-810A-A8F9A46F7026}"/>
          </ac:spMkLst>
        </pc:spChg>
        <pc:spChg chg="add">
          <ac:chgData name="Prathibha Venkatesh" userId="S::prathibha_venkatesh@thbs.com::bdf8671d-dbe3-4ddf-9d51-bedd0822073b" providerId="AD" clId="Web-{536EF66C-2B6E-40B5-AD59-DBA35734A9A6}" dt="2021-09-26T16:30:33.119" v="976"/>
          <ac:spMkLst>
            <pc:docMk/>
            <pc:sldMk cId="3069987539" sldId="259"/>
            <ac:spMk id="115" creationId="{A3CF799A-9839-4CB1-9381-DCC0C1FE1B37}"/>
          </ac:spMkLst>
        </pc:spChg>
        <pc:spChg chg="add">
          <ac:chgData name="Prathibha Venkatesh" userId="S::prathibha_venkatesh@thbs.com::bdf8671d-dbe3-4ddf-9d51-bedd0822073b" providerId="AD" clId="Web-{536EF66C-2B6E-40B5-AD59-DBA35734A9A6}" dt="2021-09-26T16:30:33.119" v="976"/>
          <ac:spMkLst>
            <pc:docMk/>
            <pc:sldMk cId="3069987539" sldId="259"/>
            <ac:spMk id="117" creationId="{1EFA42E9-27C0-423D-93C8-794A9683FCF1}"/>
          </ac:spMkLst>
        </pc:spChg>
        <pc:spChg chg="add">
          <ac:chgData name="Prathibha Venkatesh" userId="S::prathibha_venkatesh@thbs.com::bdf8671d-dbe3-4ddf-9d51-bedd0822073b" providerId="AD" clId="Web-{536EF66C-2B6E-40B5-AD59-DBA35734A9A6}" dt="2021-09-26T16:30:33.119" v="976"/>
          <ac:spMkLst>
            <pc:docMk/>
            <pc:sldMk cId="3069987539" sldId="259"/>
            <ac:spMk id="119" creationId="{E5B56BED-7578-4E42-889D-34AA58F679ED}"/>
          </ac:spMkLst>
        </pc:spChg>
        <pc:spChg chg="add">
          <ac:chgData name="Prathibha Venkatesh" userId="S::prathibha_venkatesh@thbs.com::bdf8671d-dbe3-4ddf-9d51-bedd0822073b" providerId="AD" clId="Web-{536EF66C-2B6E-40B5-AD59-DBA35734A9A6}" dt="2021-09-26T16:30:33.119" v="976"/>
          <ac:spMkLst>
            <pc:docMk/>
            <pc:sldMk cId="3069987539" sldId="259"/>
            <ac:spMk id="121" creationId="{FCC7DD6E-E0E5-46B9-81B7-3B2F7B333264}"/>
          </ac:spMkLst>
        </pc:spChg>
        <pc:spChg chg="add">
          <ac:chgData name="Prathibha Venkatesh" userId="S::prathibha_venkatesh@thbs.com::bdf8671d-dbe3-4ddf-9d51-bedd0822073b" providerId="AD" clId="Web-{536EF66C-2B6E-40B5-AD59-DBA35734A9A6}" dt="2021-09-26T16:30:33.119" v="976"/>
          <ac:spMkLst>
            <pc:docMk/>
            <pc:sldMk cId="3069987539" sldId="259"/>
            <ac:spMk id="123" creationId="{9C83D9FD-E06E-407B-BA7C-2C2AD5B16C24}"/>
          </ac:spMkLst>
        </pc:spChg>
        <pc:spChg chg="add">
          <ac:chgData name="Prathibha Venkatesh" userId="S::prathibha_venkatesh@thbs.com::bdf8671d-dbe3-4ddf-9d51-bedd0822073b" providerId="AD" clId="Web-{536EF66C-2B6E-40B5-AD59-DBA35734A9A6}" dt="2021-09-26T16:30:33.119" v="976"/>
          <ac:spMkLst>
            <pc:docMk/>
            <pc:sldMk cId="3069987539" sldId="259"/>
            <ac:spMk id="125" creationId="{3C1174EE-071E-4421-BD9C-2C2D84190D2E}"/>
          </ac:spMkLst>
        </pc:spChg>
        <pc:spChg chg="add">
          <ac:chgData name="Prathibha Venkatesh" userId="S::prathibha_venkatesh@thbs.com::bdf8671d-dbe3-4ddf-9d51-bedd0822073b" providerId="AD" clId="Web-{536EF66C-2B6E-40B5-AD59-DBA35734A9A6}" dt="2021-09-26T16:30:33.119" v="976"/>
          <ac:spMkLst>
            <pc:docMk/>
            <pc:sldMk cId="3069987539" sldId="259"/>
            <ac:spMk id="127" creationId="{6F280CAD-1F1B-4F43-99A3-B2EC2A7F30F4}"/>
          </ac:spMkLst>
        </pc:spChg>
        <pc:spChg chg="add">
          <ac:chgData name="Prathibha Venkatesh" userId="S::prathibha_venkatesh@thbs.com::bdf8671d-dbe3-4ddf-9d51-bedd0822073b" providerId="AD" clId="Web-{536EF66C-2B6E-40B5-AD59-DBA35734A9A6}" dt="2021-09-26T16:30:33.119" v="976"/>
          <ac:spMkLst>
            <pc:docMk/>
            <pc:sldMk cId="3069987539" sldId="259"/>
            <ac:spMk id="129" creationId="{0D5C974E-4B43-4FFA-8230-DB0E1993C331}"/>
          </ac:spMkLst>
        </pc:spChg>
        <pc:spChg chg="add">
          <ac:chgData name="Prathibha Venkatesh" userId="S::prathibha_venkatesh@thbs.com::bdf8671d-dbe3-4ddf-9d51-bedd0822073b" providerId="AD" clId="Web-{536EF66C-2B6E-40B5-AD59-DBA35734A9A6}" dt="2021-09-26T16:30:33.119" v="976"/>
          <ac:spMkLst>
            <pc:docMk/>
            <pc:sldMk cId="3069987539" sldId="259"/>
            <ac:spMk id="131" creationId="{A1CACEBA-A7A9-45FB-897A-888150011BC6}"/>
          </ac:spMkLst>
        </pc:spChg>
        <pc:spChg chg="add">
          <ac:chgData name="Prathibha Venkatesh" userId="S::prathibha_venkatesh@thbs.com::bdf8671d-dbe3-4ddf-9d51-bedd0822073b" providerId="AD" clId="Web-{536EF66C-2B6E-40B5-AD59-DBA35734A9A6}" dt="2021-09-26T16:30:33.119" v="976"/>
          <ac:spMkLst>
            <pc:docMk/>
            <pc:sldMk cId="3069987539" sldId="259"/>
            <ac:spMk id="133" creationId="{583E2F4A-E235-4600-A80D-18C1C36EE5FA}"/>
          </ac:spMkLst>
        </pc:spChg>
        <pc:spChg chg="add">
          <ac:chgData name="Prathibha Venkatesh" userId="S::prathibha_venkatesh@thbs.com::bdf8671d-dbe3-4ddf-9d51-bedd0822073b" providerId="AD" clId="Web-{536EF66C-2B6E-40B5-AD59-DBA35734A9A6}" dt="2021-09-26T16:30:33.119" v="976"/>
          <ac:spMkLst>
            <pc:docMk/>
            <pc:sldMk cId="3069987539" sldId="259"/>
            <ac:spMk id="135" creationId="{F16259CF-A0BC-4673-91C7-A7D3CDF7C7FD}"/>
          </ac:spMkLst>
        </pc:spChg>
        <pc:spChg chg="add">
          <ac:chgData name="Prathibha Venkatesh" userId="S::prathibha_venkatesh@thbs.com::bdf8671d-dbe3-4ddf-9d51-bedd0822073b" providerId="AD" clId="Web-{536EF66C-2B6E-40B5-AD59-DBA35734A9A6}" dt="2021-09-26T16:30:33.119" v="976"/>
          <ac:spMkLst>
            <pc:docMk/>
            <pc:sldMk cId="3069987539" sldId="259"/>
            <ac:spMk id="137" creationId="{B09A934A-4464-4C9B-ACAD-9128E0B615E4}"/>
          </ac:spMkLst>
        </pc:spChg>
        <pc:spChg chg="add">
          <ac:chgData name="Prathibha Venkatesh" userId="S::prathibha_venkatesh@thbs.com::bdf8671d-dbe3-4ddf-9d51-bedd0822073b" providerId="AD" clId="Web-{536EF66C-2B6E-40B5-AD59-DBA35734A9A6}" dt="2021-09-26T16:30:33.119" v="976"/>
          <ac:spMkLst>
            <pc:docMk/>
            <pc:sldMk cId="3069987539" sldId="259"/>
            <ac:spMk id="139" creationId="{CB010BB8-6FD4-498C-994D-53C8DC7491EE}"/>
          </ac:spMkLst>
        </pc:spChg>
        <pc:spChg chg="add">
          <ac:chgData name="Prathibha Venkatesh" userId="S::prathibha_venkatesh@thbs.com::bdf8671d-dbe3-4ddf-9d51-bedd0822073b" providerId="AD" clId="Web-{536EF66C-2B6E-40B5-AD59-DBA35734A9A6}" dt="2021-09-26T16:30:33.119" v="976"/>
          <ac:spMkLst>
            <pc:docMk/>
            <pc:sldMk cId="3069987539" sldId="259"/>
            <ac:spMk id="141" creationId="{2D373437-2902-4D8A-B887-F6941556C277}"/>
          </ac:spMkLst>
        </pc:spChg>
        <pc:spChg chg="add">
          <ac:chgData name="Prathibha Venkatesh" userId="S::prathibha_venkatesh@thbs.com::bdf8671d-dbe3-4ddf-9d51-bedd0822073b" providerId="AD" clId="Web-{536EF66C-2B6E-40B5-AD59-DBA35734A9A6}" dt="2021-09-26T16:30:33.119" v="976"/>
          <ac:spMkLst>
            <pc:docMk/>
            <pc:sldMk cId="3069987539" sldId="259"/>
            <ac:spMk id="143" creationId="{217D616F-FDFA-439E-8B09-E55F8234B05F}"/>
          </ac:spMkLst>
        </pc:spChg>
        <pc:spChg chg="add">
          <ac:chgData name="Prathibha Venkatesh" userId="S::prathibha_venkatesh@thbs.com::bdf8671d-dbe3-4ddf-9d51-bedd0822073b" providerId="AD" clId="Web-{536EF66C-2B6E-40B5-AD59-DBA35734A9A6}" dt="2021-09-26T16:30:33.119" v="976"/>
          <ac:spMkLst>
            <pc:docMk/>
            <pc:sldMk cId="3069987539" sldId="259"/>
            <ac:spMk id="145" creationId="{0F74D32E-67FC-452C-A52B-988DB4984338}"/>
          </ac:spMkLst>
        </pc:spChg>
        <pc:spChg chg="add">
          <ac:chgData name="Prathibha Venkatesh" userId="S::prathibha_venkatesh@thbs.com::bdf8671d-dbe3-4ddf-9d51-bedd0822073b" providerId="AD" clId="Web-{536EF66C-2B6E-40B5-AD59-DBA35734A9A6}" dt="2021-09-26T16:30:33.119" v="976"/>
          <ac:spMkLst>
            <pc:docMk/>
            <pc:sldMk cId="3069987539" sldId="259"/>
            <ac:spMk id="147" creationId="{B8F74E45-2803-4A11-9333-3639A1C2F2D9}"/>
          </ac:spMkLst>
        </pc:spChg>
        <pc:spChg chg="add">
          <ac:chgData name="Prathibha Venkatesh" userId="S::prathibha_venkatesh@thbs.com::bdf8671d-dbe3-4ddf-9d51-bedd0822073b" providerId="AD" clId="Web-{536EF66C-2B6E-40B5-AD59-DBA35734A9A6}" dt="2021-09-26T16:30:33.119" v="976"/>
          <ac:spMkLst>
            <pc:docMk/>
            <pc:sldMk cId="3069987539" sldId="259"/>
            <ac:spMk id="149" creationId="{106009C3-0971-47AF-8BD9-2EC8A6A4B2F3}"/>
          </ac:spMkLst>
        </pc:spChg>
        <pc:spChg chg="add">
          <ac:chgData name="Prathibha Venkatesh" userId="S::prathibha_venkatesh@thbs.com::bdf8671d-dbe3-4ddf-9d51-bedd0822073b" providerId="AD" clId="Web-{536EF66C-2B6E-40B5-AD59-DBA35734A9A6}" dt="2021-09-26T16:30:33.119" v="976"/>
          <ac:spMkLst>
            <pc:docMk/>
            <pc:sldMk cId="3069987539" sldId="259"/>
            <ac:spMk id="151" creationId="{ED29B115-F34D-4E41-A4A2-C0CE41C697C8}"/>
          </ac:spMkLst>
        </pc:spChg>
        <pc:spChg chg="add">
          <ac:chgData name="Prathibha Venkatesh" userId="S::prathibha_venkatesh@thbs.com::bdf8671d-dbe3-4ddf-9d51-bedd0822073b" providerId="AD" clId="Web-{536EF66C-2B6E-40B5-AD59-DBA35734A9A6}" dt="2021-09-26T16:30:33.119" v="976"/>
          <ac:spMkLst>
            <pc:docMk/>
            <pc:sldMk cId="3069987539" sldId="259"/>
            <ac:spMk id="153" creationId="{19D4861C-7907-48BF-84E7-96C0E098D43A}"/>
          </ac:spMkLst>
        </pc:spChg>
        <pc:spChg chg="add">
          <ac:chgData name="Prathibha Venkatesh" userId="S::prathibha_venkatesh@thbs.com::bdf8671d-dbe3-4ddf-9d51-bedd0822073b" providerId="AD" clId="Web-{536EF66C-2B6E-40B5-AD59-DBA35734A9A6}" dt="2021-09-26T16:30:33.119" v="976"/>
          <ac:spMkLst>
            <pc:docMk/>
            <pc:sldMk cId="3069987539" sldId="259"/>
            <ac:spMk id="155" creationId="{AEF03EB9-6D77-4E55-BCF2-4402550D39A6}"/>
          </ac:spMkLst>
        </pc:spChg>
        <pc:spChg chg="add">
          <ac:chgData name="Prathibha Venkatesh" userId="S::prathibha_venkatesh@thbs.com::bdf8671d-dbe3-4ddf-9d51-bedd0822073b" providerId="AD" clId="Web-{536EF66C-2B6E-40B5-AD59-DBA35734A9A6}" dt="2021-09-26T16:30:33.119" v="976"/>
          <ac:spMkLst>
            <pc:docMk/>
            <pc:sldMk cId="3069987539" sldId="259"/>
            <ac:spMk id="157" creationId="{1C9C3C8B-A28D-44DF-AA29-02B28AED7148}"/>
          </ac:spMkLst>
        </pc:spChg>
        <pc:spChg chg="add">
          <ac:chgData name="Prathibha Venkatesh" userId="S::prathibha_venkatesh@thbs.com::bdf8671d-dbe3-4ddf-9d51-bedd0822073b" providerId="AD" clId="Web-{536EF66C-2B6E-40B5-AD59-DBA35734A9A6}" dt="2021-09-26T16:30:33.119" v="976"/>
          <ac:spMkLst>
            <pc:docMk/>
            <pc:sldMk cId="3069987539" sldId="259"/>
            <ac:spMk id="159" creationId="{1EB7CB2D-F6AA-4861-B158-DA3E6B923EC2}"/>
          </ac:spMkLst>
        </pc:spChg>
        <pc:spChg chg="add">
          <ac:chgData name="Prathibha Venkatesh" userId="S::prathibha_venkatesh@thbs.com::bdf8671d-dbe3-4ddf-9d51-bedd0822073b" providerId="AD" clId="Web-{536EF66C-2B6E-40B5-AD59-DBA35734A9A6}" dt="2021-09-26T16:30:33.119" v="976"/>
          <ac:spMkLst>
            <pc:docMk/>
            <pc:sldMk cId="3069987539" sldId="259"/>
            <ac:spMk id="161" creationId="{48203367-1F19-4C4F-B38D-929816F787B1}"/>
          </ac:spMkLst>
        </pc:spChg>
        <pc:spChg chg="add">
          <ac:chgData name="Prathibha Venkatesh" userId="S::prathibha_venkatesh@thbs.com::bdf8671d-dbe3-4ddf-9d51-bedd0822073b" providerId="AD" clId="Web-{536EF66C-2B6E-40B5-AD59-DBA35734A9A6}" dt="2021-09-26T16:30:33.119" v="976"/>
          <ac:spMkLst>
            <pc:docMk/>
            <pc:sldMk cId="3069987539" sldId="259"/>
            <ac:spMk id="163" creationId="{B89B3B49-0A7E-4573-9B52-D1B0659831AB}"/>
          </ac:spMkLst>
        </pc:spChg>
        <pc:spChg chg="add">
          <ac:chgData name="Prathibha Venkatesh" userId="S::prathibha_venkatesh@thbs.com::bdf8671d-dbe3-4ddf-9d51-bedd0822073b" providerId="AD" clId="Web-{536EF66C-2B6E-40B5-AD59-DBA35734A9A6}" dt="2021-09-26T16:30:33.119" v="976"/>
          <ac:spMkLst>
            <pc:docMk/>
            <pc:sldMk cId="3069987539" sldId="259"/>
            <ac:spMk id="165" creationId="{0288BD39-0846-445A-BD81-1E34E0E99ED0}"/>
          </ac:spMkLst>
        </pc:spChg>
        <pc:spChg chg="add">
          <ac:chgData name="Prathibha Venkatesh" userId="S::prathibha_venkatesh@thbs.com::bdf8671d-dbe3-4ddf-9d51-bedd0822073b" providerId="AD" clId="Web-{536EF66C-2B6E-40B5-AD59-DBA35734A9A6}" dt="2021-09-26T16:30:33.119" v="976"/>
          <ac:spMkLst>
            <pc:docMk/>
            <pc:sldMk cId="3069987539" sldId="259"/>
            <ac:spMk id="167" creationId="{BA82150B-D747-458F-8C52-72FBA52BCDBA}"/>
          </ac:spMkLst>
        </pc:spChg>
        <pc:spChg chg="add">
          <ac:chgData name="Prathibha Venkatesh" userId="S::prathibha_venkatesh@thbs.com::bdf8671d-dbe3-4ddf-9d51-bedd0822073b" providerId="AD" clId="Web-{536EF66C-2B6E-40B5-AD59-DBA35734A9A6}" dt="2021-09-26T16:30:33.119" v="976"/>
          <ac:spMkLst>
            <pc:docMk/>
            <pc:sldMk cId="3069987539" sldId="259"/>
            <ac:spMk id="169" creationId="{FEBB9D94-7802-4607-9BA4-62FB212BFCC8}"/>
          </ac:spMkLst>
        </pc:spChg>
        <pc:spChg chg="add">
          <ac:chgData name="Prathibha Venkatesh" userId="S::prathibha_venkatesh@thbs.com::bdf8671d-dbe3-4ddf-9d51-bedd0822073b" providerId="AD" clId="Web-{536EF66C-2B6E-40B5-AD59-DBA35734A9A6}" dt="2021-09-26T16:30:33.119" v="976"/>
          <ac:spMkLst>
            <pc:docMk/>
            <pc:sldMk cId="3069987539" sldId="259"/>
            <ac:spMk id="171" creationId="{24743784-06E3-4913-9DFD-2FCBF9D929C9}"/>
          </ac:spMkLst>
        </pc:spChg>
        <pc:spChg chg="add">
          <ac:chgData name="Prathibha Venkatesh" userId="S::prathibha_venkatesh@thbs.com::bdf8671d-dbe3-4ddf-9d51-bedd0822073b" providerId="AD" clId="Web-{536EF66C-2B6E-40B5-AD59-DBA35734A9A6}" dt="2021-09-26T16:30:33.119" v="976"/>
          <ac:spMkLst>
            <pc:docMk/>
            <pc:sldMk cId="3069987539" sldId="259"/>
            <ac:spMk id="173" creationId="{25CD3315-6611-406F-AF95-2EF9F5A5B048}"/>
          </ac:spMkLst>
        </pc:spChg>
        <pc:spChg chg="add">
          <ac:chgData name="Prathibha Venkatesh" userId="S::prathibha_venkatesh@thbs.com::bdf8671d-dbe3-4ddf-9d51-bedd0822073b" providerId="AD" clId="Web-{536EF66C-2B6E-40B5-AD59-DBA35734A9A6}" dt="2021-09-26T16:30:33.119" v="976"/>
          <ac:spMkLst>
            <pc:docMk/>
            <pc:sldMk cId="3069987539" sldId="259"/>
            <ac:spMk id="175" creationId="{EB447648-FE0A-4D8E-86B8-D38D5F938BF4}"/>
          </ac:spMkLst>
        </pc:spChg>
        <pc:spChg chg="add">
          <ac:chgData name="Prathibha Venkatesh" userId="S::prathibha_venkatesh@thbs.com::bdf8671d-dbe3-4ddf-9d51-bedd0822073b" providerId="AD" clId="Web-{536EF66C-2B6E-40B5-AD59-DBA35734A9A6}" dt="2021-09-26T16:30:33.119" v="976"/>
          <ac:spMkLst>
            <pc:docMk/>
            <pc:sldMk cId="3069987539" sldId="259"/>
            <ac:spMk id="177" creationId="{4B0A51D7-FF65-4E97-9E1A-8C4688E86263}"/>
          </ac:spMkLst>
        </pc:spChg>
        <pc:spChg chg="add">
          <ac:chgData name="Prathibha Venkatesh" userId="S::prathibha_venkatesh@thbs.com::bdf8671d-dbe3-4ddf-9d51-bedd0822073b" providerId="AD" clId="Web-{536EF66C-2B6E-40B5-AD59-DBA35734A9A6}" dt="2021-09-26T16:30:33.119" v="976"/>
          <ac:spMkLst>
            <pc:docMk/>
            <pc:sldMk cId="3069987539" sldId="259"/>
            <ac:spMk id="179" creationId="{008FF77B-AC18-4E35-BB9B-0CA39278F7BC}"/>
          </ac:spMkLst>
        </pc:spChg>
        <pc:spChg chg="add">
          <ac:chgData name="Prathibha Venkatesh" userId="S::prathibha_venkatesh@thbs.com::bdf8671d-dbe3-4ddf-9d51-bedd0822073b" providerId="AD" clId="Web-{536EF66C-2B6E-40B5-AD59-DBA35734A9A6}" dt="2021-09-26T16:30:33.119" v="976"/>
          <ac:spMkLst>
            <pc:docMk/>
            <pc:sldMk cId="3069987539" sldId="259"/>
            <ac:spMk id="181" creationId="{E71F6428-AC25-4A5A-8439-04768A17B6F8}"/>
          </ac:spMkLst>
        </pc:spChg>
        <pc:spChg chg="add">
          <ac:chgData name="Prathibha Venkatesh" userId="S::prathibha_venkatesh@thbs.com::bdf8671d-dbe3-4ddf-9d51-bedd0822073b" providerId="AD" clId="Web-{536EF66C-2B6E-40B5-AD59-DBA35734A9A6}" dt="2021-09-26T16:30:33.119" v="976"/>
          <ac:spMkLst>
            <pc:docMk/>
            <pc:sldMk cId="3069987539" sldId="259"/>
            <ac:spMk id="183" creationId="{F237A1D4-9D62-4DEA-BD39-E5EC93B33BEF}"/>
          </ac:spMkLst>
        </pc:spChg>
        <pc:spChg chg="add">
          <ac:chgData name="Prathibha Venkatesh" userId="S::prathibha_venkatesh@thbs.com::bdf8671d-dbe3-4ddf-9d51-bedd0822073b" providerId="AD" clId="Web-{536EF66C-2B6E-40B5-AD59-DBA35734A9A6}" dt="2021-09-26T16:30:33.119" v="976"/>
          <ac:spMkLst>
            <pc:docMk/>
            <pc:sldMk cId="3069987539" sldId="259"/>
            <ac:spMk id="185" creationId="{87E919CC-AC41-4F0D-A842-792D7A418795}"/>
          </ac:spMkLst>
        </pc:spChg>
        <pc:spChg chg="add">
          <ac:chgData name="Prathibha Venkatesh" userId="S::prathibha_venkatesh@thbs.com::bdf8671d-dbe3-4ddf-9d51-bedd0822073b" providerId="AD" clId="Web-{536EF66C-2B6E-40B5-AD59-DBA35734A9A6}" dt="2021-09-26T16:30:33.119" v="976"/>
          <ac:spMkLst>
            <pc:docMk/>
            <pc:sldMk cId="3069987539" sldId="259"/>
            <ac:spMk id="187" creationId="{965D7305-50C2-4D93-8832-19DC70C5BD23}"/>
          </ac:spMkLst>
        </pc:spChg>
        <pc:spChg chg="add">
          <ac:chgData name="Prathibha Venkatesh" userId="S::prathibha_venkatesh@thbs.com::bdf8671d-dbe3-4ddf-9d51-bedd0822073b" providerId="AD" clId="Web-{536EF66C-2B6E-40B5-AD59-DBA35734A9A6}" dt="2021-09-26T16:30:33.119" v="976"/>
          <ac:spMkLst>
            <pc:docMk/>
            <pc:sldMk cId="3069987539" sldId="259"/>
            <ac:spMk id="189" creationId="{E0E5EA9F-6192-466D-BF45-46D9BCE3BDB7}"/>
          </ac:spMkLst>
        </pc:spChg>
        <pc:spChg chg="add">
          <ac:chgData name="Prathibha Venkatesh" userId="S::prathibha_venkatesh@thbs.com::bdf8671d-dbe3-4ddf-9d51-bedd0822073b" providerId="AD" clId="Web-{536EF66C-2B6E-40B5-AD59-DBA35734A9A6}" dt="2021-09-26T16:30:33.119" v="976"/>
          <ac:spMkLst>
            <pc:docMk/>
            <pc:sldMk cId="3069987539" sldId="259"/>
            <ac:spMk id="191" creationId="{CFF6BE31-4842-4659-8D68-63423F82691E}"/>
          </ac:spMkLst>
        </pc:spChg>
        <pc:spChg chg="add">
          <ac:chgData name="Prathibha Venkatesh" userId="S::prathibha_venkatesh@thbs.com::bdf8671d-dbe3-4ddf-9d51-bedd0822073b" providerId="AD" clId="Web-{536EF66C-2B6E-40B5-AD59-DBA35734A9A6}" dt="2021-09-26T16:30:33.119" v="976"/>
          <ac:spMkLst>
            <pc:docMk/>
            <pc:sldMk cId="3069987539" sldId="259"/>
            <ac:spMk id="193" creationId="{3EC2112B-E2EC-492A-8AF9-D78F4B4A99B6}"/>
          </ac:spMkLst>
        </pc:spChg>
        <pc:spChg chg="add">
          <ac:chgData name="Prathibha Venkatesh" userId="S::prathibha_venkatesh@thbs.com::bdf8671d-dbe3-4ddf-9d51-bedd0822073b" providerId="AD" clId="Web-{536EF66C-2B6E-40B5-AD59-DBA35734A9A6}" dt="2021-09-26T16:30:33.119" v="976"/>
          <ac:spMkLst>
            <pc:docMk/>
            <pc:sldMk cId="3069987539" sldId="259"/>
            <ac:spMk id="195" creationId="{EB635BC8-61BC-44D5-AA11-9A308B3BA493}"/>
          </ac:spMkLst>
        </pc:spChg>
        <pc:spChg chg="add">
          <ac:chgData name="Prathibha Venkatesh" userId="S::prathibha_venkatesh@thbs.com::bdf8671d-dbe3-4ddf-9d51-bedd0822073b" providerId="AD" clId="Web-{536EF66C-2B6E-40B5-AD59-DBA35734A9A6}" dt="2021-09-26T16:30:33.119" v="976"/>
          <ac:spMkLst>
            <pc:docMk/>
            <pc:sldMk cId="3069987539" sldId="259"/>
            <ac:spMk id="197" creationId="{7E9ACE65-00C6-4A75-8F61-CCADAF3EC144}"/>
          </ac:spMkLst>
        </pc:spChg>
        <pc:spChg chg="add">
          <ac:chgData name="Prathibha Venkatesh" userId="S::prathibha_venkatesh@thbs.com::bdf8671d-dbe3-4ddf-9d51-bedd0822073b" providerId="AD" clId="Web-{536EF66C-2B6E-40B5-AD59-DBA35734A9A6}" dt="2021-09-26T16:30:33.119" v="976"/>
          <ac:spMkLst>
            <pc:docMk/>
            <pc:sldMk cId="3069987539" sldId="259"/>
            <ac:spMk id="199" creationId="{5D7163FE-5ADD-41E7-985B-F95E7E048402}"/>
          </ac:spMkLst>
        </pc:spChg>
        <pc:spChg chg="add">
          <ac:chgData name="Prathibha Venkatesh" userId="S::prathibha_venkatesh@thbs.com::bdf8671d-dbe3-4ddf-9d51-bedd0822073b" providerId="AD" clId="Web-{536EF66C-2B6E-40B5-AD59-DBA35734A9A6}" dt="2021-09-26T16:30:33.119" v="976"/>
          <ac:spMkLst>
            <pc:docMk/>
            <pc:sldMk cId="3069987539" sldId="259"/>
            <ac:spMk id="201" creationId="{DCD7108A-C70D-4FD9-B91A-0E9F9501AEFB}"/>
          </ac:spMkLst>
        </pc:spChg>
        <pc:spChg chg="add">
          <ac:chgData name="Prathibha Venkatesh" userId="S::prathibha_venkatesh@thbs.com::bdf8671d-dbe3-4ddf-9d51-bedd0822073b" providerId="AD" clId="Web-{536EF66C-2B6E-40B5-AD59-DBA35734A9A6}" dt="2021-09-26T16:30:33.119" v="976"/>
          <ac:spMkLst>
            <pc:docMk/>
            <pc:sldMk cId="3069987539" sldId="259"/>
            <ac:spMk id="203" creationId="{3C0CF799-2713-48A8-94DF-F8CB5F332436}"/>
          </ac:spMkLst>
        </pc:spChg>
        <pc:spChg chg="add">
          <ac:chgData name="Prathibha Venkatesh" userId="S::prathibha_venkatesh@thbs.com::bdf8671d-dbe3-4ddf-9d51-bedd0822073b" providerId="AD" clId="Web-{536EF66C-2B6E-40B5-AD59-DBA35734A9A6}" dt="2021-09-26T16:30:33.119" v="976"/>
          <ac:spMkLst>
            <pc:docMk/>
            <pc:sldMk cId="3069987539" sldId="259"/>
            <ac:spMk id="205" creationId="{00B8B62E-6551-4805-BD5A-5188FE5D3A79}"/>
          </ac:spMkLst>
        </pc:spChg>
        <pc:spChg chg="add">
          <ac:chgData name="Prathibha Venkatesh" userId="S::prathibha_venkatesh@thbs.com::bdf8671d-dbe3-4ddf-9d51-bedd0822073b" providerId="AD" clId="Web-{536EF66C-2B6E-40B5-AD59-DBA35734A9A6}" dt="2021-09-26T16:30:33.119" v="976"/>
          <ac:spMkLst>
            <pc:docMk/>
            <pc:sldMk cId="3069987539" sldId="259"/>
            <ac:spMk id="207" creationId="{DFCCEBA8-5961-480A-9134-51605F650B85}"/>
          </ac:spMkLst>
        </pc:spChg>
        <pc:spChg chg="add">
          <ac:chgData name="Prathibha Venkatesh" userId="S::prathibha_venkatesh@thbs.com::bdf8671d-dbe3-4ddf-9d51-bedd0822073b" providerId="AD" clId="Web-{536EF66C-2B6E-40B5-AD59-DBA35734A9A6}" dt="2021-09-26T16:30:33.119" v="976"/>
          <ac:spMkLst>
            <pc:docMk/>
            <pc:sldMk cId="3069987539" sldId="259"/>
            <ac:spMk id="209" creationId="{724D4F80-B109-4438-BC6D-ABB522B44115}"/>
          </ac:spMkLst>
        </pc:spChg>
        <pc:spChg chg="add">
          <ac:chgData name="Prathibha Venkatesh" userId="S::prathibha_venkatesh@thbs.com::bdf8671d-dbe3-4ddf-9d51-bedd0822073b" providerId="AD" clId="Web-{536EF66C-2B6E-40B5-AD59-DBA35734A9A6}" dt="2021-09-26T16:30:33.119" v="976"/>
          <ac:spMkLst>
            <pc:docMk/>
            <pc:sldMk cId="3069987539" sldId="259"/>
            <ac:spMk id="211" creationId="{52A7149F-5A3F-4537-981A-974C7409CAF3}"/>
          </ac:spMkLst>
        </pc:spChg>
        <pc:spChg chg="add">
          <ac:chgData name="Prathibha Venkatesh" userId="S::prathibha_venkatesh@thbs.com::bdf8671d-dbe3-4ddf-9d51-bedd0822073b" providerId="AD" clId="Web-{536EF66C-2B6E-40B5-AD59-DBA35734A9A6}" dt="2021-09-26T16:30:33.119" v="976"/>
          <ac:spMkLst>
            <pc:docMk/>
            <pc:sldMk cId="3069987539" sldId="259"/>
            <ac:spMk id="213" creationId="{89A8D3E3-3518-4738-B94E-F7DD9818D8D2}"/>
          </ac:spMkLst>
        </pc:spChg>
        <pc:spChg chg="add">
          <ac:chgData name="Prathibha Venkatesh" userId="S::prathibha_venkatesh@thbs.com::bdf8671d-dbe3-4ddf-9d51-bedd0822073b" providerId="AD" clId="Web-{536EF66C-2B6E-40B5-AD59-DBA35734A9A6}" dt="2021-09-26T16:30:33.119" v="976"/>
          <ac:spMkLst>
            <pc:docMk/>
            <pc:sldMk cId="3069987539" sldId="259"/>
            <ac:spMk id="215" creationId="{FA796F21-7CE5-4483-A137-919B3D433BDF}"/>
          </ac:spMkLst>
        </pc:spChg>
        <pc:spChg chg="add">
          <ac:chgData name="Prathibha Venkatesh" userId="S::prathibha_venkatesh@thbs.com::bdf8671d-dbe3-4ddf-9d51-bedd0822073b" providerId="AD" clId="Web-{536EF66C-2B6E-40B5-AD59-DBA35734A9A6}" dt="2021-09-26T16:30:33.119" v="976"/>
          <ac:spMkLst>
            <pc:docMk/>
            <pc:sldMk cId="3069987539" sldId="259"/>
            <ac:spMk id="217" creationId="{57FC30BB-0D8F-43B0-910E-7DDE8C9331FA}"/>
          </ac:spMkLst>
        </pc:spChg>
        <pc:spChg chg="add">
          <ac:chgData name="Prathibha Venkatesh" userId="S::prathibha_venkatesh@thbs.com::bdf8671d-dbe3-4ddf-9d51-bedd0822073b" providerId="AD" clId="Web-{536EF66C-2B6E-40B5-AD59-DBA35734A9A6}" dt="2021-09-26T16:30:33.119" v="976"/>
          <ac:spMkLst>
            <pc:docMk/>
            <pc:sldMk cId="3069987539" sldId="259"/>
            <ac:spMk id="219" creationId="{D938207F-A865-48E5-A15D-FD578BC59D89}"/>
          </ac:spMkLst>
        </pc:spChg>
        <pc:spChg chg="add">
          <ac:chgData name="Prathibha Venkatesh" userId="S::prathibha_venkatesh@thbs.com::bdf8671d-dbe3-4ddf-9d51-bedd0822073b" providerId="AD" clId="Web-{536EF66C-2B6E-40B5-AD59-DBA35734A9A6}" dt="2021-09-26T16:30:33.119" v="976"/>
          <ac:spMkLst>
            <pc:docMk/>
            <pc:sldMk cId="3069987539" sldId="259"/>
            <ac:spMk id="221" creationId="{04637E45-0880-40BC-B488-4EA4CA435620}"/>
          </ac:spMkLst>
        </pc:spChg>
        <pc:graphicFrameChg chg="add">
          <ac:chgData name="Prathibha Venkatesh" userId="S::prathibha_venkatesh@thbs.com::bdf8671d-dbe3-4ddf-9d51-bedd0822073b" providerId="AD" clId="Web-{536EF66C-2B6E-40B5-AD59-DBA35734A9A6}" dt="2021-09-26T16:30:33.119" v="976"/>
          <ac:graphicFrameMkLst>
            <pc:docMk/>
            <pc:sldMk cId="3069987539" sldId="259"/>
            <ac:graphicFrameMk id="5" creationId="{D0A538BA-1ABE-4D73-88A9-C04BAA156F0C}"/>
          </ac:graphicFrameMkLst>
        </pc:graphicFrameChg>
      </pc:sldChg>
      <pc:sldChg chg="addSp delSp modSp new mod setBg">
        <pc:chgData name="Prathibha Venkatesh" userId="S::prathibha_venkatesh@thbs.com::bdf8671d-dbe3-4ddf-9d51-bedd0822073b" providerId="AD" clId="Web-{536EF66C-2B6E-40B5-AD59-DBA35734A9A6}" dt="2021-09-26T16:30:09.526" v="975"/>
        <pc:sldMkLst>
          <pc:docMk/>
          <pc:sldMk cId="4008323469" sldId="260"/>
        </pc:sldMkLst>
        <pc:spChg chg="mod">
          <ac:chgData name="Prathibha Venkatesh" userId="S::prathibha_venkatesh@thbs.com::bdf8671d-dbe3-4ddf-9d51-bedd0822073b" providerId="AD" clId="Web-{536EF66C-2B6E-40B5-AD59-DBA35734A9A6}" dt="2021-09-26T16:30:09.526" v="975"/>
          <ac:spMkLst>
            <pc:docMk/>
            <pc:sldMk cId="4008323469" sldId="260"/>
            <ac:spMk id="2" creationId="{2C03FE6C-E625-45ED-8DC3-79C2F730021B}"/>
          </ac:spMkLst>
        </pc:spChg>
        <pc:spChg chg="del mod">
          <ac:chgData name="Prathibha Venkatesh" userId="S::prathibha_venkatesh@thbs.com::bdf8671d-dbe3-4ddf-9d51-bedd0822073b" providerId="AD" clId="Web-{536EF66C-2B6E-40B5-AD59-DBA35734A9A6}" dt="2021-09-26T16:30:09.526" v="975"/>
          <ac:spMkLst>
            <pc:docMk/>
            <pc:sldMk cId="4008323469" sldId="260"/>
            <ac:spMk id="3" creationId="{41499D97-9139-426A-B879-391545C5D63E}"/>
          </ac:spMkLst>
        </pc:spChg>
        <pc:spChg chg="add">
          <ac:chgData name="Prathibha Venkatesh" userId="S::prathibha_venkatesh@thbs.com::bdf8671d-dbe3-4ddf-9d51-bedd0822073b" providerId="AD" clId="Web-{536EF66C-2B6E-40B5-AD59-DBA35734A9A6}" dt="2021-09-26T16:30:09.526" v="975"/>
          <ac:spMkLst>
            <pc:docMk/>
            <pc:sldMk cId="4008323469" sldId="260"/>
            <ac:spMk id="9" creationId="{4080BC15-6F3E-4EDC-BB73-20706F743138}"/>
          </ac:spMkLst>
        </pc:spChg>
        <pc:spChg chg="add">
          <ac:chgData name="Prathibha Venkatesh" userId="S::prathibha_venkatesh@thbs.com::bdf8671d-dbe3-4ddf-9d51-bedd0822073b" providerId="AD" clId="Web-{536EF66C-2B6E-40B5-AD59-DBA35734A9A6}" dt="2021-09-26T16:30:09.526" v="975"/>
          <ac:spMkLst>
            <pc:docMk/>
            <pc:sldMk cId="4008323469" sldId="260"/>
            <ac:spMk id="11" creationId="{E4E336B8-243A-49D9-9876-4BF3A08D3A8A}"/>
          </ac:spMkLst>
        </pc:spChg>
        <pc:spChg chg="add">
          <ac:chgData name="Prathibha Venkatesh" userId="S::prathibha_venkatesh@thbs.com::bdf8671d-dbe3-4ddf-9d51-bedd0822073b" providerId="AD" clId="Web-{536EF66C-2B6E-40B5-AD59-DBA35734A9A6}" dt="2021-09-26T16:30:09.526" v="975"/>
          <ac:spMkLst>
            <pc:docMk/>
            <pc:sldMk cId="4008323469" sldId="260"/>
            <ac:spMk id="13" creationId="{05F36030-F60E-436E-81FE-74DD0776DB7F}"/>
          </ac:spMkLst>
        </pc:spChg>
        <pc:spChg chg="add">
          <ac:chgData name="Prathibha Venkatesh" userId="S::prathibha_venkatesh@thbs.com::bdf8671d-dbe3-4ddf-9d51-bedd0822073b" providerId="AD" clId="Web-{536EF66C-2B6E-40B5-AD59-DBA35734A9A6}" dt="2021-09-26T16:30:09.526" v="975"/>
          <ac:spMkLst>
            <pc:docMk/>
            <pc:sldMk cId="4008323469" sldId="260"/>
            <ac:spMk id="15" creationId="{800D5F55-AC8B-4C26-ABB0-D8D609EC4643}"/>
          </ac:spMkLst>
        </pc:spChg>
        <pc:spChg chg="add">
          <ac:chgData name="Prathibha Venkatesh" userId="S::prathibha_venkatesh@thbs.com::bdf8671d-dbe3-4ddf-9d51-bedd0822073b" providerId="AD" clId="Web-{536EF66C-2B6E-40B5-AD59-DBA35734A9A6}" dt="2021-09-26T16:30:09.526" v="975"/>
          <ac:spMkLst>
            <pc:docMk/>
            <pc:sldMk cId="4008323469" sldId="260"/>
            <ac:spMk id="17" creationId="{2DF0B83D-C899-44CA-9B54-A9C57E8EB386}"/>
          </ac:spMkLst>
        </pc:spChg>
        <pc:spChg chg="add">
          <ac:chgData name="Prathibha Venkatesh" userId="S::prathibha_venkatesh@thbs.com::bdf8671d-dbe3-4ddf-9d51-bedd0822073b" providerId="AD" clId="Web-{536EF66C-2B6E-40B5-AD59-DBA35734A9A6}" dt="2021-09-26T16:30:09.526" v="975"/>
          <ac:spMkLst>
            <pc:docMk/>
            <pc:sldMk cId="4008323469" sldId="260"/>
            <ac:spMk id="19" creationId="{E16B2E5A-8EC8-4C56-AB77-380486FDF026}"/>
          </ac:spMkLst>
        </pc:spChg>
        <pc:spChg chg="add">
          <ac:chgData name="Prathibha Venkatesh" userId="S::prathibha_venkatesh@thbs.com::bdf8671d-dbe3-4ddf-9d51-bedd0822073b" providerId="AD" clId="Web-{536EF66C-2B6E-40B5-AD59-DBA35734A9A6}" dt="2021-09-26T16:30:09.526" v="975"/>
          <ac:spMkLst>
            <pc:docMk/>
            <pc:sldMk cId="4008323469" sldId="260"/>
            <ac:spMk id="21" creationId="{C87A69CB-2620-4628-9781-88BD40636FCA}"/>
          </ac:spMkLst>
        </pc:spChg>
        <pc:spChg chg="add">
          <ac:chgData name="Prathibha Venkatesh" userId="S::prathibha_venkatesh@thbs.com::bdf8671d-dbe3-4ddf-9d51-bedd0822073b" providerId="AD" clId="Web-{536EF66C-2B6E-40B5-AD59-DBA35734A9A6}" dt="2021-09-26T16:30:09.526" v="975"/>
          <ac:spMkLst>
            <pc:docMk/>
            <pc:sldMk cId="4008323469" sldId="260"/>
            <ac:spMk id="23" creationId="{CABAB4BD-890F-4563-A5CA-536788B1E972}"/>
          </ac:spMkLst>
        </pc:spChg>
        <pc:spChg chg="add">
          <ac:chgData name="Prathibha Venkatesh" userId="S::prathibha_venkatesh@thbs.com::bdf8671d-dbe3-4ddf-9d51-bedd0822073b" providerId="AD" clId="Web-{536EF66C-2B6E-40B5-AD59-DBA35734A9A6}" dt="2021-09-26T16:30:09.526" v="975"/>
          <ac:spMkLst>
            <pc:docMk/>
            <pc:sldMk cId="4008323469" sldId="260"/>
            <ac:spMk id="25" creationId="{24690199-C217-4DCB-9B31-1A45649B0BDA}"/>
          </ac:spMkLst>
        </pc:spChg>
        <pc:spChg chg="add">
          <ac:chgData name="Prathibha Venkatesh" userId="S::prathibha_venkatesh@thbs.com::bdf8671d-dbe3-4ddf-9d51-bedd0822073b" providerId="AD" clId="Web-{536EF66C-2B6E-40B5-AD59-DBA35734A9A6}" dt="2021-09-26T16:30:09.526" v="975"/>
          <ac:spMkLst>
            <pc:docMk/>
            <pc:sldMk cId="4008323469" sldId="260"/>
            <ac:spMk id="27" creationId="{77F70717-3071-4962-8A7C-F9A58151CF98}"/>
          </ac:spMkLst>
        </pc:spChg>
        <pc:spChg chg="add">
          <ac:chgData name="Prathibha Venkatesh" userId="S::prathibha_venkatesh@thbs.com::bdf8671d-dbe3-4ddf-9d51-bedd0822073b" providerId="AD" clId="Web-{536EF66C-2B6E-40B5-AD59-DBA35734A9A6}" dt="2021-09-26T16:30:09.526" v="975"/>
          <ac:spMkLst>
            <pc:docMk/>
            <pc:sldMk cId="4008323469" sldId="260"/>
            <ac:spMk id="29" creationId="{9E870E95-FCD6-4158-861A-5CEC896F525D}"/>
          </ac:spMkLst>
        </pc:spChg>
        <pc:spChg chg="add">
          <ac:chgData name="Prathibha Venkatesh" userId="S::prathibha_venkatesh@thbs.com::bdf8671d-dbe3-4ddf-9d51-bedd0822073b" providerId="AD" clId="Web-{536EF66C-2B6E-40B5-AD59-DBA35734A9A6}" dt="2021-09-26T16:30:09.526" v="975"/>
          <ac:spMkLst>
            <pc:docMk/>
            <pc:sldMk cId="4008323469" sldId="260"/>
            <ac:spMk id="31" creationId="{6E01758F-8AEC-4155-B791-2A8CB8A48200}"/>
          </ac:spMkLst>
        </pc:spChg>
        <pc:spChg chg="add">
          <ac:chgData name="Prathibha Venkatesh" userId="S::prathibha_venkatesh@thbs.com::bdf8671d-dbe3-4ddf-9d51-bedd0822073b" providerId="AD" clId="Web-{536EF66C-2B6E-40B5-AD59-DBA35734A9A6}" dt="2021-09-26T16:30:09.526" v="975"/>
          <ac:spMkLst>
            <pc:docMk/>
            <pc:sldMk cId="4008323469" sldId="260"/>
            <ac:spMk id="33" creationId="{8379C6B3-49BE-4333-B322-AF02BBB41C1E}"/>
          </ac:spMkLst>
        </pc:spChg>
        <pc:spChg chg="add">
          <ac:chgData name="Prathibha Venkatesh" userId="S::prathibha_venkatesh@thbs.com::bdf8671d-dbe3-4ddf-9d51-bedd0822073b" providerId="AD" clId="Web-{536EF66C-2B6E-40B5-AD59-DBA35734A9A6}" dt="2021-09-26T16:30:09.526" v="975"/>
          <ac:spMkLst>
            <pc:docMk/>
            <pc:sldMk cId="4008323469" sldId="260"/>
            <ac:spMk id="35" creationId="{6D7188E6-F4DA-4486-938D-F45FE01A2631}"/>
          </ac:spMkLst>
        </pc:spChg>
        <pc:spChg chg="add">
          <ac:chgData name="Prathibha Venkatesh" userId="S::prathibha_venkatesh@thbs.com::bdf8671d-dbe3-4ddf-9d51-bedd0822073b" providerId="AD" clId="Web-{536EF66C-2B6E-40B5-AD59-DBA35734A9A6}" dt="2021-09-26T16:30:09.526" v="975"/>
          <ac:spMkLst>
            <pc:docMk/>
            <pc:sldMk cId="4008323469" sldId="260"/>
            <ac:spMk id="37" creationId="{CD22207C-B504-40B2-A1EB-2DC9B81625A7}"/>
          </ac:spMkLst>
        </pc:spChg>
        <pc:spChg chg="add">
          <ac:chgData name="Prathibha Venkatesh" userId="S::prathibha_venkatesh@thbs.com::bdf8671d-dbe3-4ddf-9d51-bedd0822073b" providerId="AD" clId="Web-{536EF66C-2B6E-40B5-AD59-DBA35734A9A6}" dt="2021-09-26T16:30:09.526" v="975"/>
          <ac:spMkLst>
            <pc:docMk/>
            <pc:sldMk cId="4008323469" sldId="260"/>
            <ac:spMk id="39" creationId="{0FBC38BC-DE18-4960-A9D4-F24C6F60C017}"/>
          </ac:spMkLst>
        </pc:spChg>
        <pc:spChg chg="add">
          <ac:chgData name="Prathibha Venkatesh" userId="S::prathibha_venkatesh@thbs.com::bdf8671d-dbe3-4ddf-9d51-bedd0822073b" providerId="AD" clId="Web-{536EF66C-2B6E-40B5-AD59-DBA35734A9A6}" dt="2021-09-26T16:30:09.526" v="975"/>
          <ac:spMkLst>
            <pc:docMk/>
            <pc:sldMk cId="4008323469" sldId="260"/>
            <ac:spMk id="41" creationId="{BC872037-D6F5-4CE7-A090-32A977A79F34}"/>
          </ac:spMkLst>
        </pc:spChg>
        <pc:spChg chg="add">
          <ac:chgData name="Prathibha Venkatesh" userId="S::prathibha_venkatesh@thbs.com::bdf8671d-dbe3-4ddf-9d51-bedd0822073b" providerId="AD" clId="Web-{536EF66C-2B6E-40B5-AD59-DBA35734A9A6}" dt="2021-09-26T16:30:09.526" v="975"/>
          <ac:spMkLst>
            <pc:docMk/>
            <pc:sldMk cId="4008323469" sldId="260"/>
            <ac:spMk id="43" creationId="{D3C4B45C-266A-45BF-98FA-CA5409C46209}"/>
          </ac:spMkLst>
        </pc:spChg>
        <pc:spChg chg="add">
          <ac:chgData name="Prathibha Venkatesh" userId="S::prathibha_venkatesh@thbs.com::bdf8671d-dbe3-4ddf-9d51-bedd0822073b" providerId="AD" clId="Web-{536EF66C-2B6E-40B5-AD59-DBA35734A9A6}" dt="2021-09-26T16:30:09.526" v="975"/>
          <ac:spMkLst>
            <pc:docMk/>
            <pc:sldMk cId="4008323469" sldId="260"/>
            <ac:spMk id="45" creationId="{76909582-A285-4EA4-AE72-9DBF0D5659D3}"/>
          </ac:spMkLst>
        </pc:spChg>
        <pc:spChg chg="add">
          <ac:chgData name="Prathibha Venkatesh" userId="S::prathibha_venkatesh@thbs.com::bdf8671d-dbe3-4ddf-9d51-bedd0822073b" providerId="AD" clId="Web-{536EF66C-2B6E-40B5-AD59-DBA35734A9A6}" dt="2021-09-26T16:30:09.526" v="975"/>
          <ac:spMkLst>
            <pc:docMk/>
            <pc:sldMk cId="4008323469" sldId="260"/>
            <ac:spMk id="47" creationId="{A620CFBF-D373-4BA6-BE41-62B50B94578C}"/>
          </ac:spMkLst>
        </pc:spChg>
        <pc:spChg chg="add">
          <ac:chgData name="Prathibha Venkatesh" userId="S::prathibha_venkatesh@thbs.com::bdf8671d-dbe3-4ddf-9d51-bedd0822073b" providerId="AD" clId="Web-{536EF66C-2B6E-40B5-AD59-DBA35734A9A6}" dt="2021-09-26T16:30:09.526" v="975"/>
          <ac:spMkLst>
            <pc:docMk/>
            <pc:sldMk cId="4008323469" sldId="260"/>
            <ac:spMk id="49" creationId="{700BC7B2-0C3D-459F-92C1-3605AA3F092D}"/>
          </ac:spMkLst>
        </pc:spChg>
        <pc:spChg chg="add">
          <ac:chgData name="Prathibha Venkatesh" userId="S::prathibha_venkatesh@thbs.com::bdf8671d-dbe3-4ddf-9d51-bedd0822073b" providerId="AD" clId="Web-{536EF66C-2B6E-40B5-AD59-DBA35734A9A6}" dt="2021-09-26T16:30:09.526" v="975"/>
          <ac:spMkLst>
            <pc:docMk/>
            <pc:sldMk cId="4008323469" sldId="260"/>
            <ac:spMk id="51" creationId="{24F4B005-B785-4A57-9E5A-82D85F00DA39}"/>
          </ac:spMkLst>
        </pc:spChg>
        <pc:spChg chg="add">
          <ac:chgData name="Prathibha Venkatesh" userId="S::prathibha_venkatesh@thbs.com::bdf8671d-dbe3-4ddf-9d51-bedd0822073b" providerId="AD" clId="Web-{536EF66C-2B6E-40B5-AD59-DBA35734A9A6}" dt="2021-09-26T16:30:09.526" v="975"/>
          <ac:spMkLst>
            <pc:docMk/>
            <pc:sldMk cId="4008323469" sldId="260"/>
            <ac:spMk id="53" creationId="{196ED9B6-969E-4AC4-ACD0-95A421BAB391}"/>
          </ac:spMkLst>
        </pc:spChg>
        <pc:spChg chg="add">
          <ac:chgData name="Prathibha Venkatesh" userId="S::prathibha_venkatesh@thbs.com::bdf8671d-dbe3-4ddf-9d51-bedd0822073b" providerId="AD" clId="Web-{536EF66C-2B6E-40B5-AD59-DBA35734A9A6}" dt="2021-09-26T16:30:09.526" v="975"/>
          <ac:spMkLst>
            <pc:docMk/>
            <pc:sldMk cId="4008323469" sldId="260"/>
            <ac:spMk id="55" creationId="{E317ADBB-3E4F-42D2-B7F2-A15924AD500C}"/>
          </ac:spMkLst>
        </pc:spChg>
        <pc:spChg chg="add">
          <ac:chgData name="Prathibha Venkatesh" userId="S::prathibha_venkatesh@thbs.com::bdf8671d-dbe3-4ddf-9d51-bedd0822073b" providerId="AD" clId="Web-{536EF66C-2B6E-40B5-AD59-DBA35734A9A6}" dt="2021-09-26T16:30:09.526" v="975"/>
          <ac:spMkLst>
            <pc:docMk/>
            <pc:sldMk cId="4008323469" sldId="260"/>
            <ac:spMk id="57" creationId="{2E9B2055-E384-472D-91D3-74775CDA167C}"/>
          </ac:spMkLst>
        </pc:spChg>
        <pc:spChg chg="add">
          <ac:chgData name="Prathibha Venkatesh" userId="S::prathibha_venkatesh@thbs.com::bdf8671d-dbe3-4ddf-9d51-bedd0822073b" providerId="AD" clId="Web-{536EF66C-2B6E-40B5-AD59-DBA35734A9A6}" dt="2021-09-26T16:30:09.526" v="975"/>
          <ac:spMkLst>
            <pc:docMk/>
            <pc:sldMk cId="4008323469" sldId="260"/>
            <ac:spMk id="59" creationId="{1F8EFF99-76BF-4F9B-ADAA-B8D310153B74}"/>
          </ac:spMkLst>
        </pc:spChg>
        <pc:spChg chg="add">
          <ac:chgData name="Prathibha Venkatesh" userId="S::prathibha_venkatesh@thbs.com::bdf8671d-dbe3-4ddf-9d51-bedd0822073b" providerId="AD" clId="Web-{536EF66C-2B6E-40B5-AD59-DBA35734A9A6}" dt="2021-09-26T16:30:09.526" v="975"/>
          <ac:spMkLst>
            <pc:docMk/>
            <pc:sldMk cId="4008323469" sldId="260"/>
            <ac:spMk id="61" creationId="{626F1B89-B88E-4CE3-90BF-3704BAF48824}"/>
          </ac:spMkLst>
        </pc:spChg>
        <pc:spChg chg="add">
          <ac:chgData name="Prathibha Venkatesh" userId="S::prathibha_venkatesh@thbs.com::bdf8671d-dbe3-4ddf-9d51-bedd0822073b" providerId="AD" clId="Web-{536EF66C-2B6E-40B5-AD59-DBA35734A9A6}" dt="2021-09-26T16:30:09.526" v="975"/>
          <ac:spMkLst>
            <pc:docMk/>
            <pc:sldMk cId="4008323469" sldId="260"/>
            <ac:spMk id="63" creationId="{C72C1CB8-8213-4EE7-AFFF-B0A74E7A74CA}"/>
          </ac:spMkLst>
        </pc:spChg>
        <pc:spChg chg="add">
          <ac:chgData name="Prathibha Venkatesh" userId="S::prathibha_venkatesh@thbs.com::bdf8671d-dbe3-4ddf-9d51-bedd0822073b" providerId="AD" clId="Web-{536EF66C-2B6E-40B5-AD59-DBA35734A9A6}" dt="2021-09-26T16:30:09.526" v="975"/>
          <ac:spMkLst>
            <pc:docMk/>
            <pc:sldMk cId="4008323469" sldId="260"/>
            <ac:spMk id="65" creationId="{2FF32C41-49E2-459E-9AC4-64269039B12A}"/>
          </ac:spMkLst>
        </pc:spChg>
        <pc:spChg chg="add">
          <ac:chgData name="Prathibha Venkatesh" userId="S::prathibha_venkatesh@thbs.com::bdf8671d-dbe3-4ddf-9d51-bedd0822073b" providerId="AD" clId="Web-{536EF66C-2B6E-40B5-AD59-DBA35734A9A6}" dt="2021-09-26T16:30:09.526" v="975"/>
          <ac:spMkLst>
            <pc:docMk/>
            <pc:sldMk cId="4008323469" sldId="260"/>
            <ac:spMk id="67" creationId="{06B5D5F0-EA51-440D-81A0-FE60CCFBA9C1}"/>
          </ac:spMkLst>
        </pc:spChg>
        <pc:spChg chg="add">
          <ac:chgData name="Prathibha Venkatesh" userId="S::prathibha_venkatesh@thbs.com::bdf8671d-dbe3-4ddf-9d51-bedd0822073b" providerId="AD" clId="Web-{536EF66C-2B6E-40B5-AD59-DBA35734A9A6}" dt="2021-09-26T16:30:09.526" v="975"/>
          <ac:spMkLst>
            <pc:docMk/>
            <pc:sldMk cId="4008323469" sldId="260"/>
            <ac:spMk id="69" creationId="{B7CA6C2F-61C2-486F-B691-E8EB4BA27618}"/>
          </ac:spMkLst>
        </pc:spChg>
        <pc:spChg chg="add">
          <ac:chgData name="Prathibha Venkatesh" userId="S::prathibha_venkatesh@thbs.com::bdf8671d-dbe3-4ddf-9d51-bedd0822073b" providerId="AD" clId="Web-{536EF66C-2B6E-40B5-AD59-DBA35734A9A6}" dt="2021-09-26T16:30:09.526" v="975"/>
          <ac:spMkLst>
            <pc:docMk/>
            <pc:sldMk cId="4008323469" sldId="260"/>
            <ac:spMk id="71" creationId="{A6727626-8944-4EB7-B327-B696FE484D24}"/>
          </ac:spMkLst>
        </pc:spChg>
        <pc:spChg chg="add">
          <ac:chgData name="Prathibha Venkatesh" userId="S::prathibha_venkatesh@thbs.com::bdf8671d-dbe3-4ddf-9d51-bedd0822073b" providerId="AD" clId="Web-{536EF66C-2B6E-40B5-AD59-DBA35734A9A6}" dt="2021-09-26T16:30:09.526" v="975"/>
          <ac:spMkLst>
            <pc:docMk/>
            <pc:sldMk cId="4008323469" sldId="260"/>
            <ac:spMk id="73" creationId="{CFBBE0E2-8BDF-4B26-BEBC-DB799B8F6B44}"/>
          </ac:spMkLst>
        </pc:spChg>
        <pc:spChg chg="add">
          <ac:chgData name="Prathibha Venkatesh" userId="S::prathibha_venkatesh@thbs.com::bdf8671d-dbe3-4ddf-9d51-bedd0822073b" providerId="AD" clId="Web-{536EF66C-2B6E-40B5-AD59-DBA35734A9A6}" dt="2021-09-26T16:30:09.526" v="975"/>
          <ac:spMkLst>
            <pc:docMk/>
            <pc:sldMk cId="4008323469" sldId="260"/>
            <ac:spMk id="75" creationId="{8EB99B25-2662-42DE-8F5D-E0F6F28C859A}"/>
          </ac:spMkLst>
        </pc:spChg>
        <pc:spChg chg="add">
          <ac:chgData name="Prathibha Venkatesh" userId="S::prathibha_venkatesh@thbs.com::bdf8671d-dbe3-4ddf-9d51-bedd0822073b" providerId="AD" clId="Web-{536EF66C-2B6E-40B5-AD59-DBA35734A9A6}" dt="2021-09-26T16:30:09.526" v="975"/>
          <ac:spMkLst>
            <pc:docMk/>
            <pc:sldMk cId="4008323469" sldId="260"/>
            <ac:spMk id="77" creationId="{496BF3B0-761A-4454-BE3C-86B4675DC037}"/>
          </ac:spMkLst>
        </pc:spChg>
        <pc:spChg chg="add">
          <ac:chgData name="Prathibha Venkatesh" userId="S::prathibha_venkatesh@thbs.com::bdf8671d-dbe3-4ddf-9d51-bedd0822073b" providerId="AD" clId="Web-{536EF66C-2B6E-40B5-AD59-DBA35734A9A6}" dt="2021-09-26T16:30:09.526" v="975"/>
          <ac:spMkLst>
            <pc:docMk/>
            <pc:sldMk cId="4008323469" sldId="260"/>
            <ac:spMk id="79" creationId="{B519F0F1-B284-44D5-91E9-5018219AFF78}"/>
          </ac:spMkLst>
        </pc:spChg>
        <pc:spChg chg="add">
          <ac:chgData name="Prathibha Venkatesh" userId="S::prathibha_venkatesh@thbs.com::bdf8671d-dbe3-4ddf-9d51-bedd0822073b" providerId="AD" clId="Web-{536EF66C-2B6E-40B5-AD59-DBA35734A9A6}" dt="2021-09-26T16:30:09.526" v="975"/>
          <ac:spMkLst>
            <pc:docMk/>
            <pc:sldMk cId="4008323469" sldId="260"/>
            <ac:spMk id="81" creationId="{0ED49C08-BE23-43F9-A421-6CD45C78082D}"/>
          </ac:spMkLst>
        </pc:spChg>
        <pc:spChg chg="add">
          <ac:chgData name="Prathibha Venkatesh" userId="S::prathibha_venkatesh@thbs.com::bdf8671d-dbe3-4ddf-9d51-bedd0822073b" providerId="AD" clId="Web-{536EF66C-2B6E-40B5-AD59-DBA35734A9A6}" dt="2021-09-26T16:30:09.526" v="975"/>
          <ac:spMkLst>
            <pc:docMk/>
            <pc:sldMk cId="4008323469" sldId="260"/>
            <ac:spMk id="83" creationId="{92F171FA-0CB2-4F4C-A2F3-1B7B6B0289BD}"/>
          </ac:spMkLst>
        </pc:spChg>
        <pc:spChg chg="add">
          <ac:chgData name="Prathibha Venkatesh" userId="S::prathibha_venkatesh@thbs.com::bdf8671d-dbe3-4ddf-9d51-bedd0822073b" providerId="AD" clId="Web-{536EF66C-2B6E-40B5-AD59-DBA35734A9A6}" dt="2021-09-26T16:30:09.526" v="975"/>
          <ac:spMkLst>
            <pc:docMk/>
            <pc:sldMk cId="4008323469" sldId="260"/>
            <ac:spMk id="85" creationId="{A0073675-5E26-428E-A2F7-2A952D31454B}"/>
          </ac:spMkLst>
        </pc:spChg>
        <pc:spChg chg="add">
          <ac:chgData name="Prathibha Venkatesh" userId="S::prathibha_venkatesh@thbs.com::bdf8671d-dbe3-4ddf-9d51-bedd0822073b" providerId="AD" clId="Web-{536EF66C-2B6E-40B5-AD59-DBA35734A9A6}" dt="2021-09-26T16:30:09.526" v="975"/>
          <ac:spMkLst>
            <pc:docMk/>
            <pc:sldMk cId="4008323469" sldId="260"/>
            <ac:spMk id="87" creationId="{D8C4C7E6-114C-4D16-9FC6-1260653C2375}"/>
          </ac:spMkLst>
        </pc:spChg>
        <pc:spChg chg="add">
          <ac:chgData name="Prathibha Venkatesh" userId="S::prathibha_venkatesh@thbs.com::bdf8671d-dbe3-4ddf-9d51-bedd0822073b" providerId="AD" clId="Web-{536EF66C-2B6E-40B5-AD59-DBA35734A9A6}" dt="2021-09-26T16:30:09.526" v="975"/>
          <ac:spMkLst>
            <pc:docMk/>
            <pc:sldMk cId="4008323469" sldId="260"/>
            <ac:spMk id="89" creationId="{5FB2CD0B-BF87-4FEC-B6B6-0DA50B9314A2}"/>
          </ac:spMkLst>
        </pc:spChg>
        <pc:spChg chg="add">
          <ac:chgData name="Prathibha Venkatesh" userId="S::prathibha_venkatesh@thbs.com::bdf8671d-dbe3-4ddf-9d51-bedd0822073b" providerId="AD" clId="Web-{536EF66C-2B6E-40B5-AD59-DBA35734A9A6}" dt="2021-09-26T16:30:09.526" v="975"/>
          <ac:spMkLst>
            <pc:docMk/>
            <pc:sldMk cId="4008323469" sldId="260"/>
            <ac:spMk id="91" creationId="{D12EC8B9-DE60-44BC-9911-A9CD8EF50666}"/>
          </ac:spMkLst>
        </pc:spChg>
        <pc:spChg chg="add">
          <ac:chgData name="Prathibha Venkatesh" userId="S::prathibha_venkatesh@thbs.com::bdf8671d-dbe3-4ddf-9d51-bedd0822073b" providerId="AD" clId="Web-{536EF66C-2B6E-40B5-AD59-DBA35734A9A6}" dt="2021-09-26T16:30:09.526" v="975"/>
          <ac:spMkLst>
            <pc:docMk/>
            <pc:sldMk cId="4008323469" sldId="260"/>
            <ac:spMk id="93" creationId="{9B0D6CF6-D17B-4DC7-828A-773636910C92}"/>
          </ac:spMkLst>
        </pc:spChg>
        <pc:spChg chg="add">
          <ac:chgData name="Prathibha Venkatesh" userId="S::prathibha_venkatesh@thbs.com::bdf8671d-dbe3-4ddf-9d51-bedd0822073b" providerId="AD" clId="Web-{536EF66C-2B6E-40B5-AD59-DBA35734A9A6}" dt="2021-09-26T16:30:09.526" v="975"/>
          <ac:spMkLst>
            <pc:docMk/>
            <pc:sldMk cId="4008323469" sldId="260"/>
            <ac:spMk id="95" creationId="{8C6933FD-FAB6-403B-9CD4-EF0E06CF799C}"/>
          </ac:spMkLst>
        </pc:spChg>
        <pc:spChg chg="add">
          <ac:chgData name="Prathibha Venkatesh" userId="S::prathibha_venkatesh@thbs.com::bdf8671d-dbe3-4ddf-9d51-bedd0822073b" providerId="AD" clId="Web-{536EF66C-2B6E-40B5-AD59-DBA35734A9A6}" dt="2021-09-26T16:30:09.526" v="975"/>
          <ac:spMkLst>
            <pc:docMk/>
            <pc:sldMk cId="4008323469" sldId="260"/>
            <ac:spMk id="97" creationId="{5C2A4452-6B00-411C-80AB-29AE135B4550}"/>
          </ac:spMkLst>
        </pc:spChg>
        <pc:spChg chg="add">
          <ac:chgData name="Prathibha Venkatesh" userId="S::prathibha_venkatesh@thbs.com::bdf8671d-dbe3-4ddf-9d51-bedd0822073b" providerId="AD" clId="Web-{536EF66C-2B6E-40B5-AD59-DBA35734A9A6}" dt="2021-09-26T16:30:09.526" v="975"/>
          <ac:spMkLst>
            <pc:docMk/>
            <pc:sldMk cId="4008323469" sldId="260"/>
            <ac:spMk id="99" creationId="{3F4D3F48-1D65-45EB-91E2-BEFFB2440C97}"/>
          </ac:spMkLst>
        </pc:spChg>
        <pc:spChg chg="add">
          <ac:chgData name="Prathibha Venkatesh" userId="S::prathibha_venkatesh@thbs.com::bdf8671d-dbe3-4ddf-9d51-bedd0822073b" providerId="AD" clId="Web-{536EF66C-2B6E-40B5-AD59-DBA35734A9A6}" dt="2021-09-26T16:30:09.526" v="975"/>
          <ac:spMkLst>
            <pc:docMk/>
            <pc:sldMk cId="4008323469" sldId="260"/>
            <ac:spMk id="101" creationId="{F5A66334-17A8-4594-AB17-4C33A955B27D}"/>
          </ac:spMkLst>
        </pc:spChg>
        <pc:spChg chg="add">
          <ac:chgData name="Prathibha Venkatesh" userId="S::prathibha_venkatesh@thbs.com::bdf8671d-dbe3-4ddf-9d51-bedd0822073b" providerId="AD" clId="Web-{536EF66C-2B6E-40B5-AD59-DBA35734A9A6}" dt="2021-09-26T16:30:09.526" v="975"/>
          <ac:spMkLst>
            <pc:docMk/>
            <pc:sldMk cId="4008323469" sldId="260"/>
            <ac:spMk id="103" creationId="{FB7FEAD3-708C-4B79-B452-4445C27780D9}"/>
          </ac:spMkLst>
        </pc:spChg>
        <pc:spChg chg="add">
          <ac:chgData name="Prathibha Venkatesh" userId="S::prathibha_venkatesh@thbs.com::bdf8671d-dbe3-4ddf-9d51-bedd0822073b" providerId="AD" clId="Web-{536EF66C-2B6E-40B5-AD59-DBA35734A9A6}" dt="2021-09-26T16:30:09.526" v="975"/>
          <ac:spMkLst>
            <pc:docMk/>
            <pc:sldMk cId="4008323469" sldId="260"/>
            <ac:spMk id="105" creationId="{41281533-9B25-42A4-9F50-34B4F24C0E5B}"/>
          </ac:spMkLst>
        </pc:spChg>
        <pc:spChg chg="add">
          <ac:chgData name="Prathibha Venkatesh" userId="S::prathibha_venkatesh@thbs.com::bdf8671d-dbe3-4ddf-9d51-bedd0822073b" providerId="AD" clId="Web-{536EF66C-2B6E-40B5-AD59-DBA35734A9A6}" dt="2021-09-26T16:30:09.526" v="975"/>
          <ac:spMkLst>
            <pc:docMk/>
            <pc:sldMk cId="4008323469" sldId="260"/>
            <ac:spMk id="107" creationId="{007246F1-084B-45D9-BDD9-99BB53F6C9AD}"/>
          </ac:spMkLst>
        </pc:spChg>
        <pc:spChg chg="add">
          <ac:chgData name="Prathibha Venkatesh" userId="S::prathibha_venkatesh@thbs.com::bdf8671d-dbe3-4ddf-9d51-bedd0822073b" providerId="AD" clId="Web-{536EF66C-2B6E-40B5-AD59-DBA35734A9A6}" dt="2021-09-26T16:30:09.526" v="975"/>
          <ac:spMkLst>
            <pc:docMk/>
            <pc:sldMk cId="4008323469" sldId="260"/>
            <ac:spMk id="109" creationId="{77CDD712-F443-4EDC-B663-5EC5ACD7DBE0}"/>
          </ac:spMkLst>
        </pc:spChg>
        <pc:spChg chg="add">
          <ac:chgData name="Prathibha Venkatesh" userId="S::prathibha_venkatesh@thbs.com::bdf8671d-dbe3-4ddf-9d51-bedd0822073b" providerId="AD" clId="Web-{536EF66C-2B6E-40B5-AD59-DBA35734A9A6}" dt="2021-09-26T16:30:09.526" v="975"/>
          <ac:spMkLst>
            <pc:docMk/>
            <pc:sldMk cId="4008323469" sldId="260"/>
            <ac:spMk id="111" creationId="{4A695BE5-DE27-460F-845F-45BB814FE35C}"/>
          </ac:spMkLst>
        </pc:spChg>
        <pc:spChg chg="add">
          <ac:chgData name="Prathibha Venkatesh" userId="S::prathibha_venkatesh@thbs.com::bdf8671d-dbe3-4ddf-9d51-bedd0822073b" providerId="AD" clId="Web-{536EF66C-2B6E-40B5-AD59-DBA35734A9A6}" dt="2021-09-26T16:30:09.526" v="975"/>
          <ac:spMkLst>
            <pc:docMk/>
            <pc:sldMk cId="4008323469" sldId="260"/>
            <ac:spMk id="113" creationId="{DE28BE4E-1A59-46FF-810A-A8F9A46F7026}"/>
          </ac:spMkLst>
        </pc:spChg>
        <pc:spChg chg="add">
          <ac:chgData name="Prathibha Venkatesh" userId="S::prathibha_venkatesh@thbs.com::bdf8671d-dbe3-4ddf-9d51-bedd0822073b" providerId="AD" clId="Web-{536EF66C-2B6E-40B5-AD59-DBA35734A9A6}" dt="2021-09-26T16:30:09.526" v="975"/>
          <ac:spMkLst>
            <pc:docMk/>
            <pc:sldMk cId="4008323469" sldId="260"/>
            <ac:spMk id="115" creationId="{A3CF799A-9839-4CB1-9381-DCC0C1FE1B37}"/>
          </ac:spMkLst>
        </pc:spChg>
        <pc:spChg chg="add">
          <ac:chgData name="Prathibha Venkatesh" userId="S::prathibha_venkatesh@thbs.com::bdf8671d-dbe3-4ddf-9d51-bedd0822073b" providerId="AD" clId="Web-{536EF66C-2B6E-40B5-AD59-DBA35734A9A6}" dt="2021-09-26T16:30:09.526" v="975"/>
          <ac:spMkLst>
            <pc:docMk/>
            <pc:sldMk cId="4008323469" sldId="260"/>
            <ac:spMk id="117" creationId="{1EFA42E9-27C0-423D-93C8-794A9683FCF1}"/>
          </ac:spMkLst>
        </pc:spChg>
        <pc:spChg chg="add">
          <ac:chgData name="Prathibha Venkatesh" userId="S::prathibha_venkatesh@thbs.com::bdf8671d-dbe3-4ddf-9d51-bedd0822073b" providerId="AD" clId="Web-{536EF66C-2B6E-40B5-AD59-DBA35734A9A6}" dt="2021-09-26T16:30:09.526" v="975"/>
          <ac:spMkLst>
            <pc:docMk/>
            <pc:sldMk cId="4008323469" sldId="260"/>
            <ac:spMk id="119" creationId="{E5B56BED-7578-4E42-889D-34AA58F679ED}"/>
          </ac:spMkLst>
        </pc:spChg>
        <pc:spChg chg="add">
          <ac:chgData name="Prathibha Venkatesh" userId="S::prathibha_venkatesh@thbs.com::bdf8671d-dbe3-4ddf-9d51-bedd0822073b" providerId="AD" clId="Web-{536EF66C-2B6E-40B5-AD59-DBA35734A9A6}" dt="2021-09-26T16:30:09.526" v="975"/>
          <ac:spMkLst>
            <pc:docMk/>
            <pc:sldMk cId="4008323469" sldId="260"/>
            <ac:spMk id="121" creationId="{FCC7DD6E-E0E5-46B9-81B7-3B2F7B333264}"/>
          </ac:spMkLst>
        </pc:spChg>
        <pc:spChg chg="add">
          <ac:chgData name="Prathibha Venkatesh" userId="S::prathibha_venkatesh@thbs.com::bdf8671d-dbe3-4ddf-9d51-bedd0822073b" providerId="AD" clId="Web-{536EF66C-2B6E-40B5-AD59-DBA35734A9A6}" dt="2021-09-26T16:30:09.526" v="975"/>
          <ac:spMkLst>
            <pc:docMk/>
            <pc:sldMk cId="4008323469" sldId="260"/>
            <ac:spMk id="123" creationId="{9C83D9FD-E06E-407B-BA7C-2C2AD5B16C24}"/>
          </ac:spMkLst>
        </pc:spChg>
        <pc:spChg chg="add">
          <ac:chgData name="Prathibha Venkatesh" userId="S::prathibha_venkatesh@thbs.com::bdf8671d-dbe3-4ddf-9d51-bedd0822073b" providerId="AD" clId="Web-{536EF66C-2B6E-40B5-AD59-DBA35734A9A6}" dt="2021-09-26T16:30:09.526" v="975"/>
          <ac:spMkLst>
            <pc:docMk/>
            <pc:sldMk cId="4008323469" sldId="260"/>
            <ac:spMk id="125" creationId="{3C1174EE-071E-4421-BD9C-2C2D84190D2E}"/>
          </ac:spMkLst>
        </pc:spChg>
        <pc:spChg chg="add">
          <ac:chgData name="Prathibha Venkatesh" userId="S::prathibha_venkatesh@thbs.com::bdf8671d-dbe3-4ddf-9d51-bedd0822073b" providerId="AD" clId="Web-{536EF66C-2B6E-40B5-AD59-DBA35734A9A6}" dt="2021-09-26T16:30:09.526" v="975"/>
          <ac:spMkLst>
            <pc:docMk/>
            <pc:sldMk cId="4008323469" sldId="260"/>
            <ac:spMk id="127" creationId="{6F280CAD-1F1B-4F43-99A3-B2EC2A7F30F4}"/>
          </ac:spMkLst>
        </pc:spChg>
        <pc:spChg chg="add">
          <ac:chgData name="Prathibha Venkatesh" userId="S::prathibha_venkatesh@thbs.com::bdf8671d-dbe3-4ddf-9d51-bedd0822073b" providerId="AD" clId="Web-{536EF66C-2B6E-40B5-AD59-DBA35734A9A6}" dt="2021-09-26T16:30:09.526" v="975"/>
          <ac:spMkLst>
            <pc:docMk/>
            <pc:sldMk cId="4008323469" sldId="260"/>
            <ac:spMk id="129" creationId="{0D5C974E-4B43-4FFA-8230-DB0E1993C331}"/>
          </ac:spMkLst>
        </pc:spChg>
        <pc:spChg chg="add">
          <ac:chgData name="Prathibha Venkatesh" userId="S::prathibha_venkatesh@thbs.com::bdf8671d-dbe3-4ddf-9d51-bedd0822073b" providerId="AD" clId="Web-{536EF66C-2B6E-40B5-AD59-DBA35734A9A6}" dt="2021-09-26T16:30:09.526" v="975"/>
          <ac:spMkLst>
            <pc:docMk/>
            <pc:sldMk cId="4008323469" sldId="260"/>
            <ac:spMk id="131" creationId="{A1CACEBA-A7A9-45FB-897A-888150011BC6}"/>
          </ac:spMkLst>
        </pc:spChg>
        <pc:spChg chg="add">
          <ac:chgData name="Prathibha Venkatesh" userId="S::prathibha_venkatesh@thbs.com::bdf8671d-dbe3-4ddf-9d51-bedd0822073b" providerId="AD" clId="Web-{536EF66C-2B6E-40B5-AD59-DBA35734A9A6}" dt="2021-09-26T16:30:09.526" v="975"/>
          <ac:spMkLst>
            <pc:docMk/>
            <pc:sldMk cId="4008323469" sldId="260"/>
            <ac:spMk id="133" creationId="{583E2F4A-E235-4600-A80D-18C1C36EE5FA}"/>
          </ac:spMkLst>
        </pc:spChg>
        <pc:spChg chg="add">
          <ac:chgData name="Prathibha Venkatesh" userId="S::prathibha_venkatesh@thbs.com::bdf8671d-dbe3-4ddf-9d51-bedd0822073b" providerId="AD" clId="Web-{536EF66C-2B6E-40B5-AD59-DBA35734A9A6}" dt="2021-09-26T16:30:09.526" v="975"/>
          <ac:spMkLst>
            <pc:docMk/>
            <pc:sldMk cId="4008323469" sldId="260"/>
            <ac:spMk id="135" creationId="{F16259CF-A0BC-4673-91C7-A7D3CDF7C7FD}"/>
          </ac:spMkLst>
        </pc:spChg>
        <pc:spChg chg="add">
          <ac:chgData name="Prathibha Venkatesh" userId="S::prathibha_venkatesh@thbs.com::bdf8671d-dbe3-4ddf-9d51-bedd0822073b" providerId="AD" clId="Web-{536EF66C-2B6E-40B5-AD59-DBA35734A9A6}" dt="2021-09-26T16:30:09.526" v="975"/>
          <ac:spMkLst>
            <pc:docMk/>
            <pc:sldMk cId="4008323469" sldId="260"/>
            <ac:spMk id="137" creationId="{B09A934A-4464-4C9B-ACAD-9128E0B615E4}"/>
          </ac:spMkLst>
        </pc:spChg>
        <pc:spChg chg="add">
          <ac:chgData name="Prathibha Venkatesh" userId="S::prathibha_venkatesh@thbs.com::bdf8671d-dbe3-4ddf-9d51-bedd0822073b" providerId="AD" clId="Web-{536EF66C-2B6E-40B5-AD59-DBA35734A9A6}" dt="2021-09-26T16:30:09.526" v="975"/>
          <ac:spMkLst>
            <pc:docMk/>
            <pc:sldMk cId="4008323469" sldId="260"/>
            <ac:spMk id="139" creationId="{CB010BB8-6FD4-498C-994D-53C8DC7491EE}"/>
          </ac:spMkLst>
        </pc:spChg>
        <pc:spChg chg="add">
          <ac:chgData name="Prathibha Venkatesh" userId="S::prathibha_venkatesh@thbs.com::bdf8671d-dbe3-4ddf-9d51-bedd0822073b" providerId="AD" clId="Web-{536EF66C-2B6E-40B5-AD59-DBA35734A9A6}" dt="2021-09-26T16:30:09.526" v="975"/>
          <ac:spMkLst>
            <pc:docMk/>
            <pc:sldMk cId="4008323469" sldId="260"/>
            <ac:spMk id="141" creationId="{2D373437-2902-4D8A-B887-F6941556C277}"/>
          </ac:spMkLst>
        </pc:spChg>
        <pc:spChg chg="add">
          <ac:chgData name="Prathibha Venkatesh" userId="S::prathibha_venkatesh@thbs.com::bdf8671d-dbe3-4ddf-9d51-bedd0822073b" providerId="AD" clId="Web-{536EF66C-2B6E-40B5-AD59-DBA35734A9A6}" dt="2021-09-26T16:30:09.526" v="975"/>
          <ac:spMkLst>
            <pc:docMk/>
            <pc:sldMk cId="4008323469" sldId="260"/>
            <ac:spMk id="143" creationId="{217D616F-FDFA-439E-8B09-E55F8234B05F}"/>
          </ac:spMkLst>
        </pc:spChg>
        <pc:spChg chg="add">
          <ac:chgData name="Prathibha Venkatesh" userId="S::prathibha_venkatesh@thbs.com::bdf8671d-dbe3-4ddf-9d51-bedd0822073b" providerId="AD" clId="Web-{536EF66C-2B6E-40B5-AD59-DBA35734A9A6}" dt="2021-09-26T16:30:09.526" v="975"/>
          <ac:spMkLst>
            <pc:docMk/>
            <pc:sldMk cId="4008323469" sldId="260"/>
            <ac:spMk id="145" creationId="{0F74D32E-67FC-452C-A52B-988DB4984338}"/>
          </ac:spMkLst>
        </pc:spChg>
        <pc:spChg chg="add">
          <ac:chgData name="Prathibha Venkatesh" userId="S::prathibha_venkatesh@thbs.com::bdf8671d-dbe3-4ddf-9d51-bedd0822073b" providerId="AD" clId="Web-{536EF66C-2B6E-40B5-AD59-DBA35734A9A6}" dt="2021-09-26T16:30:09.526" v="975"/>
          <ac:spMkLst>
            <pc:docMk/>
            <pc:sldMk cId="4008323469" sldId="260"/>
            <ac:spMk id="147" creationId="{B8F74E45-2803-4A11-9333-3639A1C2F2D9}"/>
          </ac:spMkLst>
        </pc:spChg>
        <pc:spChg chg="add">
          <ac:chgData name="Prathibha Venkatesh" userId="S::prathibha_venkatesh@thbs.com::bdf8671d-dbe3-4ddf-9d51-bedd0822073b" providerId="AD" clId="Web-{536EF66C-2B6E-40B5-AD59-DBA35734A9A6}" dt="2021-09-26T16:30:09.526" v="975"/>
          <ac:spMkLst>
            <pc:docMk/>
            <pc:sldMk cId="4008323469" sldId="260"/>
            <ac:spMk id="149" creationId="{106009C3-0971-47AF-8BD9-2EC8A6A4B2F3}"/>
          </ac:spMkLst>
        </pc:spChg>
        <pc:spChg chg="add">
          <ac:chgData name="Prathibha Venkatesh" userId="S::prathibha_venkatesh@thbs.com::bdf8671d-dbe3-4ddf-9d51-bedd0822073b" providerId="AD" clId="Web-{536EF66C-2B6E-40B5-AD59-DBA35734A9A6}" dt="2021-09-26T16:30:09.526" v="975"/>
          <ac:spMkLst>
            <pc:docMk/>
            <pc:sldMk cId="4008323469" sldId="260"/>
            <ac:spMk id="151" creationId="{ED29B115-F34D-4E41-A4A2-C0CE41C697C8}"/>
          </ac:spMkLst>
        </pc:spChg>
        <pc:spChg chg="add">
          <ac:chgData name="Prathibha Venkatesh" userId="S::prathibha_venkatesh@thbs.com::bdf8671d-dbe3-4ddf-9d51-bedd0822073b" providerId="AD" clId="Web-{536EF66C-2B6E-40B5-AD59-DBA35734A9A6}" dt="2021-09-26T16:30:09.526" v="975"/>
          <ac:spMkLst>
            <pc:docMk/>
            <pc:sldMk cId="4008323469" sldId="260"/>
            <ac:spMk id="153" creationId="{19D4861C-7907-48BF-84E7-96C0E098D43A}"/>
          </ac:spMkLst>
        </pc:spChg>
        <pc:spChg chg="add">
          <ac:chgData name="Prathibha Venkatesh" userId="S::prathibha_venkatesh@thbs.com::bdf8671d-dbe3-4ddf-9d51-bedd0822073b" providerId="AD" clId="Web-{536EF66C-2B6E-40B5-AD59-DBA35734A9A6}" dt="2021-09-26T16:30:09.526" v="975"/>
          <ac:spMkLst>
            <pc:docMk/>
            <pc:sldMk cId="4008323469" sldId="260"/>
            <ac:spMk id="155" creationId="{AEF03EB9-6D77-4E55-BCF2-4402550D39A6}"/>
          </ac:spMkLst>
        </pc:spChg>
        <pc:spChg chg="add">
          <ac:chgData name="Prathibha Venkatesh" userId="S::prathibha_venkatesh@thbs.com::bdf8671d-dbe3-4ddf-9d51-bedd0822073b" providerId="AD" clId="Web-{536EF66C-2B6E-40B5-AD59-DBA35734A9A6}" dt="2021-09-26T16:30:09.526" v="975"/>
          <ac:spMkLst>
            <pc:docMk/>
            <pc:sldMk cId="4008323469" sldId="260"/>
            <ac:spMk id="157" creationId="{1C9C3C8B-A28D-44DF-AA29-02B28AED7148}"/>
          </ac:spMkLst>
        </pc:spChg>
        <pc:spChg chg="add">
          <ac:chgData name="Prathibha Venkatesh" userId="S::prathibha_venkatesh@thbs.com::bdf8671d-dbe3-4ddf-9d51-bedd0822073b" providerId="AD" clId="Web-{536EF66C-2B6E-40B5-AD59-DBA35734A9A6}" dt="2021-09-26T16:30:09.526" v="975"/>
          <ac:spMkLst>
            <pc:docMk/>
            <pc:sldMk cId="4008323469" sldId="260"/>
            <ac:spMk id="159" creationId="{1EB7CB2D-F6AA-4861-B158-DA3E6B923EC2}"/>
          </ac:spMkLst>
        </pc:spChg>
        <pc:spChg chg="add">
          <ac:chgData name="Prathibha Venkatesh" userId="S::prathibha_venkatesh@thbs.com::bdf8671d-dbe3-4ddf-9d51-bedd0822073b" providerId="AD" clId="Web-{536EF66C-2B6E-40B5-AD59-DBA35734A9A6}" dt="2021-09-26T16:30:09.526" v="975"/>
          <ac:spMkLst>
            <pc:docMk/>
            <pc:sldMk cId="4008323469" sldId="260"/>
            <ac:spMk id="161" creationId="{48203367-1F19-4C4F-B38D-929816F787B1}"/>
          </ac:spMkLst>
        </pc:spChg>
        <pc:spChg chg="add">
          <ac:chgData name="Prathibha Venkatesh" userId="S::prathibha_venkatesh@thbs.com::bdf8671d-dbe3-4ddf-9d51-bedd0822073b" providerId="AD" clId="Web-{536EF66C-2B6E-40B5-AD59-DBA35734A9A6}" dt="2021-09-26T16:30:09.526" v="975"/>
          <ac:spMkLst>
            <pc:docMk/>
            <pc:sldMk cId="4008323469" sldId="260"/>
            <ac:spMk id="163" creationId="{B89B3B49-0A7E-4573-9B52-D1B0659831AB}"/>
          </ac:spMkLst>
        </pc:spChg>
        <pc:spChg chg="add">
          <ac:chgData name="Prathibha Venkatesh" userId="S::prathibha_venkatesh@thbs.com::bdf8671d-dbe3-4ddf-9d51-bedd0822073b" providerId="AD" clId="Web-{536EF66C-2B6E-40B5-AD59-DBA35734A9A6}" dt="2021-09-26T16:30:09.526" v="975"/>
          <ac:spMkLst>
            <pc:docMk/>
            <pc:sldMk cId="4008323469" sldId="260"/>
            <ac:spMk id="165" creationId="{0288BD39-0846-445A-BD81-1E34E0E99ED0}"/>
          </ac:spMkLst>
        </pc:spChg>
        <pc:spChg chg="add">
          <ac:chgData name="Prathibha Venkatesh" userId="S::prathibha_venkatesh@thbs.com::bdf8671d-dbe3-4ddf-9d51-bedd0822073b" providerId="AD" clId="Web-{536EF66C-2B6E-40B5-AD59-DBA35734A9A6}" dt="2021-09-26T16:30:09.526" v="975"/>
          <ac:spMkLst>
            <pc:docMk/>
            <pc:sldMk cId="4008323469" sldId="260"/>
            <ac:spMk id="167" creationId="{BA82150B-D747-458F-8C52-72FBA52BCDBA}"/>
          </ac:spMkLst>
        </pc:spChg>
        <pc:spChg chg="add">
          <ac:chgData name="Prathibha Venkatesh" userId="S::prathibha_venkatesh@thbs.com::bdf8671d-dbe3-4ddf-9d51-bedd0822073b" providerId="AD" clId="Web-{536EF66C-2B6E-40B5-AD59-DBA35734A9A6}" dt="2021-09-26T16:30:09.526" v="975"/>
          <ac:spMkLst>
            <pc:docMk/>
            <pc:sldMk cId="4008323469" sldId="260"/>
            <ac:spMk id="169" creationId="{FEBB9D94-7802-4607-9BA4-62FB212BFCC8}"/>
          </ac:spMkLst>
        </pc:spChg>
        <pc:spChg chg="add">
          <ac:chgData name="Prathibha Venkatesh" userId="S::prathibha_venkatesh@thbs.com::bdf8671d-dbe3-4ddf-9d51-bedd0822073b" providerId="AD" clId="Web-{536EF66C-2B6E-40B5-AD59-DBA35734A9A6}" dt="2021-09-26T16:30:09.526" v="975"/>
          <ac:spMkLst>
            <pc:docMk/>
            <pc:sldMk cId="4008323469" sldId="260"/>
            <ac:spMk id="171" creationId="{24743784-06E3-4913-9DFD-2FCBF9D929C9}"/>
          </ac:spMkLst>
        </pc:spChg>
        <pc:spChg chg="add">
          <ac:chgData name="Prathibha Venkatesh" userId="S::prathibha_venkatesh@thbs.com::bdf8671d-dbe3-4ddf-9d51-bedd0822073b" providerId="AD" clId="Web-{536EF66C-2B6E-40B5-AD59-DBA35734A9A6}" dt="2021-09-26T16:30:09.526" v="975"/>
          <ac:spMkLst>
            <pc:docMk/>
            <pc:sldMk cId="4008323469" sldId="260"/>
            <ac:spMk id="173" creationId="{25CD3315-6611-406F-AF95-2EF9F5A5B048}"/>
          </ac:spMkLst>
        </pc:spChg>
        <pc:spChg chg="add">
          <ac:chgData name="Prathibha Venkatesh" userId="S::prathibha_venkatesh@thbs.com::bdf8671d-dbe3-4ddf-9d51-bedd0822073b" providerId="AD" clId="Web-{536EF66C-2B6E-40B5-AD59-DBA35734A9A6}" dt="2021-09-26T16:30:09.526" v="975"/>
          <ac:spMkLst>
            <pc:docMk/>
            <pc:sldMk cId="4008323469" sldId="260"/>
            <ac:spMk id="175" creationId="{EB447648-FE0A-4D8E-86B8-D38D5F938BF4}"/>
          </ac:spMkLst>
        </pc:spChg>
        <pc:spChg chg="add">
          <ac:chgData name="Prathibha Venkatesh" userId="S::prathibha_venkatesh@thbs.com::bdf8671d-dbe3-4ddf-9d51-bedd0822073b" providerId="AD" clId="Web-{536EF66C-2B6E-40B5-AD59-DBA35734A9A6}" dt="2021-09-26T16:30:09.526" v="975"/>
          <ac:spMkLst>
            <pc:docMk/>
            <pc:sldMk cId="4008323469" sldId="260"/>
            <ac:spMk id="177" creationId="{4B0A51D7-FF65-4E97-9E1A-8C4688E86263}"/>
          </ac:spMkLst>
        </pc:spChg>
        <pc:spChg chg="add">
          <ac:chgData name="Prathibha Venkatesh" userId="S::prathibha_venkatesh@thbs.com::bdf8671d-dbe3-4ddf-9d51-bedd0822073b" providerId="AD" clId="Web-{536EF66C-2B6E-40B5-AD59-DBA35734A9A6}" dt="2021-09-26T16:30:09.526" v="975"/>
          <ac:spMkLst>
            <pc:docMk/>
            <pc:sldMk cId="4008323469" sldId="260"/>
            <ac:spMk id="179" creationId="{008FF77B-AC18-4E35-BB9B-0CA39278F7BC}"/>
          </ac:spMkLst>
        </pc:spChg>
        <pc:spChg chg="add">
          <ac:chgData name="Prathibha Venkatesh" userId="S::prathibha_venkatesh@thbs.com::bdf8671d-dbe3-4ddf-9d51-bedd0822073b" providerId="AD" clId="Web-{536EF66C-2B6E-40B5-AD59-DBA35734A9A6}" dt="2021-09-26T16:30:09.526" v="975"/>
          <ac:spMkLst>
            <pc:docMk/>
            <pc:sldMk cId="4008323469" sldId="260"/>
            <ac:spMk id="181" creationId="{E71F6428-AC25-4A5A-8439-04768A17B6F8}"/>
          </ac:spMkLst>
        </pc:spChg>
        <pc:spChg chg="add">
          <ac:chgData name="Prathibha Venkatesh" userId="S::prathibha_venkatesh@thbs.com::bdf8671d-dbe3-4ddf-9d51-bedd0822073b" providerId="AD" clId="Web-{536EF66C-2B6E-40B5-AD59-DBA35734A9A6}" dt="2021-09-26T16:30:09.526" v="975"/>
          <ac:spMkLst>
            <pc:docMk/>
            <pc:sldMk cId="4008323469" sldId="260"/>
            <ac:spMk id="183" creationId="{F237A1D4-9D62-4DEA-BD39-E5EC93B33BEF}"/>
          </ac:spMkLst>
        </pc:spChg>
        <pc:spChg chg="add">
          <ac:chgData name="Prathibha Venkatesh" userId="S::prathibha_venkatesh@thbs.com::bdf8671d-dbe3-4ddf-9d51-bedd0822073b" providerId="AD" clId="Web-{536EF66C-2B6E-40B5-AD59-DBA35734A9A6}" dt="2021-09-26T16:30:09.526" v="975"/>
          <ac:spMkLst>
            <pc:docMk/>
            <pc:sldMk cId="4008323469" sldId="260"/>
            <ac:spMk id="185" creationId="{87E919CC-AC41-4F0D-A842-792D7A418795}"/>
          </ac:spMkLst>
        </pc:spChg>
        <pc:spChg chg="add">
          <ac:chgData name="Prathibha Venkatesh" userId="S::prathibha_venkatesh@thbs.com::bdf8671d-dbe3-4ddf-9d51-bedd0822073b" providerId="AD" clId="Web-{536EF66C-2B6E-40B5-AD59-DBA35734A9A6}" dt="2021-09-26T16:30:09.526" v="975"/>
          <ac:spMkLst>
            <pc:docMk/>
            <pc:sldMk cId="4008323469" sldId="260"/>
            <ac:spMk id="187" creationId="{965D7305-50C2-4D93-8832-19DC70C5BD23}"/>
          </ac:spMkLst>
        </pc:spChg>
        <pc:spChg chg="add">
          <ac:chgData name="Prathibha Venkatesh" userId="S::prathibha_venkatesh@thbs.com::bdf8671d-dbe3-4ddf-9d51-bedd0822073b" providerId="AD" clId="Web-{536EF66C-2B6E-40B5-AD59-DBA35734A9A6}" dt="2021-09-26T16:30:09.526" v="975"/>
          <ac:spMkLst>
            <pc:docMk/>
            <pc:sldMk cId="4008323469" sldId="260"/>
            <ac:spMk id="189" creationId="{E0E5EA9F-6192-466D-BF45-46D9BCE3BDB7}"/>
          </ac:spMkLst>
        </pc:spChg>
        <pc:spChg chg="add">
          <ac:chgData name="Prathibha Venkatesh" userId="S::prathibha_venkatesh@thbs.com::bdf8671d-dbe3-4ddf-9d51-bedd0822073b" providerId="AD" clId="Web-{536EF66C-2B6E-40B5-AD59-DBA35734A9A6}" dt="2021-09-26T16:30:09.526" v="975"/>
          <ac:spMkLst>
            <pc:docMk/>
            <pc:sldMk cId="4008323469" sldId="260"/>
            <ac:spMk id="191" creationId="{CFF6BE31-4842-4659-8D68-63423F82691E}"/>
          </ac:spMkLst>
        </pc:spChg>
        <pc:spChg chg="add">
          <ac:chgData name="Prathibha Venkatesh" userId="S::prathibha_venkatesh@thbs.com::bdf8671d-dbe3-4ddf-9d51-bedd0822073b" providerId="AD" clId="Web-{536EF66C-2B6E-40B5-AD59-DBA35734A9A6}" dt="2021-09-26T16:30:09.526" v="975"/>
          <ac:spMkLst>
            <pc:docMk/>
            <pc:sldMk cId="4008323469" sldId="260"/>
            <ac:spMk id="193" creationId="{3EC2112B-E2EC-492A-8AF9-D78F4B4A99B6}"/>
          </ac:spMkLst>
        </pc:spChg>
        <pc:spChg chg="add">
          <ac:chgData name="Prathibha Venkatesh" userId="S::prathibha_venkatesh@thbs.com::bdf8671d-dbe3-4ddf-9d51-bedd0822073b" providerId="AD" clId="Web-{536EF66C-2B6E-40B5-AD59-DBA35734A9A6}" dt="2021-09-26T16:30:09.526" v="975"/>
          <ac:spMkLst>
            <pc:docMk/>
            <pc:sldMk cId="4008323469" sldId="260"/>
            <ac:spMk id="195" creationId="{EB635BC8-61BC-44D5-AA11-9A308B3BA493}"/>
          </ac:spMkLst>
        </pc:spChg>
        <pc:spChg chg="add">
          <ac:chgData name="Prathibha Venkatesh" userId="S::prathibha_venkatesh@thbs.com::bdf8671d-dbe3-4ddf-9d51-bedd0822073b" providerId="AD" clId="Web-{536EF66C-2B6E-40B5-AD59-DBA35734A9A6}" dt="2021-09-26T16:30:09.526" v="975"/>
          <ac:spMkLst>
            <pc:docMk/>
            <pc:sldMk cId="4008323469" sldId="260"/>
            <ac:spMk id="197" creationId="{7E9ACE65-00C6-4A75-8F61-CCADAF3EC144}"/>
          </ac:spMkLst>
        </pc:spChg>
        <pc:spChg chg="add">
          <ac:chgData name="Prathibha Venkatesh" userId="S::prathibha_venkatesh@thbs.com::bdf8671d-dbe3-4ddf-9d51-bedd0822073b" providerId="AD" clId="Web-{536EF66C-2B6E-40B5-AD59-DBA35734A9A6}" dt="2021-09-26T16:30:09.526" v="975"/>
          <ac:spMkLst>
            <pc:docMk/>
            <pc:sldMk cId="4008323469" sldId="260"/>
            <ac:spMk id="199" creationId="{5D7163FE-5ADD-41E7-985B-F95E7E048402}"/>
          </ac:spMkLst>
        </pc:spChg>
        <pc:spChg chg="add">
          <ac:chgData name="Prathibha Venkatesh" userId="S::prathibha_venkatesh@thbs.com::bdf8671d-dbe3-4ddf-9d51-bedd0822073b" providerId="AD" clId="Web-{536EF66C-2B6E-40B5-AD59-DBA35734A9A6}" dt="2021-09-26T16:30:09.526" v="975"/>
          <ac:spMkLst>
            <pc:docMk/>
            <pc:sldMk cId="4008323469" sldId="260"/>
            <ac:spMk id="201" creationId="{DCD7108A-C70D-4FD9-B91A-0E9F9501AEFB}"/>
          </ac:spMkLst>
        </pc:spChg>
        <pc:spChg chg="add">
          <ac:chgData name="Prathibha Venkatesh" userId="S::prathibha_venkatesh@thbs.com::bdf8671d-dbe3-4ddf-9d51-bedd0822073b" providerId="AD" clId="Web-{536EF66C-2B6E-40B5-AD59-DBA35734A9A6}" dt="2021-09-26T16:30:09.526" v="975"/>
          <ac:spMkLst>
            <pc:docMk/>
            <pc:sldMk cId="4008323469" sldId="260"/>
            <ac:spMk id="203" creationId="{3C0CF799-2713-48A8-94DF-F8CB5F332436}"/>
          </ac:spMkLst>
        </pc:spChg>
        <pc:spChg chg="add">
          <ac:chgData name="Prathibha Venkatesh" userId="S::prathibha_venkatesh@thbs.com::bdf8671d-dbe3-4ddf-9d51-bedd0822073b" providerId="AD" clId="Web-{536EF66C-2B6E-40B5-AD59-DBA35734A9A6}" dt="2021-09-26T16:30:09.526" v="975"/>
          <ac:spMkLst>
            <pc:docMk/>
            <pc:sldMk cId="4008323469" sldId="260"/>
            <ac:spMk id="205" creationId="{00B8B62E-6551-4805-BD5A-5188FE5D3A79}"/>
          </ac:spMkLst>
        </pc:spChg>
        <pc:spChg chg="add">
          <ac:chgData name="Prathibha Venkatesh" userId="S::prathibha_venkatesh@thbs.com::bdf8671d-dbe3-4ddf-9d51-bedd0822073b" providerId="AD" clId="Web-{536EF66C-2B6E-40B5-AD59-DBA35734A9A6}" dt="2021-09-26T16:30:09.526" v="975"/>
          <ac:spMkLst>
            <pc:docMk/>
            <pc:sldMk cId="4008323469" sldId="260"/>
            <ac:spMk id="207" creationId="{DFCCEBA8-5961-480A-9134-51605F650B85}"/>
          </ac:spMkLst>
        </pc:spChg>
        <pc:spChg chg="add">
          <ac:chgData name="Prathibha Venkatesh" userId="S::prathibha_venkatesh@thbs.com::bdf8671d-dbe3-4ddf-9d51-bedd0822073b" providerId="AD" clId="Web-{536EF66C-2B6E-40B5-AD59-DBA35734A9A6}" dt="2021-09-26T16:30:09.526" v="975"/>
          <ac:spMkLst>
            <pc:docMk/>
            <pc:sldMk cId="4008323469" sldId="260"/>
            <ac:spMk id="209" creationId="{724D4F80-B109-4438-BC6D-ABB522B44115}"/>
          </ac:spMkLst>
        </pc:spChg>
        <pc:spChg chg="add">
          <ac:chgData name="Prathibha Venkatesh" userId="S::prathibha_venkatesh@thbs.com::bdf8671d-dbe3-4ddf-9d51-bedd0822073b" providerId="AD" clId="Web-{536EF66C-2B6E-40B5-AD59-DBA35734A9A6}" dt="2021-09-26T16:30:09.526" v="975"/>
          <ac:spMkLst>
            <pc:docMk/>
            <pc:sldMk cId="4008323469" sldId="260"/>
            <ac:spMk id="211" creationId="{52A7149F-5A3F-4537-981A-974C7409CAF3}"/>
          </ac:spMkLst>
        </pc:spChg>
        <pc:spChg chg="add">
          <ac:chgData name="Prathibha Venkatesh" userId="S::prathibha_venkatesh@thbs.com::bdf8671d-dbe3-4ddf-9d51-bedd0822073b" providerId="AD" clId="Web-{536EF66C-2B6E-40B5-AD59-DBA35734A9A6}" dt="2021-09-26T16:30:09.526" v="975"/>
          <ac:spMkLst>
            <pc:docMk/>
            <pc:sldMk cId="4008323469" sldId="260"/>
            <ac:spMk id="213" creationId="{89A8D3E3-3518-4738-B94E-F7DD9818D8D2}"/>
          </ac:spMkLst>
        </pc:spChg>
        <pc:spChg chg="add">
          <ac:chgData name="Prathibha Venkatesh" userId="S::prathibha_venkatesh@thbs.com::bdf8671d-dbe3-4ddf-9d51-bedd0822073b" providerId="AD" clId="Web-{536EF66C-2B6E-40B5-AD59-DBA35734A9A6}" dt="2021-09-26T16:30:09.526" v="975"/>
          <ac:spMkLst>
            <pc:docMk/>
            <pc:sldMk cId="4008323469" sldId="260"/>
            <ac:spMk id="215" creationId="{FA796F21-7CE5-4483-A137-919B3D433BDF}"/>
          </ac:spMkLst>
        </pc:spChg>
        <pc:spChg chg="add">
          <ac:chgData name="Prathibha Venkatesh" userId="S::prathibha_venkatesh@thbs.com::bdf8671d-dbe3-4ddf-9d51-bedd0822073b" providerId="AD" clId="Web-{536EF66C-2B6E-40B5-AD59-DBA35734A9A6}" dt="2021-09-26T16:30:09.526" v="975"/>
          <ac:spMkLst>
            <pc:docMk/>
            <pc:sldMk cId="4008323469" sldId="260"/>
            <ac:spMk id="217" creationId="{57FC30BB-0D8F-43B0-910E-7DDE8C9331FA}"/>
          </ac:spMkLst>
        </pc:spChg>
        <pc:spChg chg="add">
          <ac:chgData name="Prathibha Venkatesh" userId="S::prathibha_venkatesh@thbs.com::bdf8671d-dbe3-4ddf-9d51-bedd0822073b" providerId="AD" clId="Web-{536EF66C-2B6E-40B5-AD59-DBA35734A9A6}" dt="2021-09-26T16:30:09.526" v="975"/>
          <ac:spMkLst>
            <pc:docMk/>
            <pc:sldMk cId="4008323469" sldId="260"/>
            <ac:spMk id="219" creationId="{D938207F-A865-48E5-A15D-FD578BC59D89}"/>
          </ac:spMkLst>
        </pc:spChg>
        <pc:spChg chg="add">
          <ac:chgData name="Prathibha Venkatesh" userId="S::prathibha_venkatesh@thbs.com::bdf8671d-dbe3-4ddf-9d51-bedd0822073b" providerId="AD" clId="Web-{536EF66C-2B6E-40B5-AD59-DBA35734A9A6}" dt="2021-09-26T16:30:09.526" v="975"/>
          <ac:spMkLst>
            <pc:docMk/>
            <pc:sldMk cId="4008323469" sldId="260"/>
            <ac:spMk id="221" creationId="{04637E45-0880-40BC-B488-4EA4CA435620}"/>
          </ac:spMkLst>
        </pc:spChg>
        <pc:graphicFrameChg chg="add">
          <ac:chgData name="Prathibha Venkatesh" userId="S::prathibha_venkatesh@thbs.com::bdf8671d-dbe3-4ddf-9d51-bedd0822073b" providerId="AD" clId="Web-{536EF66C-2B6E-40B5-AD59-DBA35734A9A6}" dt="2021-09-26T16:30:09.526" v="975"/>
          <ac:graphicFrameMkLst>
            <pc:docMk/>
            <pc:sldMk cId="4008323469" sldId="260"/>
            <ac:graphicFrameMk id="5" creationId="{598D2E14-9A24-45FB-9920-45D81ADBAA7E}"/>
          </ac:graphicFrameMkLst>
        </pc:graphicFrameChg>
      </pc:sldChg>
      <pc:sldChg chg="addSp delSp modSp new mod setBg">
        <pc:chgData name="Prathibha Venkatesh" userId="S::prathibha_venkatesh@thbs.com::bdf8671d-dbe3-4ddf-9d51-bedd0822073b" providerId="AD" clId="Web-{536EF66C-2B6E-40B5-AD59-DBA35734A9A6}" dt="2021-09-26T16:46:31.221" v="1297"/>
        <pc:sldMkLst>
          <pc:docMk/>
          <pc:sldMk cId="1320277433" sldId="261"/>
        </pc:sldMkLst>
        <pc:spChg chg="mod">
          <ac:chgData name="Prathibha Venkatesh" userId="S::prathibha_venkatesh@thbs.com::bdf8671d-dbe3-4ddf-9d51-bedd0822073b" providerId="AD" clId="Web-{536EF66C-2B6E-40B5-AD59-DBA35734A9A6}" dt="2021-09-26T16:46:31.221" v="1297"/>
          <ac:spMkLst>
            <pc:docMk/>
            <pc:sldMk cId="1320277433" sldId="261"/>
            <ac:spMk id="2" creationId="{7E038AF9-267F-412D-9F9D-CF3AC9B7BB7E}"/>
          </ac:spMkLst>
        </pc:spChg>
        <pc:spChg chg="add del mod">
          <ac:chgData name="Prathibha Venkatesh" userId="S::prathibha_venkatesh@thbs.com::bdf8671d-dbe3-4ddf-9d51-bedd0822073b" providerId="AD" clId="Web-{536EF66C-2B6E-40B5-AD59-DBA35734A9A6}" dt="2021-09-26T16:46:31.221" v="1297"/>
          <ac:spMkLst>
            <pc:docMk/>
            <pc:sldMk cId="1320277433" sldId="261"/>
            <ac:spMk id="3" creationId="{6E216E30-24A7-4278-A0FE-3DDCB4209B58}"/>
          </ac:spMkLst>
        </pc:spChg>
        <pc:spChg chg="add">
          <ac:chgData name="Prathibha Venkatesh" userId="S::prathibha_venkatesh@thbs.com::bdf8671d-dbe3-4ddf-9d51-bedd0822073b" providerId="AD" clId="Web-{536EF66C-2B6E-40B5-AD59-DBA35734A9A6}" dt="2021-09-26T16:46:31.221" v="1297"/>
          <ac:spMkLst>
            <pc:docMk/>
            <pc:sldMk cId="1320277433" sldId="261"/>
            <ac:spMk id="6" creationId="{9FF4A234-29BA-4B70-BFC0-64FBB64F2A7B}"/>
          </ac:spMkLst>
        </pc:spChg>
        <pc:spChg chg="add">
          <ac:chgData name="Prathibha Venkatesh" userId="S::prathibha_venkatesh@thbs.com::bdf8671d-dbe3-4ddf-9d51-bedd0822073b" providerId="AD" clId="Web-{536EF66C-2B6E-40B5-AD59-DBA35734A9A6}" dt="2021-09-26T16:46:31.221" v="1297"/>
          <ac:spMkLst>
            <pc:docMk/>
            <pc:sldMk cId="1320277433" sldId="261"/>
            <ac:spMk id="7" creationId="{CDA16EB2-8F47-4759-A206-DA4D0FF38EDF}"/>
          </ac:spMkLst>
        </pc:spChg>
        <pc:spChg chg="add del">
          <ac:chgData name="Prathibha Venkatesh" userId="S::prathibha_venkatesh@thbs.com::bdf8671d-dbe3-4ddf-9d51-bedd0822073b" providerId="AD" clId="Web-{536EF66C-2B6E-40B5-AD59-DBA35734A9A6}" dt="2021-09-26T16:46:31.159" v="1296"/>
          <ac:spMkLst>
            <pc:docMk/>
            <pc:sldMk cId="1320277433" sldId="261"/>
            <ac:spMk id="9" creationId="{4080BC15-6F3E-4EDC-BB73-20706F743138}"/>
          </ac:spMkLst>
        </pc:spChg>
        <pc:spChg chg="add del">
          <ac:chgData name="Prathibha Venkatesh" userId="S::prathibha_venkatesh@thbs.com::bdf8671d-dbe3-4ddf-9d51-bedd0822073b" providerId="AD" clId="Web-{536EF66C-2B6E-40B5-AD59-DBA35734A9A6}" dt="2021-09-26T16:46:31.159" v="1296"/>
          <ac:spMkLst>
            <pc:docMk/>
            <pc:sldMk cId="1320277433" sldId="261"/>
            <ac:spMk id="11" creationId="{E4E336B8-243A-49D9-9876-4BF3A08D3A8A}"/>
          </ac:spMkLst>
        </pc:spChg>
        <pc:spChg chg="add del">
          <ac:chgData name="Prathibha Venkatesh" userId="S::prathibha_venkatesh@thbs.com::bdf8671d-dbe3-4ddf-9d51-bedd0822073b" providerId="AD" clId="Web-{536EF66C-2B6E-40B5-AD59-DBA35734A9A6}" dt="2021-09-26T16:46:31.159" v="1296"/>
          <ac:spMkLst>
            <pc:docMk/>
            <pc:sldMk cId="1320277433" sldId="261"/>
            <ac:spMk id="13" creationId="{05F36030-F60E-436E-81FE-74DD0776DB7F}"/>
          </ac:spMkLst>
        </pc:spChg>
        <pc:spChg chg="add del">
          <ac:chgData name="Prathibha Venkatesh" userId="S::prathibha_venkatesh@thbs.com::bdf8671d-dbe3-4ddf-9d51-bedd0822073b" providerId="AD" clId="Web-{536EF66C-2B6E-40B5-AD59-DBA35734A9A6}" dt="2021-09-26T16:46:31.159" v="1296"/>
          <ac:spMkLst>
            <pc:docMk/>
            <pc:sldMk cId="1320277433" sldId="261"/>
            <ac:spMk id="15" creationId="{800D5F55-AC8B-4C26-ABB0-D8D609EC4643}"/>
          </ac:spMkLst>
        </pc:spChg>
        <pc:spChg chg="add del">
          <ac:chgData name="Prathibha Venkatesh" userId="S::prathibha_venkatesh@thbs.com::bdf8671d-dbe3-4ddf-9d51-bedd0822073b" providerId="AD" clId="Web-{536EF66C-2B6E-40B5-AD59-DBA35734A9A6}" dt="2021-09-26T16:46:31.159" v="1296"/>
          <ac:spMkLst>
            <pc:docMk/>
            <pc:sldMk cId="1320277433" sldId="261"/>
            <ac:spMk id="17" creationId="{2DF0B83D-C899-44CA-9B54-A9C57E8EB386}"/>
          </ac:spMkLst>
        </pc:spChg>
        <pc:spChg chg="add del">
          <ac:chgData name="Prathibha Venkatesh" userId="S::prathibha_venkatesh@thbs.com::bdf8671d-dbe3-4ddf-9d51-bedd0822073b" providerId="AD" clId="Web-{536EF66C-2B6E-40B5-AD59-DBA35734A9A6}" dt="2021-09-26T16:46:31.159" v="1296"/>
          <ac:spMkLst>
            <pc:docMk/>
            <pc:sldMk cId="1320277433" sldId="261"/>
            <ac:spMk id="19" creationId="{E16B2E5A-8EC8-4C56-AB77-380486FDF026}"/>
          </ac:spMkLst>
        </pc:spChg>
        <pc:spChg chg="add del">
          <ac:chgData name="Prathibha Venkatesh" userId="S::prathibha_venkatesh@thbs.com::bdf8671d-dbe3-4ddf-9d51-bedd0822073b" providerId="AD" clId="Web-{536EF66C-2B6E-40B5-AD59-DBA35734A9A6}" dt="2021-09-26T16:46:31.159" v="1296"/>
          <ac:spMkLst>
            <pc:docMk/>
            <pc:sldMk cId="1320277433" sldId="261"/>
            <ac:spMk id="21" creationId="{C87A69CB-2620-4628-9781-88BD40636FCA}"/>
          </ac:spMkLst>
        </pc:spChg>
        <pc:spChg chg="add del">
          <ac:chgData name="Prathibha Venkatesh" userId="S::prathibha_venkatesh@thbs.com::bdf8671d-dbe3-4ddf-9d51-bedd0822073b" providerId="AD" clId="Web-{536EF66C-2B6E-40B5-AD59-DBA35734A9A6}" dt="2021-09-26T16:46:31.159" v="1296"/>
          <ac:spMkLst>
            <pc:docMk/>
            <pc:sldMk cId="1320277433" sldId="261"/>
            <ac:spMk id="23" creationId="{CABAB4BD-890F-4563-A5CA-536788B1E972}"/>
          </ac:spMkLst>
        </pc:spChg>
        <pc:spChg chg="add del">
          <ac:chgData name="Prathibha Venkatesh" userId="S::prathibha_venkatesh@thbs.com::bdf8671d-dbe3-4ddf-9d51-bedd0822073b" providerId="AD" clId="Web-{536EF66C-2B6E-40B5-AD59-DBA35734A9A6}" dt="2021-09-26T16:46:31.159" v="1296"/>
          <ac:spMkLst>
            <pc:docMk/>
            <pc:sldMk cId="1320277433" sldId="261"/>
            <ac:spMk id="25" creationId="{24690199-C217-4DCB-9B31-1A45649B0BDA}"/>
          </ac:spMkLst>
        </pc:spChg>
        <pc:spChg chg="add del">
          <ac:chgData name="Prathibha Venkatesh" userId="S::prathibha_venkatesh@thbs.com::bdf8671d-dbe3-4ddf-9d51-bedd0822073b" providerId="AD" clId="Web-{536EF66C-2B6E-40B5-AD59-DBA35734A9A6}" dt="2021-09-26T16:46:31.159" v="1296"/>
          <ac:spMkLst>
            <pc:docMk/>
            <pc:sldMk cId="1320277433" sldId="261"/>
            <ac:spMk id="27" creationId="{77F70717-3071-4962-8A7C-F9A58151CF98}"/>
          </ac:spMkLst>
        </pc:spChg>
        <pc:spChg chg="add del">
          <ac:chgData name="Prathibha Venkatesh" userId="S::prathibha_venkatesh@thbs.com::bdf8671d-dbe3-4ddf-9d51-bedd0822073b" providerId="AD" clId="Web-{536EF66C-2B6E-40B5-AD59-DBA35734A9A6}" dt="2021-09-26T16:46:31.159" v="1296"/>
          <ac:spMkLst>
            <pc:docMk/>
            <pc:sldMk cId="1320277433" sldId="261"/>
            <ac:spMk id="29" creationId="{9E870E95-FCD6-4158-861A-5CEC896F525D}"/>
          </ac:spMkLst>
        </pc:spChg>
        <pc:spChg chg="add del">
          <ac:chgData name="Prathibha Venkatesh" userId="S::prathibha_venkatesh@thbs.com::bdf8671d-dbe3-4ddf-9d51-bedd0822073b" providerId="AD" clId="Web-{536EF66C-2B6E-40B5-AD59-DBA35734A9A6}" dt="2021-09-26T16:46:31.159" v="1296"/>
          <ac:spMkLst>
            <pc:docMk/>
            <pc:sldMk cId="1320277433" sldId="261"/>
            <ac:spMk id="31" creationId="{6E01758F-8AEC-4155-B791-2A8CB8A48200}"/>
          </ac:spMkLst>
        </pc:spChg>
        <pc:spChg chg="add del">
          <ac:chgData name="Prathibha Venkatesh" userId="S::prathibha_venkatesh@thbs.com::bdf8671d-dbe3-4ddf-9d51-bedd0822073b" providerId="AD" clId="Web-{536EF66C-2B6E-40B5-AD59-DBA35734A9A6}" dt="2021-09-26T16:46:31.159" v="1296"/>
          <ac:spMkLst>
            <pc:docMk/>
            <pc:sldMk cId="1320277433" sldId="261"/>
            <ac:spMk id="33" creationId="{8379C6B3-49BE-4333-B322-AF02BBB41C1E}"/>
          </ac:spMkLst>
        </pc:spChg>
        <pc:spChg chg="add del">
          <ac:chgData name="Prathibha Venkatesh" userId="S::prathibha_venkatesh@thbs.com::bdf8671d-dbe3-4ddf-9d51-bedd0822073b" providerId="AD" clId="Web-{536EF66C-2B6E-40B5-AD59-DBA35734A9A6}" dt="2021-09-26T16:46:31.159" v="1296"/>
          <ac:spMkLst>
            <pc:docMk/>
            <pc:sldMk cId="1320277433" sldId="261"/>
            <ac:spMk id="35" creationId="{6D7188E6-F4DA-4486-938D-F45FE01A2631}"/>
          </ac:spMkLst>
        </pc:spChg>
        <pc:spChg chg="add del">
          <ac:chgData name="Prathibha Venkatesh" userId="S::prathibha_venkatesh@thbs.com::bdf8671d-dbe3-4ddf-9d51-bedd0822073b" providerId="AD" clId="Web-{536EF66C-2B6E-40B5-AD59-DBA35734A9A6}" dt="2021-09-26T16:46:31.159" v="1296"/>
          <ac:spMkLst>
            <pc:docMk/>
            <pc:sldMk cId="1320277433" sldId="261"/>
            <ac:spMk id="37" creationId="{CD22207C-B504-40B2-A1EB-2DC9B81625A7}"/>
          </ac:spMkLst>
        </pc:spChg>
        <pc:spChg chg="add del">
          <ac:chgData name="Prathibha Venkatesh" userId="S::prathibha_venkatesh@thbs.com::bdf8671d-dbe3-4ddf-9d51-bedd0822073b" providerId="AD" clId="Web-{536EF66C-2B6E-40B5-AD59-DBA35734A9A6}" dt="2021-09-26T16:46:31.159" v="1296"/>
          <ac:spMkLst>
            <pc:docMk/>
            <pc:sldMk cId="1320277433" sldId="261"/>
            <ac:spMk id="39" creationId="{0FBC38BC-DE18-4960-A9D4-F24C6F60C017}"/>
          </ac:spMkLst>
        </pc:spChg>
        <pc:spChg chg="add del">
          <ac:chgData name="Prathibha Venkatesh" userId="S::prathibha_venkatesh@thbs.com::bdf8671d-dbe3-4ddf-9d51-bedd0822073b" providerId="AD" clId="Web-{536EF66C-2B6E-40B5-AD59-DBA35734A9A6}" dt="2021-09-26T16:46:31.159" v="1296"/>
          <ac:spMkLst>
            <pc:docMk/>
            <pc:sldMk cId="1320277433" sldId="261"/>
            <ac:spMk id="41" creationId="{BC872037-D6F5-4CE7-A090-32A977A79F34}"/>
          </ac:spMkLst>
        </pc:spChg>
        <pc:spChg chg="add del">
          <ac:chgData name="Prathibha Venkatesh" userId="S::prathibha_venkatesh@thbs.com::bdf8671d-dbe3-4ddf-9d51-bedd0822073b" providerId="AD" clId="Web-{536EF66C-2B6E-40B5-AD59-DBA35734A9A6}" dt="2021-09-26T16:46:31.159" v="1296"/>
          <ac:spMkLst>
            <pc:docMk/>
            <pc:sldMk cId="1320277433" sldId="261"/>
            <ac:spMk id="43" creationId="{D3C4B45C-266A-45BF-98FA-CA5409C46209}"/>
          </ac:spMkLst>
        </pc:spChg>
        <pc:spChg chg="add del">
          <ac:chgData name="Prathibha Venkatesh" userId="S::prathibha_venkatesh@thbs.com::bdf8671d-dbe3-4ddf-9d51-bedd0822073b" providerId="AD" clId="Web-{536EF66C-2B6E-40B5-AD59-DBA35734A9A6}" dt="2021-09-26T16:46:31.159" v="1296"/>
          <ac:spMkLst>
            <pc:docMk/>
            <pc:sldMk cId="1320277433" sldId="261"/>
            <ac:spMk id="45" creationId="{76909582-A285-4EA4-AE72-9DBF0D5659D3}"/>
          </ac:spMkLst>
        </pc:spChg>
        <pc:spChg chg="add del">
          <ac:chgData name="Prathibha Venkatesh" userId="S::prathibha_venkatesh@thbs.com::bdf8671d-dbe3-4ddf-9d51-bedd0822073b" providerId="AD" clId="Web-{536EF66C-2B6E-40B5-AD59-DBA35734A9A6}" dt="2021-09-26T16:46:31.159" v="1296"/>
          <ac:spMkLst>
            <pc:docMk/>
            <pc:sldMk cId="1320277433" sldId="261"/>
            <ac:spMk id="47" creationId="{A620CFBF-D373-4BA6-BE41-62B50B94578C}"/>
          </ac:spMkLst>
        </pc:spChg>
        <pc:spChg chg="add del">
          <ac:chgData name="Prathibha Venkatesh" userId="S::prathibha_venkatesh@thbs.com::bdf8671d-dbe3-4ddf-9d51-bedd0822073b" providerId="AD" clId="Web-{536EF66C-2B6E-40B5-AD59-DBA35734A9A6}" dt="2021-09-26T16:46:31.159" v="1296"/>
          <ac:spMkLst>
            <pc:docMk/>
            <pc:sldMk cId="1320277433" sldId="261"/>
            <ac:spMk id="49" creationId="{700BC7B2-0C3D-459F-92C1-3605AA3F092D}"/>
          </ac:spMkLst>
        </pc:spChg>
        <pc:spChg chg="add del">
          <ac:chgData name="Prathibha Venkatesh" userId="S::prathibha_venkatesh@thbs.com::bdf8671d-dbe3-4ddf-9d51-bedd0822073b" providerId="AD" clId="Web-{536EF66C-2B6E-40B5-AD59-DBA35734A9A6}" dt="2021-09-26T16:46:31.159" v="1296"/>
          <ac:spMkLst>
            <pc:docMk/>
            <pc:sldMk cId="1320277433" sldId="261"/>
            <ac:spMk id="51" creationId="{24F4B005-B785-4A57-9E5A-82D85F00DA39}"/>
          </ac:spMkLst>
        </pc:spChg>
        <pc:spChg chg="add del">
          <ac:chgData name="Prathibha Venkatesh" userId="S::prathibha_venkatesh@thbs.com::bdf8671d-dbe3-4ddf-9d51-bedd0822073b" providerId="AD" clId="Web-{536EF66C-2B6E-40B5-AD59-DBA35734A9A6}" dt="2021-09-26T16:46:31.159" v="1296"/>
          <ac:spMkLst>
            <pc:docMk/>
            <pc:sldMk cId="1320277433" sldId="261"/>
            <ac:spMk id="53" creationId="{196ED9B6-969E-4AC4-ACD0-95A421BAB391}"/>
          </ac:spMkLst>
        </pc:spChg>
        <pc:spChg chg="add del">
          <ac:chgData name="Prathibha Venkatesh" userId="S::prathibha_venkatesh@thbs.com::bdf8671d-dbe3-4ddf-9d51-bedd0822073b" providerId="AD" clId="Web-{536EF66C-2B6E-40B5-AD59-DBA35734A9A6}" dt="2021-09-26T16:46:31.159" v="1296"/>
          <ac:spMkLst>
            <pc:docMk/>
            <pc:sldMk cId="1320277433" sldId="261"/>
            <ac:spMk id="55" creationId="{E317ADBB-3E4F-42D2-B7F2-A15924AD500C}"/>
          </ac:spMkLst>
        </pc:spChg>
        <pc:spChg chg="add del">
          <ac:chgData name="Prathibha Venkatesh" userId="S::prathibha_venkatesh@thbs.com::bdf8671d-dbe3-4ddf-9d51-bedd0822073b" providerId="AD" clId="Web-{536EF66C-2B6E-40B5-AD59-DBA35734A9A6}" dt="2021-09-26T16:46:31.159" v="1296"/>
          <ac:spMkLst>
            <pc:docMk/>
            <pc:sldMk cId="1320277433" sldId="261"/>
            <ac:spMk id="57" creationId="{2E9B2055-E384-472D-91D3-74775CDA167C}"/>
          </ac:spMkLst>
        </pc:spChg>
        <pc:spChg chg="add del">
          <ac:chgData name="Prathibha Venkatesh" userId="S::prathibha_venkatesh@thbs.com::bdf8671d-dbe3-4ddf-9d51-bedd0822073b" providerId="AD" clId="Web-{536EF66C-2B6E-40B5-AD59-DBA35734A9A6}" dt="2021-09-26T16:46:31.159" v="1296"/>
          <ac:spMkLst>
            <pc:docMk/>
            <pc:sldMk cId="1320277433" sldId="261"/>
            <ac:spMk id="59" creationId="{1F8EFF99-76BF-4F9B-ADAA-B8D310153B74}"/>
          </ac:spMkLst>
        </pc:spChg>
        <pc:spChg chg="add del">
          <ac:chgData name="Prathibha Venkatesh" userId="S::prathibha_venkatesh@thbs.com::bdf8671d-dbe3-4ddf-9d51-bedd0822073b" providerId="AD" clId="Web-{536EF66C-2B6E-40B5-AD59-DBA35734A9A6}" dt="2021-09-26T16:46:31.159" v="1296"/>
          <ac:spMkLst>
            <pc:docMk/>
            <pc:sldMk cId="1320277433" sldId="261"/>
            <ac:spMk id="61" creationId="{626F1B89-B88E-4CE3-90BF-3704BAF48824}"/>
          </ac:spMkLst>
        </pc:spChg>
        <pc:spChg chg="add del">
          <ac:chgData name="Prathibha Venkatesh" userId="S::prathibha_venkatesh@thbs.com::bdf8671d-dbe3-4ddf-9d51-bedd0822073b" providerId="AD" clId="Web-{536EF66C-2B6E-40B5-AD59-DBA35734A9A6}" dt="2021-09-26T16:46:31.159" v="1296"/>
          <ac:spMkLst>
            <pc:docMk/>
            <pc:sldMk cId="1320277433" sldId="261"/>
            <ac:spMk id="63" creationId="{C72C1CB8-8213-4EE7-AFFF-B0A74E7A74CA}"/>
          </ac:spMkLst>
        </pc:spChg>
        <pc:spChg chg="add del">
          <ac:chgData name="Prathibha Venkatesh" userId="S::prathibha_venkatesh@thbs.com::bdf8671d-dbe3-4ddf-9d51-bedd0822073b" providerId="AD" clId="Web-{536EF66C-2B6E-40B5-AD59-DBA35734A9A6}" dt="2021-09-26T16:46:31.159" v="1296"/>
          <ac:spMkLst>
            <pc:docMk/>
            <pc:sldMk cId="1320277433" sldId="261"/>
            <ac:spMk id="65" creationId="{2FF32C41-49E2-459E-9AC4-64269039B12A}"/>
          </ac:spMkLst>
        </pc:spChg>
        <pc:spChg chg="add del">
          <ac:chgData name="Prathibha Venkatesh" userId="S::prathibha_venkatesh@thbs.com::bdf8671d-dbe3-4ddf-9d51-bedd0822073b" providerId="AD" clId="Web-{536EF66C-2B6E-40B5-AD59-DBA35734A9A6}" dt="2021-09-26T16:46:31.159" v="1296"/>
          <ac:spMkLst>
            <pc:docMk/>
            <pc:sldMk cId="1320277433" sldId="261"/>
            <ac:spMk id="67" creationId="{06B5D5F0-EA51-440D-81A0-FE60CCFBA9C1}"/>
          </ac:spMkLst>
        </pc:spChg>
        <pc:spChg chg="add del">
          <ac:chgData name="Prathibha Venkatesh" userId="S::prathibha_venkatesh@thbs.com::bdf8671d-dbe3-4ddf-9d51-bedd0822073b" providerId="AD" clId="Web-{536EF66C-2B6E-40B5-AD59-DBA35734A9A6}" dt="2021-09-26T16:46:31.159" v="1296"/>
          <ac:spMkLst>
            <pc:docMk/>
            <pc:sldMk cId="1320277433" sldId="261"/>
            <ac:spMk id="69" creationId="{B7CA6C2F-61C2-486F-B691-E8EB4BA27618}"/>
          </ac:spMkLst>
        </pc:spChg>
        <pc:spChg chg="add del">
          <ac:chgData name="Prathibha Venkatesh" userId="S::prathibha_venkatesh@thbs.com::bdf8671d-dbe3-4ddf-9d51-bedd0822073b" providerId="AD" clId="Web-{536EF66C-2B6E-40B5-AD59-DBA35734A9A6}" dt="2021-09-26T16:46:31.159" v="1296"/>
          <ac:spMkLst>
            <pc:docMk/>
            <pc:sldMk cId="1320277433" sldId="261"/>
            <ac:spMk id="71" creationId="{A6727626-8944-4EB7-B327-B696FE484D24}"/>
          </ac:spMkLst>
        </pc:spChg>
        <pc:spChg chg="add del">
          <ac:chgData name="Prathibha Venkatesh" userId="S::prathibha_venkatesh@thbs.com::bdf8671d-dbe3-4ddf-9d51-bedd0822073b" providerId="AD" clId="Web-{536EF66C-2B6E-40B5-AD59-DBA35734A9A6}" dt="2021-09-26T16:46:31.159" v="1296"/>
          <ac:spMkLst>
            <pc:docMk/>
            <pc:sldMk cId="1320277433" sldId="261"/>
            <ac:spMk id="73" creationId="{CFBBE0E2-8BDF-4B26-BEBC-DB799B8F6B44}"/>
          </ac:spMkLst>
        </pc:spChg>
        <pc:spChg chg="add del">
          <ac:chgData name="Prathibha Venkatesh" userId="S::prathibha_venkatesh@thbs.com::bdf8671d-dbe3-4ddf-9d51-bedd0822073b" providerId="AD" clId="Web-{536EF66C-2B6E-40B5-AD59-DBA35734A9A6}" dt="2021-09-26T16:46:31.159" v="1296"/>
          <ac:spMkLst>
            <pc:docMk/>
            <pc:sldMk cId="1320277433" sldId="261"/>
            <ac:spMk id="75" creationId="{8EB99B25-2662-42DE-8F5D-E0F6F28C859A}"/>
          </ac:spMkLst>
        </pc:spChg>
        <pc:spChg chg="add del">
          <ac:chgData name="Prathibha Venkatesh" userId="S::prathibha_venkatesh@thbs.com::bdf8671d-dbe3-4ddf-9d51-bedd0822073b" providerId="AD" clId="Web-{536EF66C-2B6E-40B5-AD59-DBA35734A9A6}" dt="2021-09-26T16:46:31.159" v="1296"/>
          <ac:spMkLst>
            <pc:docMk/>
            <pc:sldMk cId="1320277433" sldId="261"/>
            <ac:spMk id="77" creationId="{496BF3B0-761A-4454-BE3C-86B4675DC037}"/>
          </ac:spMkLst>
        </pc:spChg>
        <pc:spChg chg="add del">
          <ac:chgData name="Prathibha Venkatesh" userId="S::prathibha_venkatesh@thbs.com::bdf8671d-dbe3-4ddf-9d51-bedd0822073b" providerId="AD" clId="Web-{536EF66C-2B6E-40B5-AD59-DBA35734A9A6}" dt="2021-09-26T16:46:31.159" v="1296"/>
          <ac:spMkLst>
            <pc:docMk/>
            <pc:sldMk cId="1320277433" sldId="261"/>
            <ac:spMk id="79" creationId="{B519F0F1-B284-44D5-91E9-5018219AFF78}"/>
          </ac:spMkLst>
        </pc:spChg>
        <pc:spChg chg="add del">
          <ac:chgData name="Prathibha Venkatesh" userId="S::prathibha_venkatesh@thbs.com::bdf8671d-dbe3-4ddf-9d51-bedd0822073b" providerId="AD" clId="Web-{536EF66C-2B6E-40B5-AD59-DBA35734A9A6}" dt="2021-09-26T16:46:31.159" v="1296"/>
          <ac:spMkLst>
            <pc:docMk/>
            <pc:sldMk cId="1320277433" sldId="261"/>
            <ac:spMk id="81" creationId="{0ED49C08-BE23-43F9-A421-6CD45C78082D}"/>
          </ac:spMkLst>
        </pc:spChg>
        <pc:spChg chg="add del">
          <ac:chgData name="Prathibha Venkatesh" userId="S::prathibha_venkatesh@thbs.com::bdf8671d-dbe3-4ddf-9d51-bedd0822073b" providerId="AD" clId="Web-{536EF66C-2B6E-40B5-AD59-DBA35734A9A6}" dt="2021-09-26T16:46:31.159" v="1296"/>
          <ac:spMkLst>
            <pc:docMk/>
            <pc:sldMk cId="1320277433" sldId="261"/>
            <ac:spMk id="83" creationId="{92F171FA-0CB2-4F4C-A2F3-1B7B6B0289BD}"/>
          </ac:spMkLst>
        </pc:spChg>
        <pc:spChg chg="add del">
          <ac:chgData name="Prathibha Venkatesh" userId="S::prathibha_venkatesh@thbs.com::bdf8671d-dbe3-4ddf-9d51-bedd0822073b" providerId="AD" clId="Web-{536EF66C-2B6E-40B5-AD59-DBA35734A9A6}" dt="2021-09-26T16:46:31.159" v="1296"/>
          <ac:spMkLst>
            <pc:docMk/>
            <pc:sldMk cId="1320277433" sldId="261"/>
            <ac:spMk id="85" creationId="{A0073675-5E26-428E-A2F7-2A952D31454B}"/>
          </ac:spMkLst>
        </pc:spChg>
        <pc:spChg chg="add del">
          <ac:chgData name="Prathibha Venkatesh" userId="S::prathibha_venkatesh@thbs.com::bdf8671d-dbe3-4ddf-9d51-bedd0822073b" providerId="AD" clId="Web-{536EF66C-2B6E-40B5-AD59-DBA35734A9A6}" dt="2021-09-26T16:46:31.159" v="1296"/>
          <ac:spMkLst>
            <pc:docMk/>
            <pc:sldMk cId="1320277433" sldId="261"/>
            <ac:spMk id="87" creationId="{D8C4C7E6-114C-4D16-9FC6-1260653C2375}"/>
          </ac:spMkLst>
        </pc:spChg>
        <pc:spChg chg="add del">
          <ac:chgData name="Prathibha Venkatesh" userId="S::prathibha_venkatesh@thbs.com::bdf8671d-dbe3-4ddf-9d51-bedd0822073b" providerId="AD" clId="Web-{536EF66C-2B6E-40B5-AD59-DBA35734A9A6}" dt="2021-09-26T16:46:31.159" v="1296"/>
          <ac:spMkLst>
            <pc:docMk/>
            <pc:sldMk cId="1320277433" sldId="261"/>
            <ac:spMk id="89" creationId="{5FB2CD0B-BF87-4FEC-B6B6-0DA50B9314A2}"/>
          </ac:spMkLst>
        </pc:spChg>
        <pc:spChg chg="add del">
          <ac:chgData name="Prathibha Venkatesh" userId="S::prathibha_venkatesh@thbs.com::bdf8671d-dbe3-4ddf-9d51-bedd0822073b" providerId="AD" clId="Web-{536EF66C-2B6E-40B5-AD59-DBA35734A9A6}" dt="2021-09-26T16:46:31.159" v="1296"/>
          <ac:spMkLst>
            <pc:docMk/>
            <pc:sldMk cId="1320277433" sldId="261"/>
            <ac:spMk id="91" creationId="{D12EC8B9-DE60-44BC-9911-A9CD8EF50666}"/>
          </ac:spMkLst>
        </pc:spChg>
        <pc:spChg chg="add del">
          <ac:chgData name="Prathibha Venkatesh" userId="S::prathibha_venkatesh@thbs.com::bdf8671d-dbe3-4ddf-9d51-bedd0822073b" providerId="AD" clId="Web-{536EF66C-2B6E-40B5-AD59-DBA35734A9A6}" dt="2021-09-26T16:46:31.159" v="1296"/>
          <ac:spMkLst>
            <pc:docMk/>
            <pc:sldMk cId="1320277433" sldId="261"/>
            <ac:spMk id="93" creationId="{9B0D6CF6-D17B-4DC7-828A-773636910C92}"/>
          </ac:spMkLst>
        </pc:spChg>
        <pc:spChg chg="add del">
          <ac:chgData name="Prathibha Venkatesh" userId="S::prathibha_venkatesh@thbs.com::bdf8671d-dbe3-4ddf-9d51-bedd0822073b" providerId="AD" clId="Web-{536EF66C-2B6E-40B5-AD59-DBA35734A9A6}" dt="2021-09-26T16:46:31.159" v="1296"/>
          <ac:spMkLst>
            <pc:docMk/>
            <pc:sldMk cId="1320277433" sldId="261"/>
            <ac:spMk id="95" creationId="{8C6933FD-FAB6-403B-9CD4-EF0E06CF799C}"/>
          </ac:spMkLst>
        </pc:spChg>
        <pc:spChg chg="add del">
          <ac:chgData name="Prathibha Venkatesh" userId="S::prathibha_venkatesh@thbs.com::bdf8671d-dbe3-4ddf-9d51-bedd0822073b" providerId="AD" clId="Web-{536EF66C-2B6E-40B5-AD59-DBA35734A9A6}" dt="2021-09-26T16:46:31.159" v="1296"/>
          <ac:spMkLst>
            <pc:docMk/>
            <pc:sldMk cId="1320277433" sldId="261"/>
            <ac:spMk id="97" creationId="{5C2A4452-6B00-411C-80AB-29AE135B4550}"/>
          </ac:spMkLst>
        </pc:spChg>
        <pc:spChg chg="add del">
          <ac:chgData name="Prathibha Venkatesh" userId="S::prathibha_venkatesh@thbs.com::bdf8671d-dbe3-4ddf-9d51-bedd0822073b" providerId="AD" clId="Web-{536EF66C-2B6E-40B5-AD59-DBA35734A9A6}" dt="2021-09-26T16:46:31.159" v="1296"/>
          <ac:spMkLst>
            <pc:docMk/>
            <pc:sldMk cId="1320277433" sldId="261"/>
            <ac:spMk id="99" creationId="{3F4D3F48-1D65-45EB-91E2-BEFFB2440C97}"/>
          </ac:spMkLst>
        </pc:spChg>
        <pc:spChg chg="add del">
          <ac:chgData name="Prathibha Venkatesh" userId="S::prathibha_venkatesh@thbs.com::bdf8671d-dbe3-4ddf-9d51-bedd0822073b" providerId="AD" clId="Web-{536EF66C-2B6E-40B5-AD59-DBA35734A9A6}" dt="2021-09-26T16:46:31.159" v="1296"/>
          <ac:spMkLst>
            <pc:docMk/>
            <pc:sldMk cId="1320277433" sldId="261"/>
            <ac:spMk id="101" creationId="{F5A66334-17A8-4594-AB17-4C33A955B27D}"/>
          </ac:spMkLst>
        </pc:spChg>
        <pc:spChg chg="add del">
          <ac:chgData name="Prathibha Venkatesh" userId="S::prathibha_venkatesh@thbs.com::bdf8671d-dbe3-4ddf-9d51-bedd0822073b" providerId="AD" clId="Web-{536EF66C-2B6E-40B5-AD59-DBA35734A9A6}" dt="2021-09-26T16:46:31.159" v="1296"/>
          <ac:spMkLst>
            <pc:docMk/>
            <pc:sldMk cId="1320277433" sldId="261"/>
            <ac:spMk id="103" creationId="{FB7FEAD3-708C-4B79-B452-4445C27780D9}"/>
          </ac:spMkLst>
        </pc:spChg>
        <pc:spChg chg="add del">
          <ac:chgData name="Prathibha Venkatesh" userId="S::prathibha_venkatesh@thbs.com::bdf8671d-dbe3-4ddf-9d51-bedd0822073b" providerId="AD" clId="Web-{536EF66C-2B6E-40B5-AD59-DBA35734A9A6}" dt="2021-09-26T16:46:31.159" v="1296"/>
          <ac:spMkLst>
            <pc:docMk/>
            <pc:sldMk cId="1320277433" sldId="261"/>
            <ac:spMk id="105" creationId="{41281533-9B25-42A4-9F50-34B4F24C0E5B}"/>
          </ac:spMkLst>
        </pc:spChg>
        <pc:spChg chg="add del">
          <ac:chgData name="Prathibha Venkatesh" userId="S::prathibha_venkatesh@thbs.com::bdf8671d-dbe3-4ddf-9d51-bedd0822073b" providerId="AD" clId="Web-{536EF66C-2B6E-40B5-AD59-DBA35734A9A6}" dt="2021-09-26T16:46:31.159" v="1296"/>
          <ac:spMkLst>
            <pc:docMk/>
            <pc:sldMk cId="1320277433" sldId="261"/>
            <ac:spMk id="107" creationId="{007246F1-084B-45D9-BDD9-99BB53F6C9AD}"/>
          </ac:spMkLst>
        </pc:spChg>
        <pc:spChg chg="add del">
          <ac:chgData name="Prathibha Venkatesh" userId="S::prathibha_venkatesh@thbs.com::bdf8671d-dbe3-4ddf-9d51-bedd0822073b" providerId="AD" clId="Web-{536EF66C-2B6E-40B5-AD59-DBA35734A9A6}" dt="2021-09-26T16:46:31.159" v="1296"/>
          <ac:spMkLst>
            <pc:docMk/>
            <pc:sldMk cId="1320277433" sldId="261"/>
            <ac:spMk id="109" creationId="{77CDD712-F443-4EDC-B663-5EC5ACD7DBE0}"/>
          </ac:spMkLst>
        </pc:spChg>
        <pc:spChg chg="add del">
          <ac:chgData name="Prathibha Venkatesh" userId="S::prathibha_venkatesh@thbs.com::bdf8671d-dbe3-4ddf-9d51-bedd0822073b" providerId="AD" clId="Web-{536EF66C-2B6E-40B5-AD59-DBA35734A9A6}" dt="2021-09-26T16:46:31.159" v="1296"/>
          <ac:spMkLst>
            <pc:docMk/>
            <pc:sldMk cId="1320277433" sldId="261"/>
            <ac:spMk id="111" creationId="{4A695BE5-DE27-460F-845F-45BB814FE35C}"/>
          </ac:spMkLst>
        </pc:spChg>
        <pc:spChg chg="add del">
          <ac:chgData name="Prathibha Venkatesh" userId="S::prathibha_venkatesh@thbs.com::bdf8671d-dbe3-4ddf-9d51-bedd0822073b" providerId="AD" clId="Web-{536EF66C-2B6E-40B5-AD59-DBA35734A9A6}" dt="2021-09-26T16:46:31.159" v="1296"/>
          <ac:spMkLst>
            <pc:docMk/>
            <pc:sldMk cId="1320277433" sldId="261"/>
            <ac:spMk id="113" creationId="{DE28BE4E-1A59-46FF-810A-A8F9A46F7026}"/>
          </ac:spMkLst>
        </pc:spChg>
        <pc:spChg chg="add del">
          <ac:chgData name="Prathibha Venkatesh" userId="S::prathibha_venkatesh@thbs.com::bdf8671d-dbe3-4ddf-9d51-bedd0822073b" providerId="AD" clId="Web-{536EF66C-2B6E-40B5-AD59-DBA35734A9A6}" dt="2021-09-26T16:46:31.159" v="1296"/>
          <ac:spMkLst>
            <pc:docMk/>
            <pc:sldMk cId="1320277433" sldId="261"/>
            <ac:spMk id="115" creationId="{A3CF799A-9839-4CB1-9381-DCC0C1FE1B37}"/>
          </ac:spMkLst>
        </pc:spChg>
        <pc:spChg chg="add del">
          <ac:chgData name="Prathibha Venkatesh" userId="S::prathibha_venkatesh@thbs.com::bdf8671d-dbe3-4ddf-9d51-bedd0822073b" providerId="AD" clId="Web-{536EF66C-2B6E-40B5-AD59-DBA35734A9A6}" dt="2021-09-26T16:46:31.159" v="1296"/>
          <ac:spMkLst>
            <pc:docMk/>
            <pc:sldMk cId="1320277433" sldId="261"/>
            <ac:spMk id="117" creationId="{1EFA42E9-27C0-423D-93C8-794A9683FCF1}"/>
          </ac:spMkLst>
        </pc:spChg>
        <pc:spChg chg="add del">
          <ac:chgData name="Prathibha Venkatesh" userId="S::prathibha_venkatesh@thbs.com::bdf8671d-dbe3-4ddf-9d51-bedd0822073b" providerId="AD" clId="Web-{536EF66C-2B6E-40B5-AD59-DBA35734A9A6}" dt="2021-09-26T16:46:31.159" v="1296"/>
          <ac:spMkLst>
            <pc:docMk/>
            <pc:sldMk cId="1320277433" sldId="261"/>
            <ac:spMk id="119" creationId="{E5B56BED-7578-4E42-889D-34AA58F679ED}"/>
          </ac:spMkLst>
        </pc:spChg>
        <pc:spChg chg="add del">
          <ac:chgData name="Prathibha Venkatesh" userId="S::prathibha_venkatesh@thbs.com::bdf8671d-dbe3-4ddf-9d51-bedd0822073b" providerId="AD" clId="Web-{536EF66C-2B6E-40B5-AD59-DBA35734A9A6}" dt="2021-09-26T16:46:31.159" v="1296"/>
          <ac:spMkLst>
            <pc:docMk/>
            <pc:sldMk cId="1320277433" sldId="261"/>
            <ac:spMk id="121" creationId="{FCC7DD6E-E0E5-46B9-81B7-3B2F7B333264}"/>
          </ac:spMkLst>
        </pc:spChg>
        <pc:spChg chg="add del">
          <ac:chgData name="Prathibha Venkatesh" userId="S::prathibha_venkatesh@thbs.com::bdf8671d-dbe3-4ddf-9d51-bedd0822073b" providerId="AD" clId="Web-{536EF66C-2B6E-40B5-AD59-DBA35734A9A6}" dt="2021-09-26T16:46:31.159" v="1296"/>
          <ac:spMkLst>
            <pc:docMk/>
            <pc:sldMk cId="1320277433" sldId="261"/>
            <ac:spMk id="123" creationId="{9C83D9FD-E06E-407B-BA7C-2C2AD5B16C24}"/>
          </ac:spMkLst>
        </pc:spChg>
        <pc:spChg chg="add del">
          <ac:chgData name="Prathibha Venkatesh" userId="S::prathibha_venkatesh@thbs.com::bdf8671d-dbe3-4ddf-9d51-bedd0822073b" providerId="AD" clId="Web-{536EF66C-2B6E-40B5-AD59-DBA35734A9A6}" dt="2021-09-26T16:46:31.159" v="1296"/>
          <ac:spMkLst>
            <pc:docMk/>
            <pc:sldMk cId="1320277433" sldId="261"/>
            <ac:spMk id="125" creationId="{3C1174EE-071E-4421-BD9C-2C2D84190D2E}"/>
          </ac:spMkLst>
        </pc:spChg>
        <pc:spChg chg="add del">
          <ac:chgData name="Prathibha Venkatesh" userId="S::prathibha_venkatesh@thbs.com::bdf8671d-dbe3-4ddf-9d51-bedd0822073b" providerId="AD" clId="Web-{536EF66C-2B6E-40B5-AD59-DBA35734A9A6}" dt="2021-09-26T16:46:31.159" v="1296"/>
          <ac:spMkLst>
            <pc:docMk/>
            <pc:sldMk cId="1320277433" sldId="261"/>
            <ac:spMk id="127" creationId="{6F280CAD-1F1B-4F43-99A3-B2EC2A7F30F4}"/>
          </ac:spMkLst>
        </pc:spChg>
        <pc:spChg chg="add del">
          <ac:chgData name="Prathibha Venkatesh" userId="S::prathibha_venkatesh@thbs.com::bdf8671d-dbe3-4ddf-9d51-bedd0822073b" providerId="AD" clId="Web-{536EF66C-2B6E-40B5-AD59-DBA35734A9A6}" dt="2021-09-26T16:46:31.159" v="1296"/>
          <ac:spMkLst>
            <pc:docMk/>
            <pc:sldMk cId="1320277433" sldId="261"/>
            <ac:spMk id="129" creationId="{0D5C974E-4B43-4FFA-8230-DB0E1993C331}"/>
          </ac:spMkLst>
        </pc:spChg>
        <pc:spChg chg="add del">
          <ac:chgData name="Prathibha Venkatesh" userId="S::prathibha_venkatesh@thbs.com::bdf8671d-dbe3-4ddf-9d51-bedd0822073b" providerId="AD" clId="Web-{536EF66C-2B6E-40B5-AD59-DBA35734A9A6}" dt="2021-09-26T16:46:31.159" v="1296"/>
          <ac:spMkLst>
            <pc:docMk/>
            <pc:sldMk cId="1320277433" sldId="261"/>
            <ac:spMk id="131" creationId="{A1CACEBA-A7A9-45FB-897A-888150011BC6}"/>
          </ac:spMkLst>
        </pc:spChg>
        <pc:spChg chg="add del">
          <ac:chgData name="Prathibha Venkatesh" userId="S::prathibha_venkatesh@thbs.com::bdf8671d-dbe3-4ddf-9d51-bedd0822073b" providerId="AD" clId="Web-{536EF66C-2B6E-40B5-AD59-DBA35734A9A6}" dt="2021-09-26T16:46:31.159" v="1296"/>
          <ac:spMkLst>
            <pc:docMk/>
            <pc:sldMk cId="1320277433" sldId="261"/>
            <ac:spMk id="133" creationId="{583E2F4A-E235-4600-A80D-18C1C36EE5FA}"/>
          </ac:spMkLst>
        </pc:spChg>
        <pc:spChg chg="add del">
          <ac:chgData name="Prathibha Venkatesh" userId="S::prathibha_venkatesh@thbs.com::bdf8671d-dbe3-4ddf-9d51-bedd0822073b" providerId="AD" clId="Web-{536EF66C-2B6E-40B5-AD59-DBA35734A9A6}" dt="2021-09-26T16:46:31.159" v="1296"/>
          <ac:spMkLst>
            <pc:docMk/>
            <pc:sldMk cId="1320277433" sldId="261"/>
            <ac:spMk id="135" creationId="{F16259CF-A0BC-4673-91C7-A7D3CDF7C7FD}"/>
          </ac:spMkLst>
        </pc:spChg>
        <pc:spChg chg="add del">
          <ac:chgData name="Prathibha Venkatesh" userId="S::prathibha_venkatesh@thbs.com::bdf8671d-dbe3-4ddf-9d51-bedd0822073b" providerId="AD" clId="Web-{536EF66C-2B6E-40B5-AD59-DBA35734A9A6}" dt="2021-09-26T16:46:31.159" v="1296"/>
          <ac:spMkLst>
            <pc:docMk/>
            <pc:sldMk cId="1320277433" sldId="261"/>
            <ac:spMk id="137" creationId="{B09A934A-4464-4C9B-ACAD-9128E0B615E4}"/>
          </ac:spMkLst>
        </pc:spChg>
        <pc:spChg chg="add del">
          <ac:chgData name="Prathibha Venkatesh" userId="S::prathibha_venkatesh@thbs.com::bdf8671d-dbe3-4ddf-9d51-bedd0822073b" providerId="AD" clId="Web-{536EF66C-2B6E-40B5-AD59-DBA35734A9A6}" dt="2021-09-26T16:46:31.159" v="1296"/>
          <ac:spMkLst>
            <pc:docMk/>
            <pc:sldMk cId="1320277433" sldId="261"/>
            <ac:spMk id="139" creationId="{CB010BB8-6FD4-498C-994D-53C8DC7491EE}"/>
          </ac:spMkLst>
        </pc:spChg>
        <pc:spChg chg="add del">
          <ac:chgData name="Prathibha Venkatesh" userId="S::prathibha_venkatesh@thbs.com::bdf8671d-dbe3-4ddf-9d51-bedd0822073b" providerId="AD" clId="Web-{536EF66C-2B6E-40B5-AD59-DBA35734A9A6}" dt="2021-09-26T16:46:31.159" v="1296"/>
          <ac:spMkLst>
            <pc:docMk/>
            <pc:sldMk cId="1320277433" sldId="261"/>
            <ac:spMk id="141" creationId="{2D373437-2902-4D8A-B887-F6941556C277}"/>
          </ac:spMkLst>
        </pc:spChg>
        <pc:spChg chg="add del">
          <ac:chgData name="Prathibha Venkatesh" userId="S::prathibha_venkatesh@thbs.com::bdf8671d-dbe3-4ddf-9d51-bedd0822073b" providerId="AD" clId="Web-{536EF66C-2B6E-40B5-AD59-DBA35734A9A6}" dt="2021-09-26T16:46:31.159" v="1296"/>
          <ac:spMkLst>
            <pc:docMk/>
            <pc:sldMk cId="1320277433" sldId="261"/>
            <ac:spMk id="143" creationId="{217D616F-FDFA-439E-8B09-E55F8234B05F}"/>
          </ac:spMkLst>
        </pc:spChg>
        <pc:spChg chg="add del">
          <ac:chgData name="Prathibha Venkatesh" userId="S::prathibha_venkatesh@thbs.com::bdf8671d-dbe3-4ddf-9d51-bedd0822073b" providerId="AD" clId="Web-{536EF66C-2B6E-40B5-AD59-DBA35734A9A6}" dt="2021-09-26T16:46:31.159" v="1296"/>
          <ac:spMkLst>
            <pc:docMk/>
            <pc:sldMk cId="1320277433" sldId="261"/>
            <ac:spMk id="145" creationId="{0F74D32E-67FC-452C-A52B-988DB4984338}"/>
          </ac:spMkLst>
        </pc:spChg>
        <pc:spChg chg="add del">
          <ac:chgData name="Prathibha Venkatesh" userId="S::prathibha_venkatesh@thbs.com::bdf8671d-dbe3-4ddf-9d51-bedd0822073b" providerId="AD" clId="Web-{536EF66C-2B6E-40B5-AD59-DBA35734A9A6}" dt="2021-09-26T16:46:31.159" v="1296"/>
          <ac:spMkLst>
            <pc:docMk/>
            <pc:sldMk cId="1320277433" sldId="261"/>
            <ac:spMk id="147" creationId="{B8F74E45-2803-4A11-9333-3639A1C2F2D9}"/>
          </ac:spMkLst>
        </pc:spChg>
        <pc:spChg chg="add del">
          <ac:chgData name="Prathibha Venkatesh" userId="S::prathibha_venkatesh@thbs.com::bdf8671d-dbe3-4ddf-9d51-bedd0822073b" providerId="AD" clId="Web-{536EF66C-2B6E-40B5-AD59-DBA35734A9A6}" dt="2021-09-26T16:46:31.159" v="1296"/>
          <ac:spMkLst>
            <pc:docMk/>
            <pc:sldMk cId="1320277433" sldId="261"/>
            <ac:spMk id="149" creationId="{106009C3-0971-47AF-8BD9-2EC8A6A4B2F3}"/>
          </ac:spMkLst>
        </pc:spChg>
        <pc:spChg chg="add del">
          <ac:chgData name="Prathibha Venkatesh" userId="S::prathibha_venkatesh@thbs.com::bdf8671d-dbe3-4ddf-9d51-bedd0822073b" providerId="AD" clId="Web-{536EF66C-2B6E-40B5-AD59-DBA35734A9A6}" dt="2021-09-26T16:46:31.159" v="1296"/>
          <ac:spMkLst>
            <pc:docMk/>
            <pc:sldMk cId="1320277433" sldId="261"/>
            <ac:spMk id="151" creationId="{ED29B115-F34D-4E41-A4A2-C0CE41C697C8}"/>
          </ac:spMkLst>
        </pc:spChg>
        <pc:spChg chg="add del">
          <ac:chgData name="Prathibha Venkatesh" userId="S::prathibha_venkatesh@thbs.com::bdf8671d-dbe3-4ddf-9d51-bedd0822073b" providerId="AD" clId="Web-{536EF66C-2B6E-40B5-AD59-DBA35734A9A6}" dt="2021-09-26T16:46:31.159" v="1296"/>
          <ac:spMkLst>
            <pc:docMk/>
            <pc:sldMk cId="1320277433" sldId="261"/>
            <ac:spMk id="153" creationId="{19D4861C-7907-48BF-84E7-96C0E098D43A}"/>
          </ac:spMkLst>
        </pc:spChg>
        <pc:spChg chg="add del">
          <ac:chgData name="Prathibha Venkatesh" userId="S::prathibha_venkatesh@thbs.com::bdf8671d-dbe3-4ddf-9d51-bedd0822073b" providerId="AD" clId="Web-{536EF66C-2B6E-40B5-AD59-DBA35734A9A6}" dt="2021-09-26T16:46:31.159" v="1296"/>
          <ac:spMkLst>
            <pc:docMk/>
            <pc:sldMk cId="1320277433" sldId="261"/>
            <ac:spMk id="155" creationId="{AEF03EB9-6D77-4E55-BCF2-4402550D39A6}"/>
          </ac:spMkLst>
        </pc:spChg>
        <pc:spChg chg="add del">
          <ac:chgData name="Prathibha Venkatesh" userId="S::prathibha_venkatesh@thbs.com::bdf8671d-dbe3-4ddf-9d51-bedd0822073b" providerId="AD" clId="Web-{536EF66C-2B6E-40B5-AD59-DBA35734A9A6}" dt="2021-09-26T16:46:31.159" v="1296"/>
          <ac:spMkLst>
            <pc:docMk/>
            <pc:sldMk cId="1320277433" sldId="261"/>
            <ac:spMk id="157" creationId="{1C9C3C8B-A28D-44DF-AA29-02B28AED7148}"/>
          </ac:spMkLst>
        </pc:spChg>
        <pc:spChg chg="add del">
          <ac:chgData name="Prathibha Venkatesh" userId="S::prathibha_venkatesh@thbs.com::bdf8671d-dbe3-4ddf-9d51-bedd0822073b" providerId="AD" clId="Web-{536EF66C-2B6E-40B5-AD59-DBA35734A9A6}" dt="2021-09-26T16:46:31.159" v="1296"/>
          <ac:spMkLst>
            <pc:docMk/>
            <pc:sldMk cId="1320277433" sldId="261"/>
            <ac:spMk id="159" creationId="{1EB7CB2D-F6AA-4861-B158-DA3E6B923EC2}"/>
          </ac:spMkLst>
        </pc:spChg>
        <pc:spChg chg="add del">
          <ac:chgData name="Prathibha Venkatesh" userId="S::prathibha_venkatesh@thbs.com::bdf8671d-dbe3-4ddf-9d51-bedd0822073b" providerId="AD" clId="Web-{536EF66C-2B6E-40B5-AD59-DBA35734A9A6}" dt="2021-09-26T16:46:31.159" v="1296"/>
          <ac:spMkLst>
            <pc:docMk/>
            <pc:sldMk cId="1320277433" sldId="261"/>
            <ac:spMk id="161" creationId="{48203367-1F19-4C4F-B38D-929816F787B1}"/>
          </ac:spMkLst>
        </pc:spChg>
        <pc:spChg chg="add del">
          <ac:chgData name="Prathibha Venkatesh" userId="S::prathibha_venkatesh@thbs.com::bdf8671d-dbe3-4ddf-9d51-bedd0822073b" providerId="AD" clId="Web-{536EF66C-2B6E-40B5-AD59-DBA35734A9A6}" dt="2021-09-26T16:46:31.159" v="1296"/>
          <ac:spMkLst>
            <pc:docMk/>
            <pc:sldMk cId="1320277433" sldId="261"/>
            <ac:spMk id="163" creationId="{B89B3B49-0A7E-4573-9B52-D1B0659831AB}"/>
          </ac:spMkLst>
        </pc:spChg>
        <pc:spChg chg="add del">
          <ac:chgData name="Prathibha Venkatesh" userId="S::prathibha_venkatesh@thbs.com::bdf8671d-dbe3-4ddf-9d51-bedd0822073b" providerId="AD" clId="Web-{536EF66C-2B6E-40B5-AD59-DBA35734A9A6}" dt="2021-09-26T16:46:31.159" v="1296"/>
          <ac:spMkLst>
            <pc:docMk/>
            <pc:sldMk cId="1320277433" sldId="261"/>
            <ac:spMk id="165" creationId="{0288BD39-0846-445A-BD81-1E34E0E99ED0}"/>
          </ac:spMkLst>
        </pc:spChg>
        <pc:spChg chg="add del">
          <ac:chgData name="Prathibha Venkatesh" userId="S::prathibha_venkatesh@thbs.com::bdf8671d-dbe3-4ddf-9d51-bedd0822073b" providerId="AD" clId="Web-{536EF66C-2B6E-40B5-AD59-DBA35734A9A6}" dt="2021-09-26T16:46:31.159" v="1296"/>
          <ac:spMkLst>
            <pc:docMk/>
            <pc:sldMk cId="1320277433" sldId="261"/>
            <ac:spMk id="167" creationId="{BA82150B-D747-458F-8C52-72FBA52BCDBA}"/>
          </ac:spMkLst>
        </pc:spChg>
        <pc:spChg chg="add del">
          <ac:chgData name="Prathibha Venkatesh" userId="S::prathibha_venkatesh@thbs.com::bdf8671d-dbe3-4ddf-9d51-bedd0822073b" providerId="AD" clId="Web-{536EF66C-2B6E-40B5-AD59-DBA35734A9A6}" dt="2021-09-26T16:46:31.159" v="1296"/>
          <ac:spMkLst>
            <pc:docMk/>
            <pc:sldMk cId="1320277433" sldId="261"/>
            <ac:spMk id="169" creationId="{FEBB9D94-7802-4607-9BA4-62FB212BFCC8}"/>
          </ac:spMkLst>
        </pc:spChg>
        <pc:spChg chg="add del">
          <ac:chgData name="Prathibha Venkatesh" userId="S::prathibha_venkatesh@thbs.com::bdf8671d-dbe3-4ddf-9d51-bedd0822073b" providerId="AD" clId="Web-{536EF66C-2B6E-40B5-AD59-DBA35734A9A6}" dt="2021-09-26T16:46:31.159" v="1296"/>
          <ac:spMkLst>
            <pc:docMk/>
            <pc:sldMk cId="1320277433" sldId="261"/>
            <ac:spMk id="171" creationId="{24743784-06E3-4913-9DFD-2FCBF9D929C9}"/>
          </ac:spMkLst>
        </pc:spChg>
        <pc:spChg chg="add del">
          <ac:chgData name="Prathibha Venkatesh" userId="S::prathibha_venkatesh@thbs.com::bdf8671d-dbe3-4ddf-9d51-bedd0822073b" providerId="AD" clId="Web-{536EF66C-2B6E-40B5-AD59-DBA35734A9A6}" dt="2021-09-26T16:46:31.159" v="1296"/>
          <ac:spMkLst>
            <pc:docMk/>
            <pc:sldMk cId="1320277433" sldId="261"/>
            <ac:spMk id="173" creationId="{25CD3315-6611-406F-AF95-2EF9F5A5B048}"/>
          </ac:spMkLst>
        </pc:spChg>
        <pc:spChg chg="add del">
          <ac:chgData name="Prathibha Venkatesh" userId="S::prathibha_venkatesh@thbs.com::bdf8671d-dbe3-4ddf-9d51-bedd0822073b" providerId="AD" clId="Web-{536EF66C-2B6E-40B5-AD59-DBA35734A9A6}" dt="2021-09-26T16:46:31.159" v="1296"/>
          <ac:spMkLst>
            <pc:docMk/>
            <pc:sldMk cId="1320277433" sldId="261"/>
            <ac:spMk id="175" creationId="{EB447648-FE0A-4D8E-86B8-D38D5F938BF4}"/>
          </ac:spMkLst>
        </pc:spChg>
        <pc:spChg chg="add del">
          <ac:chgData name="Prathibha Venkatesh" userId="S::prathibha_venkatesh@thbs.com::bdf8671d-dbe3-4ddf-9d51-bedd0822073b" providerId="AD" clId="Web-{536EF66C-2B6E-40B5-AD59-DBA35734A9A6}" dt="2021-09-26T16:46:31.159" v="1296"/>
          <ac:spMkLst>
            <pc:docMk/>
            <pc:sldMk cId="1320277433" sldId="261"/>
            <ac:spMk id="177" creationId="{4B0A51D7-FF65-4E97-9E1A-8C4688E86263}"/>
          </ac:spMkLst>
        </pc:spChg>
        <pc:spChg chg="add del">
          <ac:chgData name="Prathibha Venkatesh" userId="S::prathibha_venkatesh@thbs.com::bdf8671d-dbe3-4ddf-9d51-bedd0822073b" providerId="AD" clId="Web-{536EF66C-2B6E-40B5-AD59-DBA35734A9A6}" dt="2021-09-26T16:46:31.159" v="1296"/>
          <ac:spMkLst>
            <pc:docMk/>
            <pc:sldMk cId="1320277433" sldId="261"/>
            <ac:spMk id="179" creationId="{008FF77B-AC18-4E35-BB9B-0CA39278F7BC}"/>
          </ac:spMkLst>
        </pc:spChg>
        <pc:spChg chg="add del">
          <ac:chgData name="Prathibha Venkatesh" userId="S::prathibha_venkatesh@thbs.com::bdf8671d-dbe3-4ddf-9d51-bedd0822073b" providerId="AD" clId="Web-{536EF66C-2B6E-40B5-AD59-DBA35734A9A6}" dt="2021-09-26T16:46:31.159" v="1296"/>
          <ac:spMkLst>
            <pc:docMk/>
            <pc:sldMk cId="1320277433" sldId="261"/>
            <ac:spMk id="181" creationId="{E71F6428-AC25-4A5A-8439-04768A17B6F8}"/>
          </ac:spMkLst>
        </pc:spChg>
        <pc:spChg chg="add del">
          <ac:chgData name="Prathibha Venkatesh" userId="S::prathibha_venkatesh@thbs.com::bdf8671d-dbe3-4ddf-9d51-bedd0822073b" providerId="AD" clId="Web-{536EF66C-2B6E-40B5-AD59-DBA35734A9A6}" dt="2021-09-26T16:46:31.159" v="1296"/>
          <ac:spMkLst>
            <pc:docMk/>
            <pc:sldMk cId="1320277433" sldId="261"/>
            <ac:spMk id="183" creationId="{F237A1D4-9D62-4DEA-BD39-E5EC93B33BEF}"/>
          </ac:spMkLst>
        </pc:spChg>
        <pc:spChg chg="add del">
          <ac:chgData name="Prathibha Venkatesh" userId="S::prathibha_venkatesh@thbs.com::bdf8671d-dbe3-4ddf-9d51-bedd0822073b" providerId="AD" clId="Web-{536EF66C-2B6E-40B5-AD59-DBA35734A9A6}" dt="2021-09-26T16:46:31.159" v="1296"/>
          <ac:spMkLst>
            <pc:docMk/>
            <pc:sldMk cId="1320277433" sldId="261"/>
            <ac:spMk id="185" creationId="{87E919CC-AC41-4F0D-A842-792D7A418795}"/>
          </ac:spMkLst>
        </pc:spChg>
        <pc:spChg chg="add del">
          <ac:chgData name="Prathibha Venkatesh" userId="S::prathibha_venkatesh@thbs.com::bdf8671d-dbe3-4ddf-9d51-bedd0822073b" providerId="AD" clId="Web-{536EF66C-2B6E-40B5-AD59-DBA35734A9A6}" dt="2021-09-26T16:46:31.159" v="1296"/>
          <ac:spMkLst>
            <pc:docMk/>
            <pc:sldMk cId="1320277433" sldId="261"/>
            <ac:spMk id="187" creationId="{965D7305-50C2-4D93-8832-19DC70C5BD23}"/>
          </ac:spMkLst>
        </pc:spChg>
        <pc:spChg chg="add del">
          <ac:chgData name="Prathibha Venkatesh" userId="S::prathibha_venkatesh@thbs.com::bdf8671d-dbe3-4ddf-9d51-bedd0822073b" providerId="AD" clId="Web-{536EF66C-2B6E-40B5-AD59-DBA35734A9A6}" dt="2021-09-26T16:46:31.159" v="1296"/>
          <ac:spMkLst>
            <pc:docMk/>
            <pc:sldMk cId="1320277433" sldId="261"/>
            <ac:spMk id="189" creationId="{E0E5EA9F-6192-466D-BF45-46D9BCE3BDB7}"/>
          </ac:spMkLst>
        </pc:spChg>
        <pc:spChg chg="add del">
          <ac:chgData name="Prathibha Venkatesh" userId="S::prathibha_venkatesh@thbs.com::bdf8671d-dbe3-4ddf-9d51-bedd0822073b" providerId="AD" clId="Web-{536EF66C-2B6E-40B5-AD59-DBA35734A9A6}" dt="2021-09-26T16:46:31.159" v="1296"/>
          <ac:spMkLst>
            <pc:docMk/>
            <pc:sldMk cId="1320277433" sldId="261"/>
            <ac:spMk id="191" creationId="{CFF6BE31-4842-4659-8D68-63423F82691E}"/>
          </ac:spMkLst>
        </pc:spChg>
        <pc:spChg chg="add del">
          <ac:chgData name="Prathibha Venkatesh" userId="S::prathibha_venkatesh@thbs.com::bdf8671d-dbe3-4ddf-9d51-bedd0822073b" providerId="AD" clId="Web-{536EF66C-2B6E-40B5-AD59-DBA35734A9A6}" dt="2021-09-26T16:46:31.159" v="1296"/>
          <ac:spMkLst>
            <pc:docMk/>
            <pc:sldMk cId="1320277433" sldId="261"/>
            <ac:spMk id="193" creationId="{3EC2112B-E2EC-492A-8AF9-D78F4B4A99B6}"/>
          </ac:spMkLst>
        </pc:spChg>
        <pc:spChg chg="add del">
          <ac:chgData name="Prathibha Venkatesh" userId="S::prathibha_venkatesh@thbs.com::bdf8671d-dbe3-4ddf-9d51-bedd0822073b" providerId="AD" clId="Web-{536EF66C-2B6E-40B5-AD59-DBA35734A9A6}" dt="2021-09-26T16:46:31.159" v="1296"/>
          <ac:spMkLst>
            <pc:docMk/>
            <pc:sldMk cId="1320277433" sldId="261"/>
            <ac:spMk id="195" creationId="{EB635BC8-61BC-44D5-AA11-9A308B3BA493}"/>
          </ac:spMkLst>
        </pc:spChg>
        <pc:spChg chg="add del">
          <ac:chgData name="Prathibha Venkatesh" userId="S::prathibha_venkatesh@thbs.com::bdf8671d-dbe3-4ddf-9d51-bedd0822073b" providerId="AD" clId="Web-{536EF66C-2B6E-40B5-AD59-DBA35734A9A6}" dt="2021-09-26T16:46:31.159" v="1296"/>
          <ac:spMkLst>
            <pc:docMk/>
            <pc:sldMk cId="1320277433" sldId="261"/>
            <ac:spMk id="197" creationId="{7E9ACE65-00C6-4A75-8F61-CCADAF3EC144}"/>
          </ac:spMkLst>
        </pc:spChg>
        <pc:spChg chg="add del">
          <ac:chgData name="Prathibha Venkatesh" userId="S::prathibha_venkatesh@thbs.com::bdf8671d-dbe3-4ddf-9d51-bedd0822073b" providerId="AD" clId="Web-{536EF66C-2B6E-40B5-AD59-DBA35734A9A6}" dt="2021-09-26T16:46:31.159" v="1296"/>
          <ac:spMkLst>
            <pc:docMk/>
            <pc:sldMk cId="1320277433" sldId="261"/>
            <ac:spMk id="199" creationId="{5D7163FE-5ADD-41E7-985B-F95E7E048402}"/>
          </ac:spMkLst>
        </pc:spChg>
        <pc:spChg chg="add del">
          <ac:chgData name="Prathibha Venkatesh" userId="S::prathibha_venkatesh@thbs.com::bdf8671d-dbe3-4ddf-9d51-bedd0822073b" providerId="AD" clId="Web-{536EF66C-2B6E-40B5-AD59-DBA35734A9A6}" dt="2021-09-26T16:46:31.159" v="1296"/>
          <ac:spMkLst>
            <pc:docMk/>
            <pc:sldMk cId="1320277433" sldId="261"/>
            <ac:spMk id="201" creationId="{DCD7108A-C70D-4FD9-B91A-0E9F9501AEFB}"/>
          </ac:spMkLst>
        </pc:spChg>
        <pc:spChg chg="add del">
          <ac:chgData name="Prathibha Venkatesh" userId="S::prathibha_venkatesh@thbs.com::bdf8671d-dbe3-4ddf-9d51-bedd0822073b" providerId="AD" clId="Web-{536EF66C-2B6E-40B5-AD59-DBA35734A9A6}" dt="2021-09-26T16:46:31.159" v="1296"/>
          <ac:spMkLst>
            <pc:docMk/>
            <pc:sldMk cId="1320277433" sldId="261"/>
            <ac:spMk id="203" creationId="{3C0CF799-2713-48A8-94DF-F8CB5F332436}"/>
          </ac:spMkLst>
        </pc:spChg>
        <pc:spChg chg="add del">
          <ac:chgData name="Prathibha Venkatesh" userId="S::prathibha_venkatesh@thbs.com::bdf8671d-dbe3-4ddf-9d51-bedd0822073b" providerId="AD" clId="Web-{536EF66C-2B6E-40B5-AD59-DBA35734A9A6}" dt="2021-09-26T16:46:31.159" v="1296"/>
          <ac:spMkLst>
            <pc:docMk/>
            <pc:sldMk cId="1320277433" sldId="261"/>
            <ac:spMk id="205" creationId="{00B8B62E-6551-4805-BD5A-5188FE5D3A79}"/>
          </ac:spMkLst>
        </pc:spChg>
        <pc:spChg chg="add del">
          <ac:chgData name="Prathibha Venkatesh" userId="S::prathibha_venkatesh@thbs.com::bdf8671d-dbe3-4ddf-9d51-bedd0822073b" providerId="AD" clId="Web-{536EF66C-2B6E-40B5-AD59-DBA35734A9A6}" dt="2021-09-26T16:46:31.159" v="1296"/>
          <ac:spMkLst>
            <pc:docMk/>
            <pc:sldMk cId="1320277433" sldId="261"/>
            <ac:spMk id="207" creationId="{DFCCEBA8-5961-480A-9134-51605F650B85}"/>
          </ac:spMkLst>
        </pc:spChg>
        <pc:spChg chg="add del">
          <ac:chgData name="Prathibha Venkatesh" userId="S::prathibha_venkatesh@thbs.com::bdf8671d-dbe3-4ddf-9d51-bedd0822073b" providerId="AD" clId="Web-{536EF66C-2B6E-40B5-AD59-DBA35734A9A6}" dt="2021-09-26T16:46:31.159" v="1296"/>
          <ac:spMkLst>
            <pc:docMk/>
            <pc:sldMk cId="1320277433" sldId="261"/>
            <ac:spMk id="209" creationId="{724D4F80-B109-4438-BC6D-ABB522B44115}"/>
          </ac:spMkLst>
        </pc:spChg>
        <pc:spChg chg="add del">
          <ac:chgData name="Prathibha Venkatesh" userId="S::prathibha_venkatesh@thbs.com::bdf8671d-dbe3-4ddf-9d51-bedd0822073b" providerId="AD" clId="Web-{536EF66C-2B6E-40B5-AD59-DBA35734A9A6}" dt="2021-09-26T16:46:31.159" v="1296"/>
          <ac:spMkLst>
            <pc:docMk/>
            <pc:sldMk cId="1320277433" sldId="261"/>
            <ac:spMk id="211" creationId="{52A7149F-5A3F-4537-981A-974C7409CAF3}"/>
          </ac:spMkLst>
        </pc:spChg>
        <pc:spChg chg="add del">
          <ac:chgData name="Prathibha Venkatesh" userId="S::prathibha_venkatesh@thbs.com::bdf8671d-dbe3-4ddf-9d51-bedd0822073b" providerId="AD" clId="Web-{536EF66C-2B6E-40B5-AD59-DBA35734A9A6}" dt="2021-09-26T16:46:31.159" v="1296"/>
          <ac:spMkLst>
            <pc:docMk/>
            <pc:sldMk cId="1320277433" sldId="261"/>
            <ac:spMk id="213" creationId="{89A8D3E3-3518-4738-B94E-F7DD9818D8D2}"/>
          </ac:spMkLst>
        </pc:spChg>
        <pc:spChg chg="add del">
          <ac:chgData name="Prathibha Venkatesh" userId="S::prathibha_venkatesh@thbs.com::bdf8671d-dbe3-4ddf-9d51-bedd0822073b" providerId="AD" clId="Web-{536EF66C-2B6E-40B5-AD59-DBA35734A9A6}" dt="2021-09-26T16:46:31.159" v="1296"/>
          <ac:spMkLst>
            <pc:docMk/>
            <pc:sldMk cId="1320277433" sldId="261"/>
            <ac:spMk id="215" creationId="{FA796F21-7CE5-4483-A137-919B3D433BDF}"/>
          </ac:spMkLst>
        </pc:spChg>
        <pc:spChg chg="add del">
          <ac:chgData name="Prathibha Venkatesh" userId="S::prathibha_venkatesh@thbs.com::bdf8671d-dbe3-4ddf-9d51-bedd0822073b" providerId="AD" clId="Web-{536EF66C-2B6E-40B5-AD59-DBA35734A9A6}" dt="2021-09-26T16:46:31.159" v="1296"/>
          <ac:spMkLst>
            <pc:docMk/>
            <pc:sldMk cId="1320277433" sldId="261"/>
            <ac:spMk id="217" creationId="{57FC30BB-0D8F-43B0-910E-7DDE8C9331FA}"/>
          </ac:spMkLst>
        </pc:spChg>
        <pc:spChg chg="add del">
          <ac:chgData name="Prathibha Venkatesh" userId="S::prathibha_venkatesh@thbs.com::bdf8671d-dbe3-4ddf-9d51-bedd0822073b" providerId="AD" clId="Web-{536EF66C-2B6E-40B5-AD59-DBA35734A9A6}" dt="2021-09-26T16:46:31.159" v="1296"/>
          <ac:spMkLst>
            <pc:docMk/>
            <pc:sldMk cId="1320277433" sldId="261"/>
            <ac:spMk id="219" creationId="{D938207F-A865-48E5-A15D-FD578BC59D89}"/>
          </ac:spMkLst>
        </pc:spChg>
        <pc:spChg chg="add del">
          <ac:chgData name="Prathibha Venkatesh" userId="S::prathibha_venkatesh@thbs.com::bdf8671d-dbe3-4ddf-9d51-bedd0822073b" providerId="AD" clId="Web-{536EF66C-2B6E-40B5-AD59-DBA35734A9A6}" dt="2021-09-26T16:46:31.159" v="1296"/>
          <ac:spMkLst>
            <pc:docMk/>
            <pc:sldMk cId="1320277433" sldId="261"/>
            <ac:spMk id="221" creationId="{04637E45-0880-40BC-B488-4EA4CA435620}"/>
          </ac:spMkLst>
        </pc:spChg>
        <pc:graphicFrameChg chg="add del">
          <ac:chgData name="Prathibha Venkatesh" userId="S::prathibha_venkatesh@thbs.com::bdf8671d-dbe3-4ddf-9d51-bedd0822073b" providerId="AD" clId="Web-{536EF66C-2B6E-40B5-AD59-DBA35734A9A6}" dt="2021-09-26T16:46:31.159" v="1296"/>
          <ac:graphicFrameMkLst>
            <pc:docMk/>
            <pc:sldMk cId="1320277433" sldId="261"/>
            <ac:graphicFrameMk id="5" creationId="{B3834CC2-9031-411E-BF52-D90CA7B4BD97}"/>
          </ac:graphicFrameMkLst>
        </pc:graphicFrameChg>
        <pc:graphicFrameChg chg="add">
          <ac:chgData name="Prathibha Venkatesh" userId="S::prathibha_venkatesh@thbs.com::bdf8671d-dbe3-4ddf-9d51-bedd0822073b" providerId="AD" clId="Web-{536EF66C-2B6E-40B5-AD59-DBA35734A9A6}" dt="2021-09-26T16:46:31.221" v="1297"/>
          <ac:graphicFrameMkLst>
            <pc:docMk/>
            <pc:sldMk cId="1320277433" sldId="261"/>
            <ac:graphicFrameMk id="8" creationId="{277D6EF9-F142-453D-AA7D-F26459961911}"/>
          </ac:graphicFrameMkLst>
        </pc:graphicFrameChg>
      </pc:sldChg>
      <pc:sldMasterChg chg="del delSldLayout">
        <pc:chgData name="Prathibha Venkatesh" userId="S::prathibha_venkatesh@thbs.com::bdf8671d-dbe3-4ddf-9d51-bedd0822073b" providerId="AD" clId="Web-{536EF66C-2B6E-40B5-AD59-DBA35734A9A6}" dt="2021-09-26T15:45:06.296" v="48"/>
        <pc:sldMasterMkLst>
          <pc:docMk/>
          <pc:sldMasterMk cId="2460954070" sldId="2147483660"/>
        </pc:sldMasterMkLst>
        <pc:sldLayoutChg chg="del">
          <pc:chgData name="Prathibha Venkatesh" userId="S::prathibha_venkatesh@thbs.com::bdf8671d-dbe3-4ddf-9d51-bedd0822073b" providerId="AD" clId="Web-{536EF66C-2B6E-40B5-AD59-DBA35734A9A6}" dt="2021-09-26T15:45:06.296" v="48"/>
          <pc:sldLayoutMkLst>
            <pc:docMk/>
            <pc:sldMasterMk cId="2460954070" sldId="2147483660"/>
            <pc:sldLayoutMk cId="2385387890" sldId="2147483661"/>
          </pc:sldLayoutMkLst>
        </pc:sldLayoutChg>
        <pc:sldLayoutChg chg="del">
          <pc:chgData name="Prathibha Venkatesh" userId="S::prathibha_venkatesh@thbs.com::bdf8671d-dbe3-4ddf-9d51-bedd0822073b" providerId="AD" clId="Web-{536EF66C-2B6E-40B5-AD59-DBA35734A9A6}" dt="2021-09-26T15:45:06.296" v="48"/>
          <pc:sldLayoutMkLst>
            <pc:docMk/>
            <pc:sldMasterMk cId="2460954070" sldId="2147483660"/>
            <pc:sldLayoutMk cId="949138452" sldId="2147483662"/>
          </pc:sldLayoutMkLst>
        </pc:sldLayoutChg>
        <pc:sldLayoutChg chg="del">
          <pc:chgData name="Prathibha Venkatesh" userId="S::prathibha_venkatesh@thbs.com::bdf8671d-dbe3-4ddf-9d51-bedd0822073b" providerId="AD" clId="Web-{536EF66C-2B6E-40B5-AD59-DBA35734A9A6}" dt="2021-09-26T15:45:06.296" v="48"/>
          <pc:sldLayoutMkLst>
            <pc:docMk/>
            <pc:sldMasterMk cId="2460954070" sldId="2147483660"/>
            <pc:sldLayoutMk cId="2591524520" sldId="2147483663"/>
          </pc:sldLayoutMkLst>
        </pc:sldLayoutChg>
        <pc:sldLayoutChg chg="del">
          <pc:chgData name="Prathibha Venkatesh" userId="S::prathibha_venkatesh@thbs.com::bdf8671d-dbe3-4ddf-9d51-bedd0822073b" providerId="AD" clId="Web-{536EF66C-2B6E-40B5-AD59-DBA35734A9A6}" dt="2021-09-26T15:45:06.296" v="48"/>
          <pc:sldLayoutMkLst>
            <pc:docMk/>
            <pc:sldMasterMk cId="2460954070" sldId="2147483660"/>
            <pc:sldLayoutMk cId="1203092039" sldId="2147483664"/>
          </pc:sldLayoutMkLst>
        </pc:sldLayoutChg>
        <pc:sldLayoutChg chg="del">
          <pc:chgData name="Prathibha Venkatesh" userId="S::prathibha_venkatesh@thbs.com::bdf8671d-dbe3-4ddf-9d51-bedd0822073b" providerId="AD" clId="Web-{536EF66C-2B6E-40B5-AD59-DBA35734A9A6}" dt="2021-09-26T15:45:06.296" v="48"/>
          <pc:sldLayoutMkLst>
            <pc:docMk/>
            <pc:sldMasterMk cId="2460954070" sldId="2147483660"/>
            <pc:sldLayoutMk cId="3733172339" sldId="2147483665"/>
          </pc:sldLayoutMkLst>
        </pc:sldLayoutChg>
        <pc:sldLayoutChg chg="del">
          <pc:chgData name="Prathibha Venkatesh" userId="S::prathibha_venkatesh@thbs.com::bdf8671d-dbe3-4ddf-9d51-bedd0822073b" providerId="AD" clId="Web-{536EF66C-2B6E-40B5-AD59-DBA35734A9A6}" dt="2021-09-26T15:45:06.296" v="48"/>
          <pc:sldLayoutMkLst>
            <pc:docMk/>
            <pc:sldMasterMk cId="2460954070" sldId="2147483660"/>
            <pc:sldLayoutMk cId="3210312558" sldId="2147483666"/>
          </pc:sldLayoutMkLst>
        </pc:sldLayoutChg>
        <pc:sldLayoutChg chg="del">
          <pc:chgData name="Prathibha Venkatesh" userId="S::prathibha_venkatesh@thbs.com::bdf8671d-dbe3-4ddf-9d51-bedd0822073b" providerId="AD" clId="Web-{536EF66C-2B6E-40B5-AD59-DBA35734A9A6}" dt="2021-09-26T15:45:06.296" v="48"/>
          <pc:sldLayoutMkLst>
            <pc:docMk/>
            <pc:sldMasterMk cId="2460954070" sldId="2147483660"/>
            <pc:sldLayoutMk cId="3146388984" sldId="2147483667"/>
          </pc:sldLayoutMkLst>
        </pc:sldLayoutChg>
        <pc:sldLayoutChg chg="del">
          <pc:chgData name="Prathibha Venkatesh" userId="S::prathibha_venkatesh@thbs.com::bdf8671d-dbe3-4ddf-9d51-bedd0822073b" providerId="AD" clId="Web-{536EF66C-2B6E-40B5-AD59-DBA35734A9A6}" dt="2021-09-26T15:45:06.296" v="48"/>
          <pc:sldLayoutMkLst>
            <pc:docMk/>
            <pc:sldMasterMk cId="2460954070" sldId="2147483660"/>
            <pc:sldLayoutMk cId="3171841454" sldId="2147483668"/>
          </pc:sldLayoutMkLst>
        </pc:sldLayoutChg>
        <pc:sldLayoutChg chg="del">
          <pc:chgData name="Prathibha Venkatesh" userId="S::prathibha_venkatesh@thbs.com::bdf8671d-dbe3-4ddf-9d51-bedd0822073b" providerId="AD" clId="Web-{536EF66C-2B6E-40B5-AD59-DBA35734A9A6}" dt="2021-09-26T15:45:06.296" v="48"/>
          <pc:sldLayoutMkLst>
            <pc:docMk/>
            <pc:sldMasterMk cId="2460954070" sldId="2147483660"/>
            <pc:sldLayoutMk cId="1718958274" sldId="2147483669"/>
          </pc:sldLayoutMkLst>
        </pc:sldLayoutChg>
        <pc:sldLayoutChg chg="del">
          <pc:chgData name="Prathibha Venkatesh" userId="S::prathibha_venkatesh@thbs.com::bdf8671d-dbe3-4ddf-9d51-bedd0822073b" providerId="AD" clId="Web-{536EF66C-2B6E-40B5-AD59-DBA35734A9A6}" dt="2021-09-26T15:45:06.296" v="48"/>
          <pc:sldLayoutMkLst>
            <pc:docMk/>
            <pc:sldMasterMk cId="2460954070" sldId="2147483660"/>
            <pc:sldLayoutMk cId="2202905451" sldId="2147483670"/>
          </pc:sldLayoutMkLst>
        </pc:sldLayoutChg>
        <pc:sldLayoutChg chg="del">
          <pc:chgData name="Prathibha Venkatesh" userId="S::prathibha_venkatesh@thbs.com::bdf8671d-dbe3-4ddf-9d51-bedd0822073b" providerId="AD" clId="Web-{536EF66C-2B6E-40B5-AD59-DBA35734A9A6}" dt="2021-09-26T15:45:06.296" v="48"/>
          <pc:sldLayoutMkLst>
            <pc:docMk/>
            <pc:sldMasterMk cId="2460954070" sldId="2147483660"/>
            <pc:sldLayoutMk cId="3479445657" sldId="2147483671"/>
          </pc:sldLayoutMkLst>
        </pc:sldLayoutChg>
      </pc:sldMasterChg>
      <pc:sldMasterChg chg="add addSldLayout">
        <pc:chgData name="Prathibha Venkatesh" userId="S::prathibha_venkatesh@thbs.com::bdf8671d-dbe3-4ddf-9d51-bedd0822073b" providerId="AD" clId="Web-{536EF66C-2B6E-40B5-AD59-DBA35734A9A6}" dt="2021-09-26T15:45:06.296" v="48"/>
        <pc:sldMasterMkLst>
          <pc:docMk/>
          <pc:sldMasterMk cId="174105769" sldId="2147483750"/>
        </pc:sldMasterMkLst>
        <pc:sldLayoutChg chg="add">
          <pc:chgData name="Prathibha Venkatesh" userId="S::prathibha_venkatesh@thbs.com::bdf8671d-dbe3-4ddf-9d51-bedd0822073b" providerId="AD" clId="Web-{536EF66C-2B6E-40B5-AD59-DBA35734A9A6}" dt="2021-09-26T15:45:06.296" v="48"/>
          <pc:sldLayoutMkLst>
            <pc:docMk/>
            <pc:sldMasterMk cId="174105769" sldId="2147483750"/>
            <pc:sldLayoutMk cId="607385304" sldId="2147483739"/>
          </pc:sldLayoutMkLst>
        </pc:sldLayoutChg>
        <pc:sldLayoutChg chg="add">
          <pc:chgData name="Prathibha Venkatesh" userId="S::prathibha_venkatesh@thbs.com::bdf8671d-dbe3-4ddf-9d51-bedd0822073b" providerId="AD" clId="Web-{536EF66C-2B6E-40B5-AD59-DBA35734A9A6}" dt="2021-09-26T15:45:06.296" v="48"/>
          <pc:sldLayoutMkLst>
            <pc:docMk/>
            <pc:sldMasterMk cId="174105769" sldId="2147483750"/>
            <pc:sldLayoutMk cId="2098675398" sldId="2147483740"/>
          </pc:sldLayoutMkLst>
        </pc:sldLayoutChg>
        <pc:sldLayoutChg chg="add">
          <pc:chgData name="Prathibha Venkatesh" userId="S::prathibha_venkatesh@thbs.com::bdf8671d-dbe3-4ddf-9d51-bedd0822073b" providerId="AD" clId="Web-{536EF66C-2B6E-40B5-AD59-DBA35734A9A6}" dt="2021-09-26T15:45:06.296" v="48"/>
          <pc:sldLayoutMkLst>
            <pc:docMk/>
            <pc:sldMasterMk cId="174105769" sldId="2147483750"/>
            <pc:sldLayoutMk cId="337693190" sldId="2147483741"/>
          </pc:sldLayoutMkLst>
        </pc:sldLayoutChg>
        <pc:sldLayoutChg chg="add">
          <pc:chgData name="Prathibha Venkatesh" userId="S::prathibha_venkatesh@thbs.com::bdf8671d-dbe3-4ddf-9d51-bedd0822073b" providerId="AD" clId="Web-{536EF66C-2B6E-40B5-AD59-DBA35734A9A6}" dt="2021-09-26T15:45:06.296" v="48"/>
          <pc:sldLayoutMkLst>
            <pc:docMk/>
            <pc:sldMasterMk cId="174105769" sldId="2147483750"/>
            <pc:sldLayoutMk cId="1026282289" sldId="2147483742"/>
          </pc:sldLayoutMkLst>
        </pc:sldLayoutChg>
        <pc:sldLayoutChg chg="add">
          <pc:chgData name="Prathibha Venkatesh" userId="S::prathibha_venkatesh@thbs.com::bdf8671d-dbe3-4ddf-9d51-bedd0822073b" providerId="AD" clId="Web-{536EF66C-2B6E-40B5-AD59-DBA35734A9A6}" dt="2021-09-26T15:45:06.296" v="48"/>
          <pc:sldLayoutMkLst>
            <pc:docMk/>
            <pc:sldMasterMk cId="174105769" sldId="2147483750"/>
            <pc:sldLayoutMk cId="1875440642" sldId="2147483743"/>
          </pc:sldLayoutMkLst>
        </pc:sldLayoutChg>
        <pc:sldLayoutChg chg="add">
          <pc:chgData name="Prathibha Venkatesh" userId="S::prathibha_venkatesh@thbs.com::bdf8671d-dbe3-4ddf-9d51-bedd0822073b" providerId="AD" clId="Web-{536EF66C-2B6E-40B5-AD59-DBA35734A9A6}" dt="2021-09-26T15:45:06.296" v="48"/>
          <pc:sldLayoutMkLst>
            <pc:docMk/>
            <pc:sldMasterMk cId="174105769" sldId="2147483750"/>
            <pc:sldLayoutMk cId="2734220671" sldId="2147483744"/>
          </pc:sldLayoutMkLst>
        </pc:sldLayoutChg>
        <pc:sldLayoutChg chg="add">
          <pc:chgData name="Prathibha Venkatesh" userId="S::prathibha_venkatesh@thbs.com::bdf8671d-dbe3-4ddf-9d51-bedd0822073b" providerId="AD" clId="Web-{536EF66C-2B6E-40B5-AD59-DBA35734A9A6}" dt="2021-09-26T15:45:06.296" v="48"/>
          <pc:sldLayoutMkLst>
            <pc:docMk/>
            <pc:sldMasterMk cId="174105769" sldId="2147483750"/>
            <pc:sldLayoutMk cId="1063895783" sldId="2147483745"/>
          </pc:sldLayoutMkLst>
        </pc:sldLayoutChg>
        <pc:sldLayoutChg chg="add">
          <pc:chgData name="Prathibha Venkatesh" userId="S::prathibha_venkatesh@thbs.com::bdf8671d-dbe3-4ddf-9d51-bedd0822073b" providerId="AD" clId="Web-{536EF66C-2B6E-40B5-AD59-DBA35734A9A6}" dt="2021-09-26T15:45:06.296" v="48"/>
          <pc:sldLayoutMkLst>
            <pc:docMk/>
            <pc:sldMasterMk cId="174105769" sldId="2147483750"/>
            <pc:sldLayoutMk cId="4129964172" sldId="2147483746"/>
          </pc:sldLayoutMkLst>
        </pc:sldLayoutChg>
        <pc:sldLayoutChg chg="add">
          <pc:chgData name="Prathibha Venkatesh" userId="S::prathibha_venkatesh@thbs.com::bdf8671d-dbe3-4ddf-9d51-bedd0822073b" providerId="AD" clId="Web-{536EF66C-2B6E-40B5-AD59-DBA35734A9A6}" dt="2021-09-26T15:45:06.296" v="48"/>
          <pc:sldLayoutMkLst>
            <pc:docMk/>
            <pc:sldMasterMk cId="174105769" sldId="2147483750"/>
            <pc:sldLayoutMk cId="2558969217" sldId="2147483747"/>
          </pc:sldLayoutMkLst>
        </pc:sldLayoutChg>
        <pc:sldLayoutChg chg="add">
          <pc:chgData name="Prathibha Venkatesh" userId="S::prathibha_venkatesh@thbs.com::bdf8671d-dbe3-4ddf-9d51-bedd0822073b" providerId="AD" clId="Web-{536EF66C-2B6E-40B5-AD59-DBA35734A9A6}" dt="2021-09-26T15:45:06.296" v="48"/>
          <pc:sldLayoutMkLst>
            <pc:docMk/>
            <pc:sldMasterMk cId="174105769" sldId="2147483750"/>
            <pc:sldLayoutMk cId="4120076548" sldId="2147483748"/>
          </pc:sldLayoutMkLst>
        </pc:sldLayoutChg>
        <pc:sldLayoutChg chg="add">
          <pc:chgData name="Prathibha Venkatesh" userId="S::prathibha_venkatesh@thbs.com::bdf8671d-dbe3-4ddf-9d51-bedd0822073b" providerId="AD" clId="Web-{536EF66C-2B6E-40B5-AD59-DBA35734A9A6}" dt="2021-09-26T15:45:06.296" v="48"/>
          <pc:sldLayoutMkLst>
            <pc:docMk/>
            <pc:sldMasterMk cId="174105769" sldId="2147483750"/>
            <pc:sldLayoutMk cId="303394970" sldId="2147483749"/>
          </pc:sldLayoutMkLst>
        </pc:sldLayoutChg>
      </pc:sldMaster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774FD-932D-4A4D-AB8B-EB6BE4B4105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7DB07ED5-DEF2-4717-BC08-2DEEA01187CE}">
      <dgm:prSet/>
      <dgm:spPr/>
      <dgm:t>
        <a:bodyPr/>
        <a:lstStyle/>
        <a:p>
          <a:r>
            <a:rPr lang="en-US"/>
            <a:t>DEFINATION</a:t>
          </a:r>
        </a:p>
      </dgm:t>
    </dgm:pt>
    <dgm:pt modelId="{C13A5231-462C-4823-A1D3-50CDB8B126B0}" type="parTrans" cxnId="{671B137E-4B9D-4856-B59C-E6803DA18642}">
      <dgm:prSet/>
      <dgm:spPr/>
      <dgm:t>
        <a:bodyPr/>
        <a:lstStyle/>
        <a:p>
          <a:endParaRPr lang="en-US"/>
        </a:p>
      </dgm:t>
    </dgm:pt>
    <dgm:pt modelId="{05121E92-770C-4B5B-8131-AAED8F3C0C2B}" type="sibTrans" cxnId="{671B137E-4B9D-4856-B59C-E6803DA18642}">
      <dgm:prSet/>
      <dgm:spPr/>
      <dgm:t>
        <a:bodyPr/>
        <a:lstStyle/>
        <a:p>
          <a:endParaRPr lang="en-US"/>
        </a:p>
      </dgm:t>
    </dgm:pt>
    <dgm:pt modelId="{702A4982-C4F9-42E8-B2C9-816891A23C6C}">
      <dgm:prSet/>
      <dgm:spPr/>
      <dgm:t>
        <a:bodyPr/>
        <a:lstStyle/>
        <a:p>
          <a:r>
            <a:rPr lang="en-US"/>
            <a:t>WHEN APPLICABLE</a:t>
          </a:r>
        </a:p>
      </dgm:t>
    </dgm:pt>
    <dgm:pt modelId="{FD713A5F-F92D-4BE2-982B-7FA463410BF0}" type="parTrans" cxnId="{59525C0D-85C1-4288-8F7A-97651DD0C98E}">
      <dgm:prSet/>
      <dgm:spPr/>
      <dgm:t>
        <a:bodyPr/>
        <a:lstStyle/>
        <a:p>
          <a:endParaRPr lang="en-US"/>
        </a:p>
      </dgm:t>
    </dgm:pt>
    <dgm:pt modelId="{70E3C82F-34F7-4191-9ED8-8948DE9C1D40}" type="sibTrans" cxnId="{59525C0D-85C1-4288-8F7A-97651DD0C98E}">
      <dgm:prSet/>
      <dgm:spPr/>
      <dgm:t>
        <a:bodyPr/>
        <a:lstStyle/>
        <a:p>
          <a:endParaRPr lang="en-US"/>
        </a:p>
      </dgm:t>
    </dgm:pt>
    <dgm:pt modelId="{488B870F-3A8C-469B-8987-076B4F25C5F3}">
      <dgm:prSet/>
      <dgm:spPr/>
      <dgm:t>
        <a:bodyPr/>
        <a:lstStyle/>
        <a:p>
          <a:r>
            <a:rPr lang="en-US"/>
            <a:t>VALUES</a:t>
          </a:r>
        </a:p>
      </dgm:t>
    </dgm:pt>
    <dgm:pt modelId="{49DFA42D-1F76-4089-A4D9-076D5AEF7ADE}" type="parTrans" cxnId="{34CA5A8F-FEB9-48C3-A630-BBD491021ADA}">
      <dgm:prSet/>
      <dgm:spPr/>
      <dgm:t>
        <a:bodyPr/>
        <a:lstStyle/>
        <a:p>
          <a:endParaRPr lang="en-US"/>
        </a:p>
      </dgm:t>
    </dgm:pt>
    <dgm:pt modelId="{39207DE6-201D-4A15-8123-C3D597BBCD0A}" type="sibTrans" cxnId="{34CA5A8F-FEB9-48C3-A630-BBD491021ADA}">
      <dgm:prSet/>
      <dgm:spPr/>
      <dgm:t>
        <a:bodyPr/>
        <a:lstStyle/>
        <a:p>
          <a:endParaRPr lang="en-US"/>
        </a:p>
      </dgm:t>
    </dgm:pt>
    <dgm:pt modelId="{97F4A160-A8B0-4F72-8D3F-9CAF7848E605}">
      <dgm:prSet/>
      <dgm:spPr/>
      <dgm:t>
        <a:bodyPr/>
        <a:lstStyle/>
        <a:p>
          <a:r>
            <a:rPr lang="en-US"/>
            <a:t>PRINCIPLES</a:t>
          </a:r>
        </a:p>
      </dgm:t>
    </dgm:pt>
    <dgm:pt modelId="{26E1F29E-5560-4CC0-92C2-1D7F5A34BAAC}" type="parTrans" cxnId="{DFB70BE2-C21F-46FF-B026-BD7966483A20}">
      <dgm:prSet/>
      <dgm:spPr/>
      <dgm:t>
        <a:bodyPr/>
        <a:lstStyle/>
        <a:p>
          <a:endParaRPr lang="en-US"/>
        </a:p>
      </dgm:t>
    </dgm:pt>
    <dgm:pt modelId="{48BB272A-B100-4080-AECC-585CDDCE8795}" type="sibTrans" cxnId="{DFB70BE2-C21F-46FF-B026-BD7966483A20}">
      <dgm:prSet/>
      <dgm:spPr/>
      <dgm:t>
        <a:bodyPr/>
        <a:lstStyle/>
        <a:p>
          <a:endParaRPr lang="en-US"/>
        </a:p>
      </dgm:t>
    </dgm:pt>
    <dgm:pt modelId="{67C9F8E7-B884-411A-A3DB-45D78A98888E}" type="pres">
      <dgm:prSet presAssocID="{541774FD-932D-4A4D-AB8B-EB6BE4B41055}" presName="linear" presStyleCnt="0">
        <dgm:presLayoutVars>
          <dgm:dir/>
          <dgm:animLvl val="lvl"/>
          <dgm:resizeHandles val="exact"/>
        </dgm:presLayoutVars>
      </dgm:prSet>
      <dgm:spPr/>
    </dgm:pt>
    <dgm:pt modelId="{22C6D4DF-9C7C-44FE-AEC6-0194648EE6EB}" type="pres">
      <dgm:prSet presAssocID="{7DB07ED5-DEF2-4717-BC08-2DEEA01187CE}" presName="parentLin" presStyleCnt="0"/>
      <dgm:spPr/>
    </dgm:pt>
    <dgm:pt modelId="{91F12860-7B50-4C32-8FE5-5F4E36BD6B50}" type="pres">
      <dgm:prSet presAssocID="{7DB07ED5-DEF2-4717-BC08-2DEEA01187CE}" presName="parentLeftMargin" presStyleLbl="node1" presStyleIdx="0" presStyleCnt="4"/>
      <dgm:spPr/>
    </dgm:pt>
    <dgm:pt modelId="{092679C5-ACC3-4E69-9570-28067D3064A2}" type="pres">
      <dgm:prSet presAssocID="{7DB07ED5-DEF2-4717-BC08-2DEEA01187CE}" presName="parentText" presStyleLbl="node1" presStyleIdx="0" presStyleCnt="4">
        <dgm:presLayoutVars>
          <dgm:chMax val="0"/>
          <dgm:bulletEnabled val="1"/>
        </dgm:presLayoutVars>
      </dgm:prSet>
      <dgm:spPr/>
    </dgm:pt>
    <dgm:pt modelId="{068049B1-0D0D-4F1B-99DD-F49FB7B6CFBF}" type="pres">
      <dgm:prSet presAssocID="{7DB07ED5-DEF2-4717-BC08-2DEEA01187CE}" presName="negativeSpace" presStyleCnt="0"/>
      <dgm:spPr/>
    </dgm:pt>
    <dgm:pt modelId="{D6455B03-10A3-4AA5-91B6-901F73FBB988}" type="pres">
      <dgm:prSet presAssocID="{7DB07ED5-DEF2-4717-BC08-2DEEA01187CE}" presName="childText" presStyleLbl="conFgAcc1" presStyleIdx="0" presStyleCnt="4">
        <dgm:presLayoutVars>
          <dgm:bulletEnabled val="1"/>
        </dgm:presLayoutVars>
      </dgm:prSet>
      <dgm:spPr/>
    </dgm:pt>
    <dgm:pt modelId="{454A4063-0155-4FCC-849C-50144B544DD5}" type="pres">
      <dgm:prSet presAssocID="{05121E92-770C-4B5B-8131-AAED8F3C0C2B}" presName="spaceBetweenRectangles" presStyleCnt="0"/>
      <dgm:spPr/>
    </dgm:pt>
    <dgm:pt modelId="{7CB71B25-3E74-45B8-B1D6-25F96F70DA9E}" type="pres">
      <dgm:prSet presAssocID="{702A4982-C4F9-42E8-B2C9-816891A23C6C}" presName="parentLin" presStyleCnt="0"/>
      <dgm:spPr/>
    </dgm:pt>
    <dgm:pt modelId="{F2D87C66-6FC6-4AC1-9B96-D161B4D1C85C}" type="pres">
      <dgm:prSet presAssocID="{702A4982-C4F9-42E8-B2C9-816891A23C6C}" presName="parentLeftMargin" presStyleLbl="node1" presStyleIdx="0" presStyleCnt="4"/>
      <dgm:spPr/>
    </dgm:pt>
    <dgm:pt modelId="{9F2E728C-BB8A-48BF-85FD-104DCDEBA710}" type="pres">
      <dgm:prSet presAssocID="{702A4982-C4F9-42E8-B2C9-816891A23C6C}" presName="parentText" presStyleLbl="node1" presStyleIdx="1" presStyleCnt="4">
        <dgm:presLayoutVars>
          <dgm:chMax val="0"/>
          <dgm:bulletEnabled val="1"/>
        </dgm:presLayoutVars>
      </dgm:prSet>
      <dgm:spPr/>
    </dgm:pt>
    <dgm:pt modelId="{E4B1F0EF-1E73-460F-A45A-F68ACE3FC835}" type="pres">
      <dgm:prSet presAssocID="{702A4982-C4F9-42E8-B2C9-816891A23C6C}" presName="negativeSpace" presStyleCnt="0"/>
      <dgm:spPr/>
    </dgm:pt>
    <dgm:pt modelId="{2492C3F5-1B8A-4E1F-951E-90D01C1D196A}" type="pres">
      <dgm:prSet presAssocID="{702A4982-C4F9-42E8-B2C9-816891A23C6C}" presName="childText" presStyleLbl="conFgAcc1" presStyleIdx="1" presStyleCnt="4">
        <dgm:presLayoutVars>
          <dgm:bulletEnabled val="1"/>
        </dgm:presLayoutVars>
      </dgm:prSet>
      <dgm:spPr/>
    </dgm:pt>
    <dgm:pt modelId="{0C505D37-0ACF-4E20-9168-3F73252AA770}" type="pres">
      <dgm:prSet presAssocID="{70E3C82F-34F7-4191-9ED8-8948DE9C1D40}" presName="spaceBetweenRectangles" presStyleCnt="0"/>
      <dgm:spPr/>
    </dgm:pt>
    <dgm:pt modelId="{C570C94E-DA63-41B8-9F16-75A57826CFBA}" type="pres">
      <dgm:prSet presAssocID="{488B870F-3A8C-469B-8987-076B4F25C5F3}" presName="parentLin" presStyleCnt="0"/>
      <dgm:spPr/>
    </dgm:pt>
    <dgm:pt modelId="{572EF8F4-1504-4E33-B07C-63D70F322C8E}" type="pres">
      <dgm:prSet presAssocID="{488B870F-3A8C-469B-8987-076B4F25C5F3}" presName="parentLeftMargin" presStyleLbl="node1" presStyleIdx="1" presStyleCnt="4"/>
      <dgm:spPr/>
    </dgm:pt>
    <dgm:pt modelId="{E200E717-B34E-45CB-87EA-E0BC6394A052}" type="pres">
      <dgm:prSet presAssocID="{488B870F-3A8C-469B-8987-076B4F25C5F3}" presName="parentText" presStyleLbl="node1" presStyleIdx="2" presStyleCnt="4">
        <dgm:presLayoutVars>
          <dgm:chMax val="0"/>
          <dgm:bulletEnabled val="1"/>
        </dgm:presLayoutVars>
      </dgm:prSet>
      <dgm:spPr/>
    </dgm:pt>
    <dgm:pt modelId="{2EC7F439-AD85-471B-9859-94DA6D9AE378}" type="pres">
      <dgm:prSet presAssocID="{488B870F-3A8C-469B-8987-076B4F25C5F3}" presName="negativeSpace" presStyleCnt="0"/>
      <dgm:spPr/>
    </dgm:pt>
    <dgm:pt modelId="{20662425-803E-4276-8CA4-6AB9CFA2C393}" type="pres">
      <dgm:prSet presAssocID="{488B870F-3A8C-469B-8987-076B4F25C5F3}" presName="childText" presStyleLbl="conFgAcc1" presStyleIdx="2" presStyleCnt="4">
        <dgm:presLayoutVars>
          <dgm:bulletEnabled val="1"/>
        </dgm:presLayoutVars>
      </dgm:prSet>
      <dgm:spPr/>
    </dgm:pt>
    <dgm:pt modelId="{4CBCA58F-578A-4EE6-8F1B-F05B608F53D1}" type="pres">
      <dgm:prSet presAssocID="{39207DE6-201D-4A15-8123-C3D597BBCD0A}" presName="spaceBetweenRectangles" presStyleCnt="0"/>
      <dgm:spPr/>
    </dgm:pt>
    <dgm:pt modelId="{55BE2810-E4DA-4927-9B0E-E229D00D1661}" type="pres">
      <dgm:prSet presAssocID="{97F4A160-A8B0-4F72-8D3F-9CAF7848E605}" presName="parentLin" presStyleCnt="0"/>
      <dgm:spPr/>
    </dgm:pt>
    <dgm:pt modelId="{26631782-BA6F-4831-8A8F-676B8F7319F8}" type="pres">
      <dgm:prSet presAssocID="{97F4A160-A8B0-4F72-8D3F-9CAF7848E605}" presName="parentLeftMargin" presStyleLbl="node1" presStyleIdx="2" presStyleCnt="4"/>
      <dgm:spPr/>
    </dgm:pt>
    <dgm:pt modelId="{053AE6CD-B925-43DF-9440-A44B0AEBAD26}" type="pres">
      <dgm:prSet presAssocID="{97F4A160-A8B0-4F72-8D3F-9CAF7848E605}" presName="parentText" presStyleLbl="node1" presStyleIdx="3" presStyleCnt="4">
        <dgm:presLayoutVars>
          <dgm:chMax val="0"/>
          <dgm:bulletEnabled val="1"/>
        </dgm:presLayoutVars>
      </dgm:prSet>
      <dgm:spPr/>
    </dgm:pt>
    <dgm:pt modelId="{418AD46C-17DF-496B-B62E-1CE8891A7CDA}" type="pres">
      <dgm:prSet presAssocID="{97F4A160-A8B0-4F72-8D3F-9CAF7848E605}" presName="negativeSpace" presStyleCnt="0"/>
      <dgm:spPr/>
    </dgm:pt>
    <dgm:pt modelId="{A579F473-20B1-4F4E-9FD3-D25B6C602225}" type="pres">
      <dgm:prSet presAssocID="{97F4A160-A8B0-4F72-8D3F-9CAF7848E605}" presName="childText" presStyleLbl="conFgAcc1" presStyleIdx="3" presStyleCnt="4">
        <dgm:presLayoutVars>
          <dgm:bulletEnabled val="1"/>
        </dgm:presLayoutVars>
      </dgm:prSet>
      <dgm:spPr/>
    </dgm:pt>
  </dgm:ptLst>
  <dgm:cxnLst>
    <dgm:cxn modelId="{59525C0D-85C1-4288-8F7A-97651DD0C98E}" srcId="{541774FD-932D-4A4D-AB8B-EB6BE4B41055}" destId="{702A4982-C4F9-42E8-B2C9-816891A23C6C}" srcOrd="1" destOrd="0" parTransId="{FD713A5F-F92D-4BE2-982B-7FA463410BF0}" sibTransId="{70E3C82F-34F7-4191-9ED8-8948DE9C1D40}"/>
    <dgm:cxn modelId="{C025EF17-CAB4-42AB-9664-6823B7C1A52C}" type="presOf" srcId="{488B870F-3A8C-469B-8987-076B4F25C5F3}" destId="{572EF8F4-1504-4E33-B07C-63D70F322C8E}" srcOrd="0" destOrd="0" presId="urn:microsoft.com/office/officeart/2005/8/layout/list1"/>
    <dgm:cxn modelId="{87F22137-C0B6-4236-BDF4-B3EC2F9EFEC1}" type="presOf" srcId="{7DB07ED5-DEF2-4717-BC08-2DEEA01187CE}" destId="{91F12860-7B50-4C32-8FE5-5F4E36BD6B50}" srcOrd="0" destOrd="0" presId="urn:microsoft.com/office/officeart/2005/8/layout/list1"/>
    <dgm:cxn modelId="{7BFD8A38-6C03-465C-B9C2-65AF7C953DBA}" type="presOf" srcId="{488B870F-3A8C-469B-8987-076B4F25C5F3}" destId="{E200E717-B34E-45CB-87EA-E0BC6394A052}" srcOrd="1" destOrd="0" presId="urn:microsoft.com/office/officeart/2005/8/layout/list1"/>
    <dgm:cxn modelId="{B001834D-3BBC-4BAD-84D0-3115118D2FCE}" type="presOf" srcId="{7DB07ED5-DEF2-4717-BC08-2DEEA01187CE}" destId="{092679C5-ACC3-4E69-9570-28067D3064A2}" srcOrd="1" destOrd="0" presId="urn:microsoft.com/office/officeart/2005/8/layout/list1"/>
    <dgm:cxn modelId="{D3D0BD52-FBF8-44C5-BFA1-DBFF47709D9C}" type="presOf" srcId="{702A4982-C4F9-42E8-B2C9-816891A23C6C}" destId="{F2D87C66-6FC6-4AC1-9B96-D161B4D1C85C}" srcOrd="0" destOrd="0" presId="urn:microsoft.com/office/officeart/2005/8/layout/list1"/>
    <dgm:cxn modelId="{2C434176-78C3-4E17-9F99-489A9920E0F1}" type="presOf" srcId="{97F4A160-A8B0-4F72-8D3F-9CAF7848E605}" destId="{053AE6CD-B925-43DF-9440-A44B0AEBAD26}" srcOrd="1" destOrd="0" presId="urn:microsoft.com/office/officeart/2005/8/layout/list1"/>
    <dgm:cxn modelId="{792ABD7B-FA13-49C1-A871-7FA7C2A6EF29}" type="presOf" srcId="{702A4982-C4F9-42E8-B2C9-816891A23C6C}" destId="{9F2E728C-BB8A-48BF-85FD-104DCDEBA710}" srcOrd="1" destOrd="0" presId="urn:microsoft.com/office/officeart/2005/8/layout/list1"/>
    <dgm:cxn modelId="{671B137E-4B9D-4856-B59C-E6803DA18642}" srcId="{541774FD-932D-4A4D-AB8B-EB6BE4B41055}" destId="{7DB07ED5-DEF2-4717-BC08-2DEEA01187CE}" srcOrd="0" destOrd="0" parTransId="{C13A5231-462C-4823-A1D3-50CDB8B126B0}" sibTransId="{05121E92-770C-4B5B-8131-AAED8F3C0C2B}"/>
    <dgm:cxn modelId="{34CA5A8F-FEB9-48C3-A630-BBD491021ADA}" srcId="{541774FD-932D-4A4D-AB8B-EB6BE4B41055}" destId="{488B870F-3A8C-469B-8987-076B4F25C5F3}" srcOrd="2" destOrd="0" parTransId="{49DFA42D-1F76-4089-A4D9-076D5AEF7ADE}" sibTransId="{39207DE6-201D-4A15-8123-C3D597BBCD0A}"/>
    <dgm:cxn modelId="{C27D8EB6-D909-4E12-A84F-2424ECF8253E}" type="presOf" srcId="{97F4A160-A8B0-4F72-8D3F-9CAF7848E605}" destId="{26631782-BA6F-4831-8A8F-676B8F7319F8}" srcOrd="0" destOrd="0" presId="urn:microsoft.com/office/officeart/2005/8/layout/list1"/>
    <dgm:cxn modelId="{DFB70BE2-C21F-46FF-B026-BD7966483A20}" srcId="{541774FD-932D-4A4D-AB8B-EB6BE4B41055}" destId="{97F4A160-A8B0-4F72-8D3F-9CAF7848E605}" srcOrd="3" destOrd="0" parTransId="{26E1F29E-5560-4CC0-92C2-1D7F5A34BAAC}" sibTransId="{48BB272A-B100-4080-AECC-585CDDCE8795}"/>
    <dgm:cxn modelId="{89F87BE7-5027-48DB-ABFA-B76AEEF95514}" type="presOf" srcId="{541774FD-932D-4A4D-AB8B-EB6BE4B41055}" destId="{67C9F8E7-B884-411A-A3DB-45D78A98888E}" srcOrd="0" destOrd="0" presId="urn:microsoft.com/office/officeart/2005/8/layout/list1"/>
    <dgm:cxn modelId="{F28906AF-CC9A-4B35-9A83-B6D49465BE55}" type="presParOf" srcId="{67C9F8E7-B884-411A-A3DB-45D78A98888E}" destId="{22C6D4DF-9C7C-44FE-AEC6-0194648EE6EB}" srcOrd="0" destOrd="0" presId="urn:microsoft.com/office/officeart/2005/8/layout/list1"/>
    <dgm:cxn modelId="{AD730F48-FCE3-44AC-B97E-3BCB5D657940}" type="presParOf" srcId="{22C6D4DF-9C7C-44FE-AEC6-0194648EE6EB}" destId="{91F12860-7B50-4C32-8FE5-5F4E36BD6B50}" srcOrd="0" destOrd="0" presId="urn:microsoft.com/office/officeart/2005/8/layout/list1"/>
    <dgm:cxn modelId="{00364898-3041-4D12-AC94-269A87767C1A}" type="presParOf" srcId="{22C6D4DF-9C7C-44FE-AEC6-0194648EE6EB}" destId="{092679C5-ACC3-4E69-9570-28067D3064A2}" srcOrd="1" destOrd="0" presId="urn:microsoft.com/office/officeart/2005/8/layout/list1"/>
    <dgm:cxn modelId="{CB14DECA-714F-4B73-9AB1-DBA6494010BA}" type="presParOf" srcId="{67C9F8E7-B884-411A-A3DB-45D78A98888E}" destId="{068049B1-0D0D-4F1B-99DD-F49FB7B6CFBF}" srcOrd="1" destOrd="0" presId="urn:microsoft.com/office/officeart/2005/8/layout/list1"/>
    <dgm:cxn modelId="{390826FC-DAEA-44C9-A310-095A04561E23}" type="presParOf" srcId="{67C9F8E7-B884-411A-A3DB-45D78A98888E}" destId="{D6455B03-10A3-4AA5-91B6-901F73FBB988}" srcOrd="2" destOrd="0" presId="urn:microsoft.com/office/officeart/2005/8/layout/list1"/>
    <dgm:cxn modelId="{A22352A8-BBDE-4648-A5D5-AF55F887F6A7}" type="presParOf" srcId="{67C9F8E7-B884-411A-A3DB-45D78A98888E}" destId="{454A4063-0155-4FCC-849C-50144B544DD5}" srcOrd="3" destOrd="0" presId="urn:microsoft.com/office/officeart/2005/8/layout/list1"/>
    <dgm:cxn modelId="{B1809764-A5D7-45F6-94A9-C6B0487432A6}" type="presParOf" srcId="{67C9F8E7-B884-411A-A3DB-45D78A98888E}" destId="{7CB71B25-3E74-45B8-B1D6-25F96F70DA9E}" srcOrd="4" destOrd="0" presId="urn:microsoft.com/office/officeart/2005/8/layout/list1"/>
    <dgm:cxn modelId="{DECFB4CB-3DB5-4220-9DAF-B6EA82CCE073}" type="presParOf" srcId="{7CB71B25-3E74-45B8-B1D6-25F96F70DA9E}" destId="{F2D87C66-6FC6-4AC1-9B96-D161B4D1C85C}" srcOrd="0" destOrd="0" presId="urn:microsoft.com/office/officeart/2005/8/layout/list1"/>
    <dgm:cxn modelId="{14D68B71-87FB-4B23-9ECB-975D7767A882}" type="presParOf" srcId="{7CB71B25-3E74-45B8-B1D6-25F96F70DA9E}" destId="{9F2E728C-BB8A-48BF-85FD-104DCDEBA710}" srcOrd="1" destOrd="0" presId="urn:microsoft.com/office/officeart/2005/8/layout/list1"/>
    <dgm:cxn modelId="{10115948-6DBD-41A6-A755-304C9419A46F}" type="presParOf" srcId="{67C9F8E7-B884-411A-A3DB-45D78A98888E}" destId="{E4B1F0EF-1E73-460F-A45A-F68ACE3FC835}" srcOrd="5" destOrd="0" presId="urn:microsoft.com/office/officeart/2005/8/layout/list1"/>
    <dgm:cxn modelId="{470D7B29-2B10-442B-914D-00E0C19A95CD}" type="presParOf" srcId="{67C9F8E7-B884-411A-A3DB-45D78A98888E}" destId="{2492C3F5-1B8A-4E1F-951E-90D01C1D196A}" srcOrd="6" destOrd="0" presId="urn:microsoft.com/office/officeart/2005/8/layout/list1"/>
    <dgm:cxn modelId="{CFBA62C7-C3D5-4498-8FA5-1054DE654411}" type="presParOf" srcId="{67C9F8E7-B884-411A-A3DB-45D78A98888E}" destId="{0C505D37-0ACF-4E20-9168-3F73252AA770}" srcOrd="7" destOrd="0" presId="urn:microsoft.com/office/officeart/2005/8/layout/list1"/>
    <dgm:cxn modelId="{32DF95ED-20D8-4798-96BD-51114A4E9E5F}" type="presParOf" srcId="{67C9F8E7-B884-411A-A3DB-45D78A98888E}" destId="{C570C94E-DA63-41B8-9F16-75A57826CFBA}" srcOrd="8" destOrd="0" presId="urn:microsoft.com/office/officeart/2005/8/layout/list1"/>
    <dgm:cxn modelId="{74D0A32E-B2BE-43FF-846D-188FCD78690F}" type="presParOf" srcId="{C570C94E-DA63-41B8-9F16-75A57826CFBA}" destId="{572EF8F4-1504-4E33-B07C-63D70F322C8E}" srcOrd="0" destOrd="0" presId="urn:microsoft.com/office/officeart/2005/8/layout/list1"/>
    <dgm:cxn modelId="{734F9101-1EEA-4F05-821F-BDE2AED1D1E0}" type="presParOf" srcId="{C570C94E-DA63-41B8-9F16-75A57826CFBA}" destId="{E200E717-B34E-45CB-87EA-E0BC6394A052}" srcOrd="1" destOrd="0" presId="urn:microsoft.com/office/officeart/2005/8/layout/list1"/>
    <dgm:cxn modelId="{EB1AAEC9-4BDA-4507-A81E-BB4D7D293079}" type="presParOf" srcId="{67C9F8E7-B884-411A-A3DB-45D78A98888E}" destId="{2EC7F439-AD85-471B-9859-94DA6D9AE378}" srcOrd="9" destOrd="0" presId="urn:microsoft.com/office/officeart/2005/8/layout/list1"/>
    <dgm:cxn modelId="{14885761-AF73-43A0-AB74-AC9EC037261E}" type="presParOf" srcId="{67C9F8E7-B884-411A-A3DB-45D78A98888E}" destId="{20662425-803E-4276-8CA4-6AB9CFA2C393}" srcOrd="10" destOrd="0" presId="urn:microsoft.com/office/officeart/2005/8/layout/list1"/>
    <dgm:cxn modelId="{F2FB99CA-A918-4A17-AEC9-399B75F1D18D}" type="presParOf" srcId="{67C9F8E7-B884-411A-A3DB-45D78A98888E}" destId="{4CBCA58F-578A-4EE6-8F1B-F05B608F53D1}" srcOrd="11" destOrd="0" presId="urn:microsoft.com/office/officeart/2005/8/layout/list1"/>
    <dgm:cxn modelId="{20680BB5-34EF-4A0C-B82C-F0F0C0836356}" type="presParOf" srcId="{67C9F8E7-B884-411A-A3DB-45D78A98888E}" destId="{55BE2810-E4DA-4927-9B0E-E229D00D1661}" srcOrd="12" destOrd="0" presId="urn:microsoft.com/office/officeart/2005/8/layout/list1"/>
    <dgm:cxn modelId="{B2272D00-9CCC-441C-8C23-DB17BBC4A062}" type="presParOf" srcId="{55BE2810-E4DA-4927-9B0E-E229D00D1661}" destId="{26631782-BA6F-4831-8A8F-676B8F7319F8}" srcOrd="0" destOrd="0" presId="urn:microsoft.com/office/officeart/2005/8/layout/list1"/>
    <dgm:cxn modelId="{20462EB5-515F-461B-B55E-C6361E095245}" type="presParOf" srcId="{55BE2810-E4DA-4927-9B0E-E229D00D1661}" destId="{053AE6CD-B925-43DF-9440-A44B0AEBAD26}" srcOrd="1" destOrd="0" presId="urn:microsoft.com/office/officeart/2005/8/layout/list1"/>
    <dgm:cxn modelId="{A7C7E1F5-ACFC-4638-BB4F-C41ACC6E92DF}" type="presParOf" srcId="{67C9F8E7-B884-411A-A3DB-45D78A98888E}" destId="{418AD46C-17DF-496B-B62E-1CE8891A7CDA}" srcOrd="13" destOrd="0" presId="urn:microsoft.com/office/officeart/2005/8/layout/list1"/>
    <dgm:cxn modelId="{0627A36A-4FB2-4C3D-9101-9ACDA10695DC}" type="presParOf" srcId="{67C9F8E7-B884-411A-A3DB-45D78A98888E}" destId="{A579F473-20B1-4F4E-9FD3-D25B6C60222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F46759-3083-4C24-952D-C5B881C42E2E}"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4023814B-86DD-4865-B0FE-FAC847CD33C2}">
      <dgm:prSet/>
      <dgm:spPr/>
      <dgm:t>
        <a:bodyPr/>
        <a:lstStyle/>
        <a:p>
          <a:r>
            <a:rPr lang="en-US" b="1"/>
            <a:t>COMMITMENT: team members personally commit to achieving team goals</a:t>
          </a:r>
          <a:endParaRPr lang="en-US"/>
        </a:p>
      </dgm:t>
    </dgm:pt>
    <dgm:pt modelId="{29BA40FF-BBFE-48CA-B6C7-CD7A1C3B6FE6}" type="parTrans" cxnId="{53A887FC-340E-4F06-80FA-D492605147B0}">
      <dgm:prSet/>
      <dgm:spPr/>
      <dgm:t>
        <a:bodyPr/>
        <a:lstStyle/>
        <a:p>
          <a:endParaRPr lang="en-US"/>
        </a:p>
      </dgm:t>
    </dgm:pt>
    <dgm:pt modelId="{F06A35DC-E2C5-471C-9F16-1A2A620EA13F}" type="sibTrans" cxnId="{53A887FC-340E-4F06-80FA-D492605147B0}">
      <dgm:prSet/>
      <dgm:spPr/>
      <dgm:t>
        <a:bodyPr/>
        <a:lstStyle/>
        <a:p>
          <a:endParaRPr lang="en-US"/>
        </a:p>
      </dgm:t>
    </dgm:pt>
    <dgm:pt modelId="{349E1943-8C4B-491C-99AA-5E2DD3389D22}">
      <dgm:prSet/>
      <dgm:spPr/>
      <dgm:t>
        <a:bodyPr/>
        <a:lstStyle/>
        <a:p>
          <a:r>
            <a:rPr lang="en-US" b="1"/>
            <a:t>COURAGE: team members do the right thing and work on tough problems</a:t>
          </a:r>
          <a:endParaRPr lang="en-US"/>
        </a:p>
      </dgm:t>
    </dgm:pt>
    <dgm:pt modelId="{738C2392-2AF4-40A9-B7A7-B363949BB333}" type="parTrans" cxnId="{4457BE7F-0AE3-4217-853E-9D868D5667EB}">
      <dgm:prSet/>
      <dgm:spPr/>
      <dgm:t>
        <a:bodyPr/>
        <a:lstStyle/>
        <a:p>
          <a:endParaRPr lang="en-US"/>
        </a:p>
      </dgm:t>
    </dgm:pt>
    <dgm:pt modelId="{CC15B350-4C6E-465D-9A7D-B5171DEED7BB}" type="sibTrans" cxnId="{4457BE7F-0AE3-4217-853E-9D868D5667EB}">
      <dgm:prSet/>
      <dgm:spPr/>
      <dgm:t>
        <a:bodyPr/>
        <a:lstStyle/>
        <a:p>
          <a:endParaRPr lang="en-US"/>
        </a:p>
      </dgm:t>
    </dgm:pt>
    <dgm:pt modelId="{F902A646-8CC5-43FB-A46A-8F4FEB500824}">
      <dgm:prSet/>
      <dgm:spPr/>
      <dgm:t>
        <a:bodyPr/>
        <a:lstStyle/>
        <a:p>
          <a:r>
            <a:rPr lang="en-US" b="1"/>
            <a:t>FOCUS: concentrate on the work identified for the sprit ad the goals of the team.</a:t>
          </a:r>
          <a:endParaRPr lang="en-US"/>
        </a:p>
      </dgm:t>
    </dgm:pt>
    <dgm:pt modelId="{23A23BBD-C9E6-41BD-9A22-8638F2F7107B}" type="parTrans" cxnId="{56C7B604-5026-4D0E-9E84-34898BB72B6F}">
      <dgm:prSet/>
      <dgm:spPr/>
      <dgm:t>
        <a:bodyPr/>
        <a:lstStyle/>
        <a:p>
          <a:endParaRPr lang="en-US"/>
        </a:p>
      </dgm:t>
    </dgm:pt>
    <dgm:pt modelId="{F8884F84-2E72-4DEB-9F35-A993367546E7}" type="sibTrans" cxnId="{56C7B604-5026-4D0E-9E84-34898BB72B6F}">
      <dgm:prSet/>
      <dgm:spPr/>
      <dgm:t>
        <a:bodyPr/>
        <a:lstStyle/>
        <a:p>
          <a:endParaRPr lang="en-US"/>
        </a:p>
      </dgm:t>
    </dgm:pt>
    <dgm:pt modelId="{4C847BF9-DC81-4372-9775-35E127529357}">
      <dgm:prSet/>
      <dgm:spPr/>
      <dgm:t>
        <a:bodyPr/>
        <a:lstStyle/>
        <a:p>
          <a:r>
            <a:rPr lang="en-US" b="1"/>
            <a:t>OPENNESS: team members and stakeholders are open about all the challenges the team encounters.</a:t>
          </a:r>
          <a:endParaRPr lang="en-US"/>
        </a:p>
      </dgm:t>
    </dgm:pt>
    <dgm:pt modelId="{5B50E273-2073-4DEF-91D1-2AD04861C458}" type="parTrans" cxnId="{558572F1-4203-4FC1-91BA-250D6BA7E4A5}">
      <dgm:prSet/>
      <dgm:spPr/>
      <dgm:t>
        <a:bodyPr/>
        <a:lstStyle/>
        <a:p>
          <a:endParaRPr lang="en-US"/>
        </a:p>
      </dgm:t>
    </dgm:pt>
    <dgm:pt modelId="{9AE0CD9D-1F68-4D55-B7B0-A686C822CC1F}" type="sibTrans" cxnId="{558572F1-4203-4FC1-91BA-250D6BA7E4A5}">
      <dgm:prSet/>
      <dgm:spPr/>
      <dgm:t>
        <a:bodyPr/>
        <a:lstStyle/>
        <a:p>
          <a:endParaRPr lang="en-US"/>
        </a:p>
      </dgm:t>
    </dgm:pt>
    <dgm:pt modelId="{00AB7992-B99A-49F6-8429-D285639EF81A}">
      <dgm:prSet/>
      <dgm:spPr/>
      <dgm:t>
        <a:bodyPr/>
        <a:lstStyle/>
        <a:p>
          <a:r>
            <a:rPr lang="en-US" b="1"/>
            <a:t>RESPECT: team members respect each other to be capable and independent</a:t>
          </a:r>
          <a:endParaRPr lang="en-US"/>
        </a:p>
      </dgm:t>
    </dgm:pt>
    <dgm:pt modelId="{364CF77C-D279-4465-9C3E-62190475D3B8}" type="parTrans" cxnId="{EFDBA187-EE4C-4B84-A5EB-752DCE8548B4}">
      <dgm:prSet/>
      <dgm:spPr/>
      <dgm:t>
        <a:bodyPr/>
        <a:lstStyle/>
        <a:p>
          <a:endParaRPr lang="en-US"/>
        </a:p>
      </dgm:t>
    </dgm:pt>
    <dgm:pt modelId="{918C32A1-F4AC-41D4-B242-9D7DFAE4FFF6}" type="sibTrans" cxnId="{EFDBA187-EE4C-4B84-A5EB-752DCE8548B4}">
      <dgm:prSet/>
      <dgm:spPr/>
      <dgm:t>
        <a:bodyPr/>
        <a:lstStyle/>
        <a:p>
          <a:endParaRPr lang="en-US"/>
        </a:p>
      </dgm:t>
    </dgm:pt>
    <dgm:pt modelId="{095607CC-81E1-4FAB-A172-34109AC1C813}" type="pres">
      <dgm:prSet presAssocID="{30F46759-3083-4C24-952D-C5B881C42E2E}" presName="vert0" presStyleCnt="0">
        <dgm:presLayoutVars>
          <dgm:dir/>
          <dgm:animOne val="branch"/>
          <dgm:animLvl val="lvl"/>
        </dgm:presLayoutVars>
      </dgm:prSet>
      <dgm:spPr/>
    </dgm:pt>
    <dgm:pt modelId="{2196D5C1-5093-451E-B551-6F4D44CFCC3F}" type="pres">
      <dgm:prSet presAssocID="{4023814B-86DD-4865-B0FE-FAC847CD33C2}" presName="thickLine" presStyleLbl="alignNode1" presStyleIdx="0" presStyleCnt="5"/>
      <dgm:spPr/>
    </dgm:pt>
    <dgm:pt modelId="{EA7A22F8-8D8A-4518-979C-71ADAE9A3ADA}" type="pres">
      <dgm:prSet presAssocID="{4023814B-86DD-4865-B0FE-FAC847CD33C2}" presName="horz1" presStyleCnt="0"/>
      <dgm:spPr/>
    </dgm:pt>
    <dgm:pt modelId="{7178EB96-D6AD-46A7-98FF-AE3689A5A168}" type="pres">
      <dgm:prSet presAssocID="{4023814B-86DD-4865-B0FE-FAC847CD33C2}" presName="tx1" presStyleLbl="revTx" presStyleIdx="0" presStyleCnt="5"/>
      <dgm:spPr/>
    </dgm:pt>
    <dgm:pt modelId="{16F4FE0E-BD29-4231-B028-BBABE3936438}" type="pres">
      <dgm:prSet presAssocID="{4023814B-86DD-4865-B0FE-FAC847CD33C2}" presName="vert1" presStyleCnt="0"/>
      <dgm:spPr/>
    </dgm:pt>
    <dgm:pt modelId="{92701A59-8D88-4E66-A362-0C8C615E7F8C}" type="pres">
      <dgm:prSet presAssocID="{349E1943-8C4B-491C-99AA-5E2DD3389D22}" presName="thickLine" presStyleLbl="alignNode1" presStyleIdx="1" presStyleCnt="5"/>
      <dgm:spPr/>
    </dgm:pt>
    <dgm:pt modelId="{7632FA41-5411-4251-AF57-69A795E30A22}" type="pres">
      <dgm:prSet presAssocID="{349E1943-8C4B-491C-99AA-5E2DD3389D22}" presName="horz1" presStyleCnt="0"/>
      <dgm:spPr/>
    </dgm:pt>
    <dgm:pt modelId="{0081DB48-1B0A-40FA-96E9-9FD370A58941}" type="pres">
      <dgm:prSet presAssocID="{349E1943-8C4B-491C-99AA-5E2DD3389D22}" presName="tx1" presStyleLbl="revTx" presStyleIdx="1" presStyleCnt="5"/>
      <dgm:spPr/>
    </dgm:pt>
    <dgm:pt modelId="{7DC5D86E-C0AC-4617-BB74-565CE9EE4514}" type="pres">
      <dgm:prSet presAssocID="{349E1943-8C4B-491C-99AA-5E2DD3389D22}" presName="vert1" presStyleCnt="0"/>
      <dgm:spPr/>
    </dgm:pt>
    <dgm:pt modelId="{1FECECFF-7B6C-46D5-AB3B-AD7E116B7DF5}" type="pres">
      <dgm:prSet presAssocID="{F902A646-8CC5-43FB-A46A-8F4FEB500824}" presName="thickLine" presStyleLbl="alignNode1" presStyleIdx="2" presStyleCnt="5"/>
      <dgm:spPr/>
    </dgm:pt>
    <dgm:pt modelId="{E860446F-4571-468D-ADA8-A279F7C85A1F}" type="pres">
      <dgm:prSet presAssocID="{F902A646-8CC5-43FB-A46A-8F4FEB500824}" presName="horz1" presStyleCnt="0"/>
      <dgm:spPr/>
    </dgm:pt>
    <dgm:pt modelId="{ABFF23B9-DBC3-4886-B409-133CDB82CF10}" type="pres">
      <dgm:prSet presAssocID="{F902A646-8CC5-43FB-A46A-8F4FEB500824}" presName="tx1" presStyleLbl="revTx" presStyleIdx="2" presStyleCnt="5"/>
      <dgm:spPr/>
    </dgm:pt>
    <dgm:pt modelId="{3BBA2053-B9E0-448F-B0CB-A5E94300E1E4}" type="pres">
      <dgm:prSet presAssocID="{F902A646-8CC5-43FB-A46A-8F4FEB500824}" presName="vert1" presStyleCnt="0"/>
      <dgm:spPr/>
    </dgm:pt>
    <dgm:pt modelId="{EC33E630-12B5-47EA-8ADB-B6C79AF6924D}" type="pres">
      <dgm:prSet presAssocID="{4C847BF9-DC81-4372-9775-35E127529357}" presName="thickLine" presStyleLbl="alignNode1" presStyleIdx="3" presStyleCnt="5"/>
      <dgm:spPr/>
    </dgm:pt>
    <dgm:pt modelId="{DB208692-5865-4485-B6B5-4C729DF92077}" type="pres">
      <dgm:prSet presAssocID="{4C847BF9-DC81-4372-9775-35E127529357}" presName="horz1" presStyleCnt="0"/>
      <dgm:spPr/>
    </dgm:pt>
    <dgm:pt modelId="{13612C20-DBEF-4FD5-9442-AA0395C63550}" type="pres">
      <dgm:prSet presAssocID="{4C847BF9-DC81-4372-9775-35E127529357}" presName="tx1" presStyleLbl="revTx" presStyleIdx="3" presStyleCnt="5"/>
      <dgm:spPr/>
    </dgm:pt>
    <dgm:pt modelId="{D424D005-1AF7-40D6-8E69-CD23E6D7F21E}" type="pres">
      <dgm:prSet presAssocID="{4C847BF9-DC81-4372-9775-35E127529357}" presName="vert1" presStyleCnt="0"/>
      <dgm:spPr/>
    </dgm:pt>
    <dgm:pt modelId="{58734CBB-EA5B-4190-A7FE-6E2BD984601E}" type="pres">
      <dgm:prSet presAssocID="{00AB7992-B99A-49F6-8429-D285639EF81A}" presName="thickLine" presStyleLbl="alignNode1" presStyleIdx="4" presStyleCnt="5"/>
      <dgm:spPr/>
    </dgm:pt>
    <dgm:pt modelId="{E47339C3-E68E-4A9E-B74B-E63B805CE2F9}" type="pres">
      <dgm:prSet presAssocID="{00AB7992-B99A-49F6-8429-D285639EF81A}" presName="horz1" presStyleCnt="0"/>
      <dgm:spPr/>
    </dgm:pt>
    <dgm:pt modelId="{DBC2AC9A-67D9-4C59-97EC-BAA712F6DBE4}" type="pres">
      <dgm:prSet presAssocID="{00AB7992-B99A-49F6-8429-D285639EF81A}" presName="tx1" presStyleLbl="revTx" presStyleIdx="4" presStyleCnt="5"/>
      <dgm:spPr/>
    </dgm:pt>
    <dgm:pt modelId="{912D7891-BE3A-446B-B7A1-F33921ED1963}" type="pres">
      <dgm:prSet presAssocID="{00AB7992-B99A-49F6-8429-D285639EF81A}" presName="vert1" presStyleCnt="0"/>
      <dgm:spPr/>
    </dgm:pt>
  </dgm:ptLst>
  <dgm:cxnLst>
    <dgm:cxn modelId="{56C7B604-5026-4D0E-9E84-34898BB72B6F}" srcId="{30F46759-3083-4C24-952D-C5B881C42E2E}" destId="{F902A646-8CC5-43FB-A46A-8F4FEB500824}" srcOrd="2" destOrd="0" parTransId="{23A23BBD-C9E6-41BD-9A22-8638F2F7107B}" sibTransId="{F8884F84-2E72-4DEB-9F35-A993367546E7}"/>
    <dgm:cxn modelId="{493F1507-C63A-4AD7-9D28-61D55743F02C}" type="presOf" srcId="{349E1943-8C4B-491C-99AA-5E2DD3389D22}" destId="{0081DB48-1B0A-40FA-96E9-9FD370A58941}" srcOrd="0" destOrd="0" presId="urn:microsoft.com/office/officeart/2008/layout/LinedList"/>
    <dgm:cxn modelId="{4A6C4658-9CB8-4D02-9A37-8211726AA862}" type="presOf" srcId="{30F46759-3083-4C24-952D-C5B881C42E2E}" destId="{095607CC-81E1-4FAB-A172-34109AC1C813}" srcOrd="0" destOrd="0" presId="urn:microsoft.com/office/officeart/2008/layout/LinedList"/>
    <dgm:cxn modelId="{4457BE7F-0AE3-4217-853E-9D868D5667EB}" srcId="{30F46759-3083-4C24-952D-C5B881C42E2E}" destId="{349E1943-8C4B-491C-99AA-5E2DD3389D22}" srcOrd="1" destOrd="0" parTransId="{738C2392-2AF4-40A9-B7A7-B363949BB333}" sibTransId="{CC15B350-4C6E-465D-9A7D-B5171DEED7BB}"/>
    <dgm:cxn modelId="{56D75C86-081B-476D-83A3-DF65185726BD}" type="presOf" srcId="{4023814B-86DD-4865-B0FE-FAC847CD33C2}" destId="{7178EB96-D6AD-46A7-98FF-AE3689A5A168}" srcOrd="0" destOrd="0" presId="urn:microsoft.com/office/officeart/2008/layout/LinedList"/>
    <dgm:cxn modelId="{EFDBA187-EE4C-4B84-A5EB-752DCE8548B4}" srcId="{30F46759-3083-4C24-952D-C5B881C42E2E}" destId="{00AB7992-B99A-49F6-8429-D285639EF81A}" srcOrd="4" destOrd="0" parTransId="{364CF77C-D279-4465-9C3E-62190475D3B8}" sibTransId="{918C32A1-F4AC-41D4-B242-9D7DFAE4FFF6}"/>
    <dgm:cxn modelId="{851A0198-3F9F-4748-8BCF-150003F4C85E}" type="presOf" srcId="{4C847BF9-DC81-4372-9775-35E127529357}" destId="{13612C20-DBEF-4FD5-9442-AA0395C63550}" srcOrd="0" destOrd="0" presId="urn:microsoft.com/office/officeart/2008/layout/LinedList"/>
    <dgm:cxn modelId="{CF2BC99C-E1FF-4AB5-97D2-A5C5373973D8}" type="presOf" srcId="{00AB7992-B99A-49F6-8429-D285639EF81A}" destId="{DBC2AC9A-67D9-4C59-97EC-BAA712F6DBE4}" srcOrd="0" destOrd="0" presId="urn:microsoft.com/office/officeart/2008/layout/LinedList"/>
    <dgm:cxn modelId="{0CF1F3B9-5D42-41C6-8C6C-674FA825EFAF}" type="presOf" srcId="{F902A646-8CC5-43FB-A46A-8F4FEB500824}" destId="{ABFF23B9-DBC3-4886-B409-133CDB82CF10}" srcOrd="0" destOrd="0" presId="urn:microsoft.com/office/officeart/2008/layout/LinedList"/>
    <dgm:cxn modelId="{558572F1-4203-4FC1-91BA-250D6BA7E4A5}" srcId="{30F46759-3083-4C24-952D-C5B881C42E2E}" destId="{4C847BF9-DC81-4372-9775-35E127529357}" srcOrd="3" destOrd="0" parTransId="{5B50E273-2073-4DEF-91D1-2AD04861C458}" sibTransId="{9AE0CD9D-1F68-4D55-B7B0-A686C822CC1F}"/>
    <dgm:cxn modelId="{53A887FC-340E-4F06-80FA-D492605147B0}" srcId="{30F46759-3083-4C24-952D-C5B881C42E2E}" destId="{4023814B-86DD-4865-B0FE-FAC847CD33C2}" srcOrd="0" destOrd="0" parTransId="{29BA40FF-BBFE-48CA-B6C7-CD7A1C3B6FE6}" sibTransId="{F06A35DC-E2C5-471C-9F16-1A2A620EA13F}"/>
    <dgm:cxn modelId="{270796E9-5DD5-4D3D-B495-97960D172416}" type="presParOf" srcId="{095607CC-81E1-4FAB-A172-34109AC1C813}" destId="{2196D5C1-5093-451E-B551-6F4D44CFCC3F}" srcOrd="0" destOrd="0" presId="urn:microsoft.com/office/officeart/2008/layout/LinedList"/>
    <dgm:cxn modelId="{ADC89C11-C9BA-4255-8918-9AC43C0C3934}" type="presParOf" srcId="{095607CC-81E1-4FAB-A172-34109AC1C813}" destId="{EA7A22F8-8D8A-4518-979C-71ADAE9A3ADA}" srcOrd="1" destOrd="0" presId="urn:microsoft.com/office/officeart/2008/layout/LinedList"/>
    <dgm:cxn modelId="{AEB9AC48-8EEE-4416-BBDF-98536DA8F587}" type="presParOf" srcId="{EA7A22F8-8D8A-4518-979C-71ADAE9A3ADA}" destId="{7178EB96-D6AD-46A7-98FF-AE3689A5A168}" srcOrd="0" destOrd="0" presId="urn:microsoft.com/office/officeart/2008/layout/LinedList"/>
    <dgm:cxn modelId="{B831E9EB-58E1-4440-AF1B-48FC86F4B94B}" type="presParOf" srcId="{EA7A22F8-8D8A-4518-979C-71ADAE9A3ADA}" destId="{16F4FE0E-BD29-4231-B028-BBABE3936438}" srcOrd="1" destOrd="0" presId="urn:microsoft.com/office/officeart/2008/layout/LinedList"/>
    <dgm:cxn modelId="{C05B6B48-CF95-43FA-9AEB-282E589660E3}" type="presParOf" srcId="{095607CC-81E1-4FAB-A172-34109AC1C813}" destId="{92701A59-8D88-4E66-A362-0C8C615E7F8C}" srcOrd="2" destOrd="0" presId="urn:microsoft.com/office/officeart/2008/layout/LinedList"/>
    <dgm:cxn modelId="{1C6A6FC7-92DB-4683-8F4F-8ED6062C2B86}" type="presParOf" srcId="{095607CC-81E1-4FAB-A172-34109AC1C813}" destId="{7632FA41-5411-4251-AF57-69A795E30A22}" srcOrd="3" destOrd="0" presId="urn:microsoft.com/office/officeart/2008/layout/LinedList"/>
    <dgm:cxn modelId="{B8F4636E-509C-48C4-82B5-038D56A087C4}" type="presParOf" srcId="{7632FA41-5411-4251-AF57-69A795E30A22}" destId="{0081DB48-1B0A-40FA-96E9-9FD370A58941}" srcOrd="0" destOrd="0" presId="urn:microsoft.com/office/officeart/2008/layout/LinedList"/>
    <dgm:cxn modelId="{D28CB70B-3E36-4E5B-B02F-7FF746A60C9D}" type="presParOf" srcId="{7632FA41-5411-4251-AF57-69A795E30A22}" destId="{7DC5D86E-C0AC-4617-BB74-565CE9EE4514}" srcOrd="1" destOrd="0" presId="urn:microsoft.com/office/officeart/2008/layout/LinedList"/>
    <dgm:cxn modelId="{3BA6C6DA-CFEC-49C1-922B-15CFC80B4248}" type="presParOf" srcId="{095607CC-81E1-4FAB-A172-34109AC1C813}" destId="{1FECECFF-7B6C-46D5-AB3B-AD7E116B7DF5}" srcOrd="4" destOrd="0" presId="urn:microsoft.com/office/officeart/2008/layout/LinedList"/>
    <dgm:cxn modelId="{5F998F55-C182-4DD0-A6EA-E810B4560D78}" type="presParOf" srcId="{095607CC-81E1-4FAB-A172-34109AC1C813}" destId="{E860446F-4571-468D-ADA8-A279F7C85A1F}" srcOrd="5" destOrd="0" presId="urn:microsoft.com/office/officeart/2008/layout/LinedList"/>
    <dgm:cxn modelId="{D3B260D5-FF0C-4BCB-B116-177FC7E0CB9C}" type="presParOf" srcId="{E860446F-4571-468D-ADA8-A279F7C85A1F}" destId="{ABFF23B9-DBC3-4886-B409-133CDB82CF10}" srcOrd="0" destOrd="0" presId="urn:microsoft.com/office/officeart/2008/layout/LinedList"/>
    <dgm:cxn modelId="{82CE6BAB-1AEA-4A60-850D-68B031F983F2}" type="presParOf" srcId="{E860446F-4571-468D-ADA8-A279F7C85A1F}" destId="{3BBA2053-B9E0-448F-B0CB-A5E94300E1E4}" srcOrd="1" destOrd="0" presId="urn:microsoft.com/office/officeart/2008/layout/LinedList"/>
    <dgm:cxn modelId="{19483A1F-41BE-4259-B7D6-BF91F459FD91}" type="presParOf" srcId="{095607CC-81E1-4FAB-A172-34109AC1C813}" destId="{EC33E630-12B5-47EA-8ADB-B6C79AF6924D}" srcOrd="6" destOrd="0" presId="urn:microsoft.com/office/officeart/2008/layout/LinedList"/>
    <dgm:cxn modelId="{9D8A6890-B59C-4E71-9384-CFCED110CBC0}" type="presParOf" srcId="{095607CC-81E1-4FAB-A172-34109AC1C813}" destId="{DB208692-5865-4485-B6B5-4C729DF92077}" srcOrd="7" destOrd="0" presId="urn:microsoft.com/office/officeart/2008/layout/LinedList"/>
    <dgm:cxn modelId="{917F698E-395F-4313-9B81-54DEBDECC707}" type="presParOf" srcId="{DB208692-5865-4485-B6B5-4C729DF92077}" destId="{13612C20-DBEF-4FD5-9442-AA0395C63550}" srcOrd="0" destOrd="0" presId="urn:microsoft.com/office/officeart/2008/layout/LinedList"/>
    <dgm:cxn modelId="{573F6196-DEB8-412C-8E5F-D06A36E3570B}" type="presParOf" srcId="{DB208692-5865-4485-B6B5-4C729DF92077}" destId="{D424D005-1AF7-40D6-8E69-CD23E6D7F21E}" srcOrd="1" destOrd="0" presId="urn:microsoft.com/office/officeart/2008/layout/LinedList"/>
    <dgm:cxn modelId="{AA64E87F-DED8-44E0-88B2-6C9294D5F3A9}" type="presParOf" srcId="{095607CC-81E1-4FAB-A172-34109AC1C813}" destId="{58734CBB-EA5B-4190-A7FE-6E2BD984601E}" srcOrd="8" destOrd="0" presId="urn:microsoft.com/office/officeart/2008/layout/LinedList"/>
    <dgm:cxn modelId="{BD63FA88-EED8-4171-BE30-89288D41F127}" type="presParOf" srcId="{095607CC-81E1-4FAB-A172-34109AC1C813}" destId="{E47339C3-E68E-4A9E-B74B-E63B805CE2F9}" srcOrd="9" destOrd="0" presId="urn:microsoft.com/office/officeart/2008/layout/LinedList"/>
    <dgm:cxn modelId="{F9C7ECD9-0EB4-4925-BEFD-DBBDF68854CA}" type="presParOf" srcId="{E47339C3-E68E-4A9E-B74B-E63B805CE2F9}" destId="{DBC2AC9A-67D9-4C59-97EC-BAA712F6DBE4}" srcOrd="0" destOrd="0" presId="urn:microsoft.com/office/officeart/2008/layout/LinedList"/>
    <dgm:cxn modelId="{6DA71F2F-43DE-454B-9AAA-7D52B227733D}" type="presParOf" srcId="{E47339C3-E68E-4A9E-B74B-E63B805CE2F9}" destId="{912D7891-BE3A-446B-B7A1-F33921ED19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D0E101-E262-429A-8075-6AADEA031D7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416666D7-413A-4167-98F9-BDB44FE7AC68}">
      <dgm:prSet/>
      <dgm:spPr/>
      <dgm:t>
        <a:bodyPr/>
        <a:lstStyle/>
        <a:p>
          <a:r>
            <a:rPr lang="en-US" b="1"/>
            <a:t>TRANSPARENCY: the team must work in an environment where everyone is aware of what issues other team members are running into</a:t>
          </a:r>
          <a:endParaRPr lang="en-US"/>
        </a:p>
      </dgm:t>
    </dgm:pt>
    <dgm:pt modelId="{7AD2CC68-F36B-4508-89B3-9D37ADC24269}" type="parTrans" cxnId="{709BDD3C-D6B6-4647-AE61-EC6F8E718275}">
      <dgm:prSet/>
      <dgm:spPr/>
      <dgm:t>
        <a:bodyPr/>
        <a:lstStyle/>
        <a:p>
          <a:endParaRPr lang="en-US"/>
        </a:p>
      </dgm:t>
    </dgm:pt>
    <dgm:pt modelId="{2F1C343F-3671-4B52-8F90-6570F746A1BB}" type="sibTrans" cxnId="{709BDD3C-D6B6-4647-AE61-EC6F8E718275}">
      <dgm:prSet/>
      <dgm:spPr/>
      <dgm:t>
        <a:bodyPr/>
        <a:lstStyle/>
        <a:p>
          <a:endParaRPr lang="en-US"/>
        </a:p>
      </dgm:t>
    </dgm:pt>
    <dgm:pt modelId="{1FD7064D-B083-46F4-BC71-66EB33D449EC}">
      <dgm:prSet/>
      <dgm:spPr/>
      <dgm:t>
        <a:bodyPr/>
        <a:lstStyle/>
        <a:p>
          <a:r>
            <a:rPr lang="en-US" b="1"/>
            <a:t>INSPECTION: frequent inspection points built into the framework to allow the team an opportunity to reflect on how the process is working.</a:t>
          </a:r>
          <a:endParaRPr lang="en-US"/>
        </a:p>
      </dgm:t>
    </dgm:pt>
    <dgm:pt modelId="{23F8A68E-689F-40CF-B786-595E40E3F025}" type="parTrans" cxnId="{3A753D87-182E-4D19-9353-5C2676F965B3}">
      <dgm:prSet/>
      <dgm:spPr/>
      <dgm:t>
        <a:bodyPr/>
        <a:lstStyle/>
        <a:p>
          <a:endParaRPr lang="en-US"/>
        </a:p>
      </dgm:t>
    </dgm:pt>
    <dgm:pt modelId="{678484C8-1505-4AA4-955C-FC08551B79CD}" type="sibTrans" cxnId="{3A753D87-182E-4D19-9353-5C2676F965B3}">
      <dgm:prSet/>
      <dgm:spPr/>
      <dgm:t>
        <a:bodyPr/>
        <a:lstStyle/>
        <a:p>
          <a:endParaRPr lang="en-US"/>
        </a:p>
      </dgm:t>
    </dgm:pt>
    <dgm:pt modelId="{9205EE51-4A29-44D8-809D-2AC3F43B3635}">
      <dgm:prSet/>
      <dgm:spPr/>
      <dgm:t>
        <a:bodyPr/>
        <a:lstStyle/>
        <a:p>
          <a:r>
            <a:rPr lang="en-US" b="1"/>
            <a:t>ADOPTATION: the team constantly investigates how things are going and revises those items that do not seem to make sense.</a:t>
          </a:r>
          <a:endParaRPr lang="en-US"/>
        </a:p>
      </dgm:t>
    </dgm:pt>
    <dgm:pt modelId="{6C976859-B6AB-46D0-B5AC-B2AA977D26EC}" type="parTrans" cxnId="{C0B5ECA2-4737-45D3-A06A-DC0A842AB8CF}">
      <dgm:prSet/>
      <dgm:spPr/>
      <dgm:t>
        <a:bodyPr/>
        <a:lstStyle/>
        <a:p>
          <a:endParaRPr lang="en-US"/>
        </a:p>
      </dgm:t>
    </dgm:pt>
    <dgm:pt modelId="{99708AFD-0239-4BC7-929B-9A8D25BEC60C}" type="sibTrans" cxnId="{C0B5ECA2-4737-45D3-A06A-DC0A842AB8CF}">
      <dgm:prSet/>
      <dgm:spPr/>
      <dgm:t>
        <a:bodyPr/>
        <a:lstStyle/>
        <a:p>
          <a:endParaRPr lang="en-US"/>
        </a:p>
      </dgm:t>
    </dgm:pt>
    <dgm:pt modelId="{B9393A5E-EBCE-4D22-86F7-A3102D323B7E}" type="pres">
      <dgm:prSet presAssocID="{EFD0E101-E262-429A-8075-6AADEA031D7A}" presName="outerComposite" presStyleCnt="0">
        <dgm:presLayoutVars>
          <dgm:chMax val="5"/>
          <dgm:dir/>
          <dgm:resizeHandles val="exact"/>
        </dgm:presLayoutVars>
      </dgm:prSet>
      <dgm:spPr/>
    </dgm:pt>
    <dgm:pt modelId="{F80B4809-FF52-4DC1-A667-2E47A014AAB7}" type="pres">
      <dgm:prSet presAssocID="{EFD0E101-E262-429A-8075-6AADEA031D7A}" presName="dummyMaxCanvas" presStyleCnt="0">
        <dgm:presLayoutVars/>
      </dgm:prSet>
      <dgm:spPr/>
    </dgm:pt>
    <dgm:pt modelId="{BF13D15A-9E0D-4845-8ED3-10876603B3F2}" type="pres">
      <dgm:prSet presAssocID="{EFD0E101-E262-429A-8075-6AADEA031D7A}" presName="ThreeNodes_1" presStyleLbl="node1" presStyleIdx="0" presStyleCnt="3">
        <dgm:presLayoutVars>
          <dgm:bulletEnabled val="1"/>
        </dgm:presLayoutVars>
      </dgm:prSet>
      <dgm:spPr/>
    </dgm:pt>
    <dgm:pt modelId="{C8249783-D527-46F5-8678-3A2EC72DCA70}" type="pres">
      <dgm:prSet presAssocID="{EFD0E101-E262-429A-8075-6AADEA031D7A}" presName="ThreeNodes_2" presStyleLbl="node1" presStyleIdx="1" presStyleCnt="3">
        <dgm:presLayoutVars>
          <dgm:bulletEnabled val="1"/>
        </dgm:presLayoutVars>
      </dgm:prSet>
      <dgm:spPr/>
    </dgm:pt>
    <dgm:pt modelId="{59ED1AB7-EC65-488B-AC1E-E9397FD3B925}" type="pres">
      <dgm:prSet presAssocID="{EFD0E101-E262-429A-8075-6AADEA031D7A}" presName="ThreeNodes_3" presStyleLbl="node1" presStyleIdx="2" presStyleCnt="3">
        <dgm:presLayoutVars>
          <dgm:bulletEnabled val="1"/>
        </dgm:presLayoutVars>
      </dgm:prSet>
      <dgm:spPr/>
    </dgm:pt>
    <dgm:pt modelId="{41FDF151-ACD9-4551-8DF4-F3CB6EB7CB9B}" type="pres">
      <dgm:prSet presAssocID="{EFD0E101-E262-429A-8075-6AADEA031D7A}" presName="ThreeConn_1-2" presStyleLbl="fgAccFollowNode1" presStyleIdx="0" presStyleCnt="2">
        <dgm:presLayoutVars>
          <dgm:bulletEnabled val="1"/>
        </dgm:presLayoutVars>
      </dgm:prSet>
      <dgm:spPr/>
    </dgm:pt>
    <dgm:pt modelId="{8E26D849-C24C-4C76-9312-DCA50AA3A84B}" type="pres">
      <dgm:prSet presAssocID="{EFD0E101-E262-429A-8075-6AADEA031D7A}" presName="ThreeConn_2-3" presStyleLbl="fgAccFollowNode1" presStyleIdx="1" presStyleCnt="2">
        <dgm:presLayoutVars>
          <dgm:bulletEnabled val="1"/>
        </dgm:presLayoutVars>
      </dgm:prSet>
      <dgm:spPr/>
    </dgm:pt>
    <dgm:pt modelId="{6443CFD7-94E4-4206-A9E0-B75B0C07A2BF}" type="pres">
      <dgm:prSet presAssocID="{EFD0E101-E262-429A-8075-6AADEA031D7A}" presName="ThreeNodes_1_text" presStyleLbl="node1" presStyleIdx="2" presStyleCnt="3">
        <dgm:presLayoutVars>
          <dgm:bulletEnabled val="1"/>
        </dgm:presLayoutVars>
      </dgm:prSet>
      <dgm:spPr/>
    </dgm:pt>
    <dgm:pt modelId="{D73E2DDD-3D4D-44BD-AD07-B75420C218C1}" type="pres">
      <dgm:prSet presAssocID="{EFD0E101-E262-429A-8075-6AADEA031D7A}" presName="ThreeNodes_2_text" presStyleLbl="node1" presStyleIdx="2" presStyleCnt="3">
        <dgm:presLayoutVars>
          <dgm:bulletEnabled val="1"/>
        </dgm:presLayoutVars>
      </dgm:prSet>
      <dgm:spPr/>
    </dgm:pt>
    <dgm:pt modelId="{BEE42E52-D085-407F-9A64-F71035075AF4}" type="pres">
      <dgm:prSet presAssocID="{EFD0E101-E262-429A-8075-6AADEA031D7A}" presName="ThreeNodes_3_text" presStyleLbl="node1" presStyleIdx="2" presStyleCnt="3">
        <dgm:presLayoutVars>
          <dgm:bulletEnabled val="1"/>
        </dgm:presLayoutVars>
      </dgm:prSet>
      <dgm:spPr/>
    </dgm:pt>
  </dgm:ptLst>
  <dgm:cxnLst>
    <dgm:cxn modelId="{42430214-179E-4065-8653-CE2E74C4DA26}" type="presOf" srcId="{678484C8-1505-4AA4-955C-FC08551B79CD}" destId="{8E26D849-C24C-4C76-9312-DCA50AA3A84B}" srcOrd="0" destOrd="0" presId="urn:microsoft.com/office/officeart/2005/8/layout/vProcess5"/>
    <dgm:cxn modelId="{40F13C34-6914-4ED8-B06F-80962D2F9CE2}" type="presOf" srcId="{2F1C343F-3671-4B52-8F90-6570F746A1BB}" destId="{41FDF151-ACD9-4551-8DF4-F3CB6EB7CB9B}" srcOrd="0" destOrd="0" presId="urn:microsoft.com/office/officeart/2005/8/layout/vProcess5"/>
    <dgm:cxn modelId="{709BDD3C-D6B6-4647-AE61-EC6F8E718275}" srcId="{EFD0E101-E262-429A-8075-6AADEA031D7A}" destId="{416666D7-413A-4167-98F9-BDB44FE7AC68}" srcOrd="0" destOrd="0" parTransId="{7AD2CC68-F36B-4508-89B3-9D37ADC24269}" sibTransId="{2F1C343F-3671-4B52-8F90-6570F746A1BB}"/>
    <dgm:cxn modelId="{484B8F41-58DC-49D5-8C23-7478582C5D99}" type="presOf" srcId="{EFD0E101-E262-429A-8075-6AADEA031D7A}" destId="{B9393A5E-EBCE-4D22-86F7-A3102D323B7E}" srcOrd="0" destOrd="0" presId="urn:microsoft.com/office/officeart/2005/8/layout/vProcess5"/>
    <dgm:cxn modelId="{D4A8C952-3D9C-4B55-A372-3B9AC0FEB2C3}" type="presOf" srcId="{416666D7-413A-4167-98F9-BDB44FE7AC68}" destId="{6443CFD7-94E4-4206-A9E0-B75B0C07A2BF}" srcOrd="1" destOrd="0" presId="urn:microsoft.com/office/officeart/2005/8/layout/vProcess5"/>
    <dgm:cxn modelId="{197A9284-84AA-49D4-9C47-BC967F89F3EA}" type="presOf" srcId="{9205EE51-4A29-44D8-809D-2AC3F43B3635}" destId="{59ED1AB7-EC65-488B-AC1E-E9397FD3B925}" srcOrd="0" destOrd="0" presId="urn:microsoft.com/office/officeart/2005/8/layout/vProcess5"/>
    <dgm:cxn modelId="{3A753D87-182E-4D19-9353-5C2676F965B3}" srcId="{EFD0E101-E262-429A-8075-6AADEA031D7A}" destId="{1FD7064D-B083-46F4-BC71-66EB33D449EC}" srcOrd="1" destOrd="0" parTransId="{23F8A68E-689F-40CF-B786-595E40E3F025}" sibTransId="{678484C8-1505-4AA4-955C-FC08551B79CD}"/>
    <dgm:cxn modelId="{D564988A-B0FF-456E-9868-AA52DA0DDF17}" type="presOf" srcId="{416666D7-413A-4167-98F9-BDB44FE7AC68}" destId="{BF13D15A-9E0D-4845-8ED3-10876603B3F2}" srcOrd="0" destOrd="0" presId="urn:microsoft.com/office/officeart/2005/8/layout/vProcess5"/>
    <dgm:cxn modelId="{C0B5ECA2-4737-45D3-A06A-DC0A842AB8CF}" srcId="{EFD0E101-E262-429A-8075-6AADEA031D7A}" destId="{9205EE51-4A29-44D8-809D-2AC3F43B3635}" srcOrd="2" destOrd="0" parTransId="{6C976859-B6AB-46D0-B5AC-B2AA977D26EC}" sibTransId="{99708AFD-0239-4BC7-929B-9A8D25BEC60C}"/>
    <dgm:cxn modelId="{8E69B0B3-3BB1-4DE2-AD4D-5A999A2587E0}" type="presOf" srcId="{1FD7064D-B083-46F4-BC71-66EB33D449EC}" destId="{C8249783-D527-46F5-8678-3A2EC72DCA70}" srcOrd="0" destOrd="0" presId="urn:microsoft.com/office/officeart/2005/8/layout/vProcess5"/>
    <dgm:cxn modelId="{EEAD37C9-67FD-4113-8818-73AE70848B40}" type="presOf" srcId="{9205EE51-4A29-44D8-809D-2AC3F43B3635}" destId="{BEE42E52-D085-407F-9A64-F71035075AF4}" srcOrd="1" destOrd="0" presId="urn:microsoft.com/office/officeart/2005/8/layout/vProcess5"/>
    <dgm:cxn modelId="{2C941BF0-CE67-4894-A5C3-ACAE13C64023}" type="presOf" srcId="{1FD7064D-B083-46F4-BC71-66EB33D449EC}" destId="{D73E2DDD-3D4D-44BD-AD07-B75420C218C1}" srcOrd="1" destOrd="0" presId="urn:microsoft.com/office/officeart/2005/8/layout/vProcess5"/>
    <dgm:cxn modelId="{DE924F72-5AA6-4752-8CCA-C8C3CF07AE68}" type="presParOf" srcId="{B9393A5E-EBCE-4D22-86F7-A3102D323B7E}" destId="{F80B4809-FF52-4DC1-A667-2E47A014AAB7}" srcOrd="0" destOrd="0" presId="urn:microsoft.com/office/officeart/2005/8/layout/vProcess5"/>
    <dgm:cxn modelId="{E9952FE2-0D56-4A54-B1DB-87270BD3746E}" type="presParOf" srcId="{B9393A5E-EBCE-4D22-86F7-A3102D323B7E}" destId="{BF13D15A-9E0D-4845-8ED3-10876603B3F2}" srcOrd="1" destOrd="0" presId="urn:microsoft.com/office/officeart/2005/8/layout/vProcess5"/>
    <dgm:cxn modelId="{5A960AAA-3A47-403E-B06B-AD5C000D57B5}" type="presParOf" srcId="{B9393A5E-EBCE-4D22-86F7-A3102D323B7E}" destId="{C8249783-D527-46F5-8678-3A2EC72DCA70}" srcOrd="2" destOrd="0" presId="urn:microsoft.com/office/officeart/2005/8/layout/vProcess5"/>
    <dgm:cxn modelId="{10EEAF06-60C7-4B61-845F-1A1F614A1F3F}" type="presParOf" srcId="{B9393A5E-EBCE-4D22-86F7-A3102D323B7E}" destId="{59ED1AB7-EC65-488B-AC1E-E9397FD3B925}" srcOrd="3" destOrd="0" presId="urn:microsoft.com/office/officeart/2005/8/layout/vProcess5"/>
    <dgm:cxn modelId="{23F0D812-886F-4E6C-BCF3-01D28F84626E}" type="presParOf" srcId="{B9393A5E-EBCE-4D22-86F7-A3102D323B7E}" destId="{41FDF151-ACD9-4551-8DF4-F3CB6EB7CB9B}" srcOrd="4" destOrd="0" presId="urn:microsoft.com/office/officeart/2005/8/layout/vProcess5"/>
    <dgm:cxn modelId="{A8BE26E2-DE21-44BE-819F-BD7D8C7E08EE}" type="presParOf" srcId="{B9393A5E-EBCE-4D22-86F7-A3102D323B7E}" destId="{8E26D849-C24C-4C76-9312-DCA50AA3A84B}" srcOrd="5" destOrd="0" presId="urn:microsoft.com/office/officeart/2005/8/layout/vProcess5"/>
    <dgm:cxn modelId="{73E4ABA1-9CB6-401C-A460-DBBF41EABB01}" type="presParOf" srcId="{B9393A5E-EBCE-4D22-86F7-A3102D323B7E}" destId="{6443CFD7-94E4-4206-A9E0-B75B0C07A2BF}" srcOrd="6" destOrd="0" presId="urn:microsoft.com/office/officeart/2005/8/layout/vProcess5"/>
    <dgm:cxn modelId="{FC6ACE13-A0C1-4812-9857-BE87E2EFAA75}" type="presParOf" srcId="{B9393A5E-EBCE-4D22-86F7-A3102D323B7E}" destId="{D73E2DDD-3D4D-44BD-AD07-B75420C218C1}" srcOrd="7" destOrd="0" presId="urn:microsoft.com/office/officeart/2005/8/layout/vProcess5"/>
    <dgm:cxn modelId="{FF191C31-CF81-4512-BDF9-814E4B77EFFB}" type="presParOf" srcId="{B9393A5E-EBCE-4D22-86F7-A3102D323B7E}" destId="{BEE42E52-D085-407F-9A64-F71035075AF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9B48B9-4A36-48A8-A672-01E0CA3CDAA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978C40-0BAD-4878-B114-E1188B1F0896}">
      <dgm:prSet/>
      <dgm:spPr/>
      <dgm:t>
        <a:bodyPr/>
        <a:lstStyle/>
        <a:p>
          <a:r>
            <a:rPr lang="en-US" b="1"/>
            <a:t>THE PRODUCT OWNER:the product woner is a role teamresponsible for managing the product backlog in order to achieve desired outcome that the team seeks to accomplish.</a:t>
          </a:r>
          <a:endParaRPr lang="en-US"/>
        </a:p>
      </dgm:t>
    </dgm:pt>
    <dgm:pt modelId="{A7B0DB00-74CC-4F74-99F5-5D147135754B}" type="parTrans" cxnId="{CEC13E70-91A4-4AD4-B42E-5AB742059753}">
      <dgm:prSet/>
      <dgm:spPr/>
      <dgm:t>
        <a:bodyPr/>
        <a:lstStyle/>
        <a:p>
          <a:endParaRPr lang="en-US"/>
        </a:p>
      </dgm:t>
    </dgm:pt>
    <dgm:pt modelId="{7AC3740B-8B5E-49AF-B510-A34CDF03A9DE}" type="sibTrans" cxnId="{CEC13E70-91A4-4AD4-B42E-5AB742059753}">
      <dgm:prSet/>
      <dgm:spPr/>
      <dgm:t>
        <a:bodyPr/>
        <a:lstStyle/>
        <a:p>
          <a:endParaRPr lang="en-US"/>
        </a:p>
      </dgm:t>
    </dgm:pt>
    <dgm:pt modelId="{7CF811E6-D605-4A73-A7EA-C3952135577C}">
      <dgm:prSet/>
      <dgm:spPr/>
      <dgm:t>
        <a:bodyPr/>
        <a:lstStyle/>
        <a:p>
          <a:r>
            <a:rPr lang="en-US" b="1"/>
            <a:t>THE SCRUM MASTER: the scrum master is the team role responsible for ensuring the team lives agile values and principles and principles and follows the processes and practices that the team agreed they would use. </a:t>
          </a:r>
          <a:endParaRPr lang="en-US"/>
        </a:p>
      </dgm:t>
    </dgm:pt>
    <dgm:pt modelId="{E957D8D6-F599-41B7-825C-0F44E2BB0CFE}" type="parTrans" cxnId="{AC2EC9AC-AD77-4146-A121-2EAA8BD220AB}">
      <dgm:prSet/>
      <dgm:spPr/>
      <dgm:t>
        <a:bodyPr/>
        <a:lstStyle/>
        <a:p>
          <a:endParaRPr lang="en-US"/>
        </a:p>
      </dgm:t>
    </dgm:pt>
    <dgm:pt modelId="{9EFDCA2D-3F93-4456-A803-4D4DCFD949DE}" type="sibTrans" cxnId="{AC2EC9AC-AD77-4146-A121-2EAA8BD220AB}">
      <dgm:prSet/>
      <dgm:spPr/>
      <dgm:t>
        <a:bodyPr/>
        <a:lstStyle/>
        <a:p>
          <a:endParaRPr lang="en-US"/>
        </a:p>
      </dgm:t>
    </dgm:pt>
    <dgm:pt modelId="{9A713EEF-00A7-4948-8A58-2E6136FAA763}">
      <dgm:prSet/>
      <dgm:spPr/>
      <dgm:t>
        <a:bodyPr/>
        <a:lstStyle/>
        <a:p>
          <a:r>
            <a:rPr lang="en-US" b="1"/>
            <a:t>THE DEVELOPMENT TEAM: the development consists of the people who deliver the product increment inside a sprint.</a:t>
          </a:r>
          <a:endParaRPr lang="en-US"/>
        </a:p>
      </dgm:t>
    </dgm:pt>
    <dgm:pt modelId="{CC46FDA3-615C-4FF3-8720-22E228472353}" type="parTrans" cxnId="{1A1B55C5-A854-4C5E-8F07-3644EFB3E21F}">
      <dgm:prSet/>
      <dgm:spPr/>
      <dgm:t>
        <a:bodyPr/>
        <a:lstStyle/>
        <a:p>
          <a:endParaRPr lang="en-US"/>
        </a:p>
      </dgm:t>
    </dgm:pt>
    <dgm:pt modelId="{56CCE3AE-861A-4C74-8BE6-FE550018C2E8}" type="sibTrans" cxnId="{1A1B55C5-A854-4C5E-8F07-3644EFB3E21F}">
      <dgm:prSet/>
      <dgm:spPr/>
      <dgm:t>
        <a:bodyPr/>
        <a:lstStyle/>
        <a:p>
          <a:endParaRPr lang="en-US"/>
        </a:p>
      </dgm:t>
    </dgm:pt>
    <dgm:pt modelId="{45600198-4E01-4371-A809-C8D5012A895A}" type="pres">
      <dgm:prSet presAssocID="{9E9B48B9-4A36-48A8-A672-01E0CA3CDAA9}" presName="root" presStyleCnt="0">
        <dgm:presLayoutVars>
          <dgm:dir/>
          <dgm:resizeHandles val="exact"/>
        </dgm:presLayoutVars>
      </dgm:prSet>
      <dgm:spPr/>
    </dgm:pt>
    <dgm:pt modelId="{F0E03FDE-A134-4971-885F-CC67F611AE62}" type="pres">
      <dgm:prSet presAssocID="{20978C40-0BAD-4878-B114-E1188B1F0896}" presName="compNode" presStyleCnt="0"/>
      <dgm:spPr/>
    </dgm:pt>
    <dgm:pt modelId="{02848EBD-563F-438D-9CEF-064CBB17412B}" type="pres">
      <dgm:prSet presAssocID="{20978C40-0BAD-4878-B114-E1188B1F08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C290D22E-B93F-4BC4-BB83-A2797D4E0014}" type="pres">
      <dgm:prSet presAssocID="{20978C40-0BAD-4878-B114-E1188B1F0896}" presName="spaceRect" presStyleCnt="0"/>
      <dgm:spPr/>
    </dgm:pt>
    <dgm:pt modelId="{368494F5-04DD-4A50-8877-2C993850D098}" type="pres">
      <dgm:prSet presAssocID="{20978C40-0BAD-4878-B114-E1188B1F0896}" presName="textRect" presStyleLbl="revTx" presStyleIdx="0" presStyleCnt="3">
        <dgm:presLayoutVars>
          <dgm:chMax val="1"/>
          <dgm:chPref val="1"/>
        </dgm:presLayoutVars>
      </dgm:prSet>
      <dgm:spPr/>
    </dgm:pt>
    <dgm:pt modelId="{FEFD7B49-B21D-46BF-9CA2-2020CB8A87A8}" type="pres">
      <dgm:prSet presAssocID="{7AC3740B-8B5E-49AF-B510-A34CDF03A9DE}" presName="sibTrans" presStyleCnt="0"/>
      <dgm:spPr/>
    </dgm:pt>
    <dgm:pt modelId="{95666D6F-261E-41BB-BB91-B28F3B2A3639}" type="pres">
      <dgm:prSet presAssocID="{7CF811E6-D605-4A73-A7EA-C3952135577C}" presName="compNode" presStyleCnt="0"/>
      <dgm:spPr/>
    </dgm:pt>
    <dgm:pt modelId="{186C0972-6E26-446D-949A-E95CF328139D}" type="pres">
      <dgm:prSet presAssocID="{7CF811E6-D605-4A73-A7EA-C395213557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B35B2FE9-47BE-4F2D-9BCB-D8AE558DD25A}" type="pres">
      <dgm:prSet presAssocID="{7CF811E6-D605-4A73-A7EA-C3952135577C}" presName="spaceRect" presStyleCnt="0"/>
      <dgm:spPr/>
    </dgm:pt>
    <dgm:pt modelId="{A99A7F29-DCEC-4E63-BB08-A46254671E73}" type="pres">
      <dgm:prSet presAssocID="{7CF811E6-D605-4A73-A7EA-C3952135577C}" presName="textRect" presStyleLbl="revTx" presStyleIdx="1" presStyleCnt="3">
        <dgm:presLayoutVars>
          <dgm:chMax val="1"/>
          <dgm:chPref val="1"/>
        </dgm:presLayoutVars>
      </dgm:prSet>
      <dgm:spPr/>
    </dgm:pt>
    <dgm:pt modelId="{CEB8DCC5-71FE-407B-8D59-255B7B3B8D86}" type="pres">
      <dgm:prSet presAssocID="{9EFDCA2D-3F93-4456-A803-4D4DCFD949DE}" presName="sibTrans" presStyleCnt="0"/>
      <dgm:spPr/>
    </dgm:pt>
    <dgm:pt modelId="{F25A2F0F-122E-4C40-8845-AC259D17CBA9}" type="pres">
      <dgm:prSet presAssocID="{9A713EEF-00A7-4948-8A58-2E6136FAA763}" presName="compNode" presStyleCnt="0"/>
      <dgm:spPr/>
    </dgm:pt>
    <dgm:pt modelId="{2F94BC29-B9D9-45C5-A55E-9BB06D23C135}" type="pres">
      <dgm:prSet presAssocID="{9A713EEF-00A7-4948-8A58-2E6136FAA7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of People"/>
        </a:ext>
      </dgm:extLst>
    </dgm:pt>
    <dgm:pt modelId="{2533F0B3-3A36-44B5-B333-E8F4FF8D3175}" type="pres">
      <dgm:prSet presAssocID="{9A713EEF-00A7-4948-8A58-2E6136FAA763}" presName="spaceRect" presStyleCnt="0"/>
      <dgm:spPr/>
    </dgm:pt>
    <dgm:pt modelId="{B6C7DF87-A250-46DF-B42F-BA4E0A493902}" type="pres">
      <dgm:prSet presAssocID="{9A713EEF-00A7-4948-8A58-2E6136FAA763}" presName="textRect" presStyleLbl="revTx" presStyleIdx="2" presStyleCnt="3">
        <dgm:presLayoutVars>
          <dgm:chMax val="1"/>
          <dgm:chPref val="1"/>
        </dgm:presLayoutVars>
      </dgm:prSet>
      <dgm:spPr/>
    </dgm:pt>
  </dgm:ptLst>
  <dgm:cxnLst>
    <dgm:cxn modelId="{32BF5337-EDCC-400A-8F77-39081B19DBF0}" type="presOf" srcId="{20978C40-0BAD-4878-B114-E1188B1F0896}" destId="{368494F5-04DD-4A50-8877-2C993850D098}" srcOrd="0" destOrd="0" presId="urn:microsoft.com/office/officeart/2018/2/layout/IconLabelList"/>
    <dgm:cxn modelId="{7828D55B-DF99-4705-BA6C-AF66532F8350}" type="presOf" srcId="{9A713EEF-00A7-4948-8A58-2E6136FAA763}" destId="{B6C7DF87-A250-46DF-B42F-BA4E0A493902}" srcOrd="0" destOrd="0" presId="urn:microsoft.com/office/officeart/2018/2/layout/IconLabelList"/>
    <dgm:cxn modelId="{CEC13E70-91A4-4AD4-B42E-5AB742059753}" srcId="{9E9B48B9-4A36-48A8-A672-01E0CA3CDAA9}" destId="{20978C40-0BAD-4878-B114-E1188B1F0896}" srcOrd="0" destOrd="0" parTransId="{A7B0DB00-74CC-4F74-99F5-5D147135754B}" sibTransId="{7AC3740B-8B5E-49AF-B510-A34CDF03A9DE}"/>
    <dgm:cxn modelId="{AD34DB85-4A1D-4421-9D2B-7CE724057E42}" type="presOf" srcId="{7CF811E6-D605-4A73-A7EA-C3952135577C}" destId="{A99A7F29-DCEC-4E63-BB08-A46254671E73}" srcOrd="0" destOrd="0" presId="urn:microsoft.com/office/officeart/2018/2/layout/IconLabelList"/>
    <dgm:cxn modelId="{D1AA8687-7586-4066-A9AB-E0287A071FFB}" type="presOf" srcId="{9E9B48B9-4A36-48A8-A672-01E0CA3CDAA9}" destId="{45600198-4E01-4371-A809-C8D5012A895A}" srcOrd="0" destOrd="0" presId="urn:microsoft.com/office/officeart/2018/2/layout/IconLabelList"/>
    <dgm:cxn modelId="{AC2EC9AC-AD77-4146-A121-2EAA8BD220AB}" srcId="{9E9B48B9-4A36-48A8-A672-01E0CA3CDAA9}" destId="{7CF811E6-D605-4A73-A7EA-C3952135577C}" srcOrd="1" destOrd="0" parTransId="{E957D8D6-F599-41B7-825C-0F44E2BB0CFE}" sibTransId="{9EFDCA2D-3F93-4456-A803-4D4DCFD949DE}"/>
    <dgm:cxn modelId="{1A1B55C5-A854-4C5E-8F07-3644EFB3E21F}" srcId="{9E9B48B9-4A36-48A8-A672-01E0CA3CDAA9}" destId="{9A713EEF-00A7-4948-8A58-2E6136FAA763}" srcOrd="2" destOrd="0" parTransId="{CC46FDA3-615C-4FF3-8720-22E228472353}" sibTransId="{56CCE3AE-861A-4C74-8BE6-FE550018C2E8}"/>
    <dgm:cxn modelId="{E4C8D236-B0C1-4CC2-9562-E2722728564C}" type="presParOf" srcId="{45600198-4E01-4371-A809-C8D5012A895A}" destId="{F0E03FDE-A134-4971-885F-CC67F611AE62}" srcOrd="0" destOrd="0" presId="urn:microsoft.com/office/officeart/2018/2/layout/IconLabelList"/>
    <dgm:cxn modelId="{9BC72425-A0BF-4E4B-8403-89E162030A0D}" type="presParOf" srcId="{F0E03FDE-A134-4971-885F-CC67F611AE62}" destId="{02848EBD-563F-438D-9CEF-064CBB17412B}" srcOrd="0" destOrd="0" presId="urn:microsoft.com/office/officeart/2018/2/layout/IconLabelList"/>
    <dgm:cxn modelId="{F11F82E0-5B6A-4B2D-BD41-AC414BCECAA7}" type="presParOf" srcId="{F0E03FDE-A134-4971-885F-CC67F611AE62}" destId="{C290D22E-B93F-4BC4-BB83-A2797D4E0014}" srcOrd="1" destOrd="0" presId="urn:microsoft.com/office/officeart/2018/2/layout/IconLabelList"/>
    <dgm:cxn modelId="{9D245727-D691-4BE7-ADF9-85B61E329D42}" type="presParOf" srcId="{F0E03FDE-A134-4971-885F-CC67F611AE62}" destId="{368494F5-04DD-4A50-8877-2C993850D098}" srcOrd="2" destOrd="0" presId="urn:microsoft.com/office/officeart/2018/2/layout/IconLabelList"/>
    <dgm:cxn modelId="{804DA88A-1B72-4402-A6B3-E7008172AEE1}" type="presParOf" srcId="{45600198-4E01-4371-A809-C8D5012A895A}" destId="{FEFD7B49-B21D-46BF-9CA2-2020CB8A87A8}" srcOrd="1" destOrd="0" presId="urn:microsoft.com/office/officeart/2018/2/layout/IconLabelList"/>
    <dgm:cxn modelId="{3EEDE894-A26D-45F5-BB6D-508183F01F46}" type="presParOf" srcId="{45600198-4E01-4371-A809-C8D5012A895A}" destId="{95666D6F-261E-41BB-BB91-B28F3B2A3639}" srcOrd="2" destOrd="0" presId="urn:microsoft.com/office/officeart/2018/2/layout/IconLabelList"/>
    <dgm:cxn modelId="{FE5B059C-E27C-4FA7-861D-2DA796456BB3}" type="presParOf" srcId="{95666D6F-261E-41BB-BB91-B28F3B2A3639}" destId="{186C0972-6E26-446D-949A-E95CF328139D}" srcOrd="0" destOrd="0" presId="urn:microsoft.com/office/officeart/2018/2/layout/IconLabelList"/>
    <dgm:cxn modelId="{63EB82CF-7FF8-4AED-8771-D8F965A2A04D}" type="presParOf" srcId="{95666D6F-261E-41BB-BB91-B28F3B2A3639}" destId="{B35B2FE9-47BE-4F2D-9BCB-D8AE558DD25A}" srcOrd="1" destOrd="0" presId="urn:microsoft.com/office/officeart/2018/2/layout/IconLabelList"/>
    <dgm:cxn modelId="{55E30341-9E0D-41C2-8CC6-ABEDA7AEE053}" type="presParOf" srcId="{95666D6F-261E-41BB-BB91-B28F3B2A3639}" destId="{A99A7F29-DCEC-4E63-BB08-A46254671E73}" srcOrd="2" destOrd="0" presId="urn:microsoft.com/office/officeart/2018/2/layout/IconLabelList"/>
    <dgm:cxn modelId="{FA8795C8-9B7F-45FB-9065-64170CD7C943}" type="presParOf" srcId="{45600198-4E01-4371-A809-C8D5012A895A}" destId="{CEB8DCC5-71FE-407B-8D59-255B7B3B8D86}" srcOrd="3" destOrd="0" presId="urn:microsoft.com/office/officeart/2018/2/layout/IconLabelList"/>
    <dgm:cxn modelId="{AD75396B-0979-429B-B86B-99FF88211D17}" type="presParOf" srcId="{45600198-4E01-4371-A809-C8D5012A895A}" destId="{F25A2F0F-122E-4C40-8845-AC259D17CBA9}" srcOrd="4" destOrd="0" presId="urn:microsoft.com/office/officeart/2018/2/layout/IconLabelList"/>
    <dgm:cxn modelId="{04D1D0AE-62EF-46CE-B70E-901E4C123DAD}" type="presParOf" srcId="{F25A2F0F-122E-4C40-8845-AC259D17CBA9}" destId="{2F94BC29-B9D9-45C5-A55E-9BB06D23C135}" srcOrd="0" destOrd="0" presId="urn:microsoft.com/office/officeart/2018/2/layout/IconLabelList"/>
    <dgm:cxn modelId="{C5F1B5B0-7774-45EB-ACED-129EA5971113}" type="presParOf" srcId="{F25A2F0F-122E-4C40-8845-AC259D17CBA9}" destId="{2533F0B3-3A36-44B5-B333-E8F4FF8D3175}" srcOrd="1" destOrd="0" presId="urn:microsoft.com/office/officeart/2018/2/layout/IconLabelList"/>
    <dgm:cxn modelId="{B2C8BEBE-0ACF-41E6-80A6-ABF434C3376B}" type="presParOf" srcId="{F25A2F0F-122E-4C40-8845-AC259D17CBA9}" destId="{B6C7DF87-A250-46DF-B42F-BA4E0A49390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55B03-10A3-4AA5-91B6-901F73FBB988}">
      <dsp:nvSpPr>
        <dsp:cNvPr id="0" name=""/>
        <dsp:cNvSpPr/>
      </dsp:nvSpPr>
      <dsp:spPr>
        <a:xfrm>
          <a:off x="0" y="357805"/>
          <a:ext cx="1072290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2679C5-ACC3-4E69-9570-28067D3064A2}">
      <dsp:nvSpPr>
        <dsp:cNvPr id="0" name=""/>
        <dsp:cNvSpPr/>
      </dsp:nvSpPr>
      <dsp:spPr>
        <a:xfrm>
          <a:off x="536145" y="62605"/>
          <a:ext cx="7506031"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710" tIns="0" rIns="283710" bIns="0" numCol="1" spcCol="1270" anchor="ctr" anchorCtr="0">
          <a:noAutofit/>
        </a:bodyPr>
        <a:lstStyle/>
        <a:p>
          <a:pPr marL="0" lvl="0" indent="0" algn="l" defTabSz="889000">
            <a:lnSpc>
              <a:spcPct val="90000"/>
            </a:lnSpc>
            <a:spcBef>
              <a:spcPct val="0"/>
            </a:spcBef>
            <a:spcAft>
              <a:spcPct val="35000"/>
            </a:spcAft>
            <a:buNone/>
          </a:pPr>
          <a:r>
            <a:rPr lang="en-US" sz="2000" kern="1200"/>
            <a:t>DEFINATION</a:t>
          </a:r>
        </a:p>
      </dsp:txBody>
      <dsp:txXfrm>
        <a:off x="564966" y="91426"/>
        <a:ext cx="7448389" cy="532758"/>
      </dsp:txXfrm>
    </dsp:sp>
    <dsp:sp modelId="{2492C3F5-1B8A-4E1F-951E-90D01C1D196A}">
      <dsp:nvSpPr>
        <dsp:cNvPr id="0" name=""/>
        <dsp:cNvSpPr/>
      </dsp:nvSpPr>
      <dsp:spPr>
        <a:xfrm>
          <a:off x="0" y="1265005"/>
          <a:ext cx="10722902" cy="504000"/>
        </a:xfrm>
        <a:prstGeom prst="rect">
          <a:avLst/>
        </a:prstGeom>
        <a:solidFill>
          <a:schemeClr val="lt1">
            <a:alpha val="90000"/>
            <a:hueOff val="0"/>
            <a:satOff val="0"/>
            <a:lumOff val="0"/>
            <a:alphaOff val="0"/>
          </a:schemeClr>
        </a:solidFill>
        <a:ln w="12700" cap="flat" cmpd="sng" algn="ctr">
          <a:solidFill>
            <a:schemeClr val="accent2">
              <a:hueOff val="-499370"/>
              <a:satOff val="-3454"/>
              <a:lumOff val="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2E728C-BB8A-48BF-85FD-104DCDEBA710}">
      <dsp:nvSpPr>
        <dsp:cNvPr id="0" name=""/>
        <dsp:cNvSpPr/>
      </dsp:nvSpPr>
      <dsp:spPr>
        <a:xfrm>
          <a:off x="536145" y="969805"/>
          <a:ext cx="7506031" cy="590400"/>
        </a:xfrm>
        <a:prstGeom prst="roundRect">
          <a:avLst/>
        </a:prstGeom>
        <a:solidFill>
          <a:schemeClr val="accent2">
            <a:hueOff val="-499370"/>
            <a:satOff val="-3454"/>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710" tIns="0" rIns="283710" bIns="0" numCol="1" spcCol="1270" anchor="ctr" anchorCtr="0">
          <a:noAutofit/>
        </a:bodyPr>
        <a:lstStyle/>
        <a:p>
          <a:pPr marL="0" lvl="0" indent="0" algn="l" defTabSz="889000">
            <a:lnSpc>
              <a:spcPct val="90000"/>
            </a:lnSpc>
            <a:spcBef>
              <a:spcPct val="0"/>
            </a:spcBef>
            <a:spcAft>
              <a:spcPct val="35000"/>
            </a:spcAft>
            <a:buNone/>
          </a:pPr>
          <a:r>
            <a:rPr lang="en-US" sz="2000" kern="1200"/>
            <a:t>WHEN APPLICABLE</a:t>
          </a:r>
        </a:p>
      </dsp:txBody>
      <dsp:txXfrm>
        <a:off x="564966" y="998626"/>
        <a:ext cx="7448389" cy="532758"/>
      </dsp:txXfrm>
    </dsp:sp>
    <dsp:sp modelId="{20662425-803E-4276-8CA4-6AB9CFA2C393}">
      <dsp:nvSpPr>
        <dsp:cNvPr id="0" name=""/>
        <dsp:cNvSpPr/>
      </dsp:nvSpPr>
      <dsp:spPr>
        <a:xfrm>
          <a:off x="0" y="2172205"/>
          <a:ext cx="10722902" cy="504000"/>
        </a:xfrm>
        <a:prstGeom prst="rect">
          <a:avLst/>
        </a:prstGeom>
        <a:solidFill>
          <a:schemeClr val="lt1">
            <a:alpha val="90000"/>
            <a:hueOff val="0"/>
            <a:satOff val="0"/>
            <a:lumOff val="0"/>
            <a:alphaOff val="0"/>
          </a:schemeClr>
        </a:solidFill>
        <a:ln w="12700" cap="flat" cmpd="sng" algn="ctr">
          <a:solidFill>
            <a:schemeClr val="accent2">
              <a:hueOff val="-998739"/>
              <a:satOff val="-6909"/>
              <a:lumOff val="19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00E717-B34E-45CB-87EA-E0BC6394A052}">
      <dsp:nvSpPr>
        <dsp:cNvPr id="0" name=""/>
        <dsp:cNvSpPr/>
      </dsp:nvSpPr>
      <dsp:spPr>
        <a:xfrm>
          <a:off x="536145" y="1877005"/>
          <a:ext cx="7506031" cy="590400"/>
        </a:xfrm>
        <a:prstGeom prst="roundRect">
          <a:avLst/>
        </a:prstGeom>
        <a:solidFill>
          <a:schemeClr val="accent2">
            <a:hueOff val="-998739"/>
            <a:satOff val="-6909"/>
            <a:lumOff val="1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710" tIns="0" rIns="283710" bIns="0" numCol="1" spcCol="1270" anchor="ctr" anchorCtr="0">
          <a:noAutofit/>
        </a:bodyPr>
        <a:lstStyle/>
        <a:p>
          <a:pPr marL="0" lvl="0" indent="0" algn="l" defTabSz="889000">
            <a:lnSpc>
              <a:spcPct val="90000"/>
            </a:lnSpc>
            <a:spcBef>
              <a:spcPct val="0"/>
            </a:spcBef>
            <a:spcAft>
              <a:spcPct val="35000"/>
            </a:spcAft>
            <a:buNone/>
          </a:pPr>
          <a:r>
            <a:rPr lang="en-US" sz="2000" kern="1200"/>
            <a:t>VALUES</a:t>
          </a:r>
        </a:p>
      </dsp:txBody>
      <dsp:txXfrm>
        <a:off x="564966" y="1905826"/>
        <a:ext cx="7448389" cy="532758"/>
      </dsp:txXfrm>
    </dsp:sp>
    <dsp:sp modelId="{A579F473-20B1-4F4E-9FD3-D25B6C602225}">
      <dsp:nvSpPr>
        <dsp:cNvPr id="0" name=""/>
        <dsp:cNvSpPr/>
      </dsp:nvSpPr>
      <dsp:spPr>
        <a:xfrm>
          <a:off x="0" y="3079405"/>
          <a:ext cx="10722902" cy="504000"/>
        </a:xfrm>
        <a:prstGeom prst="rect">
          <a:avLst/>
        </a:prstGeom>
        <a:solidFill>
          <a:schemeClr val="lt1">
            <a:alpha val="90000"/>
            <a:hueOff val="0"/>
            <a:satOff val="0"/>
            <a:lumOff val="0"/>
            <a:alphaOff val="0"/>
          </a:schemeClr>
        </a:solidFill>
        <a:ln w="12700" cap="flat" cmpd="sng" algn="ctr">
          <a:solidFill>
            <a:schemeClr val="accent2">
              <a:hueOff val="-1498109"/>
              <a:satOff val="-10363"/>
              <a:lumOff val="29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3AE6CD-B925-43DF-9440-A44B0AEBAD26}">
      <dsp:nvSpPr>
        <dsp:cNvPr id="0" name=""/>
        <dsp:cNvSpPr/>
      </dsp:nvSpPr>
      <dsp:spPr>
        <a:xfrm>
          <a:off x="536145" y="2784205"/>
          <a:ext cx="7506031" cy="590400"/>
        </a:xfrm>
        <a:prstGeom prst="roundRect">
          <a:avLst/>
        </a:prstGeom>
        <a:solidFill>
          <a:schemeClr val="accent2">
            <a:hueOff val="-1498109"/>
            <a:satOff val="-10363"/>
            <a:lumOff val="29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710" tIns="0" rIns="283710" bIns="0" numCol="1" spcCol="1270" anchor="ctr" anchorCtr="0">
          <a:noAutofit/>
        </a:bodyPr>
        <a:lstStyle/>
        <a:p>
          <a:pPr marL="0" lvl="0" indent="0" algn="l" defTabSz="889000">
            <a:lnSpc>
              <a:spcPct val="90000"/>
            </a:lnSpc>
            <a:spcBef>
              <a:spcPct val="0"/>
            </a:spcBef>
            <a:spcAft>
              <a:spcPct val="35000"/>
            </a:spcAft>
            <a:buNone/>
          </a:pPr>
          <a:r>
            <a:rPr lang="en-US" sz="2000" kern="1200"/>
            <a:t>PRINCIPLES</a:t>
          </a:r>
        </a:p>
      </dsp:txBody>
      <dsp:txXfrm>
        <a:off x="564966" y="2813026"/>
        <a:ext cx="7448389"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6D5C1-5093-451E-B551-6F4D44CFCC3F}">
      <dsp:nvSpPr>
        <dsp:cNvPr id="0" name=""/>
        <dsp:cNvSpPr/>
      </dsp:nvSpPr>
      <dsp:spPr>
        <a:xfrm>
          <a:off x="0" y="445"/>
          <a:ext cx="1072290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8EB96-D6AD-46A7-98FF-AE3689A5A168}">
      <dsp:nvSpPr>
        <dsp:cNvPr id="0" name=""/>
        <dsp:cNvSpPr/>
      </dsp:nvSpPr>
      <dsp:spPr>
        <a:xfrm>
          <a:off x="0" y="445"/>
          <a:ext cx="10722902" cy="72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COMMITMENT: team members personally commit to achieving team goals</a:t>
          </a:r>
          <a:endParaRPr lang="en-US" sz="2100" kern="1200"/>
        </a:p>
      </dsp:txBody>
      <dsp:txXfrm>
        <a:off x="0" y="445"/>
        <a:ext cx="10722902" cy="729024"/>
      </dsp:txXfrm>
    </dsp:sp>
    <dsp:sp modelId="{92701A59-8D88-4E66-A362-0C8C615E7F8C}">
      <dsp:nvSpPr>
        <dsp:cNvPr id="0" name=""/>
        <dsp:cNvSpPr/>
      </dsp:nvSpPr>
      <dsp:spPr>
        <a:xfrm>
          <a:off x="0" y="729469"/>
          <a:ext cx="1072290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1DB48-1B0A-40FA-96E9-9FD370A58941}">
      <dsp:nvSpPr>
        <dsp:cNvPr id="0" name=""/>
        <dsp:cNvSpPr/>
      </dsp:nvSpPr>
      <dsp:spPr>
        <a:xfrm>
          <a:off x="0" y="729469"/>
          <a:ext cx="10722902" cy="72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COURAGE: team members do the right thing and work on tough problems</a:t>
          </a:r>
          <a:endParaRPr lang="en-US" sz="2100" kern="1200"/>
        </a:p>
      </dsp:txBody>
      <dsp:txXfrm>
        <a:off x="0" y="729469"/>
        <a:ext cx="10722902" cy="729024"/>
      </dsp:txXfrm>
    </dsp:sp>
    <dsp:sp modelId="{1FECECFF-7B6C-46D5-AB3B-AD7E116B7DF5}">
      <dsp:nvSpPr>
        <dsp:cNvPr id="0" name=""/>
        <dsp:cNvSpPr/>
      </dsp:nvSpPr>
      <dsp:spPr>
        <a:xfrm>
          <a:off x="0" y="1458493"/>
          <a:ext cx="1072290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F23B9-DBC3-4886-B409-133CDB82CF10}">
      <dsp:nvSpPr>
        <dsp:cNvPr id="0" name=""/>
        <dsp:cNvSpPr/>
      </dsp:nvSpPr>
      <dsp:spPr>
        <a:xfrm>
          <a:off x="0" y="1458493"/>
          <a:ext cx="10722902" cy="72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FOCUS: concentrate on the work identified for the sprit ad the goals of the team.</a:t>
          </a:r>
          <a:endParaRPr lang="en-US" sz="2100" kern="1200"/>
        </a:p>
      </dsp:txBody>
      <dsp:txXfrm>
        <a:off x="0" y="1458493"/>
        <a:ext cx="10722902" cy="729024"/>
      </dsp:txXfrm>
    </dsp:sp>
    <dsp:sp modelId="{EC33E630-12B5-47EA-8ADB-B6C79AF6924D}">
      <dsp:nvSpPr>
        <dsp:cNvPr id="0" name=""/>
        <dsp:cNvSpPr/>
      </dsp:nvSpPr>
      <dsp:spPr>
        <a:xfrm>
          <a:off x="0" y="2187517"/>
          <a:ext cx="1072290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12C20-DBEF-4FD5-9442-AA0395C63550}">
      <dsp:nvSpPr>
        <dsp:cNvPr id="0" name=""/>
        <dsp:cNvSpPr/>
      </dsp:nvSpPr>
      <dsp:spPr>
        <a:xfrm>
          <a:off x="0" y="2187517"/>
          <a:ext cx="10722902" cy="72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OPENNESS: team members and stakeholders are open about all the challenges the team encounters.</a:t>
          </a:r>
          <a:endParaRPr lang="en-US" sz="2100" kern="1200"/>
        </a:p>
      </dsp:txBody>
      <dsp:txXfrm>
        <a:off x="0" y="2187517"/>
        <a:ext cx="10722902" cy="729024"/>
      </dsp:txXfrm>
    </dsp:sp>
    <dsp:sp modelId="{58734CBB-EA5B-4190-A7FE-6E2BD984601E}">
      <dsp:nvSpPr>
        <dsp:cNvPr id="0" name=""/>
        <dsp:cNvSpPr/>
      </dsp:nvSpPr>
      <dsp:spPr>
        <a:xfrm>
          <a:off x="0" y="2916541"/>
          <a:ext cx="1072290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2AC9A-67D9-4C59-97EC-BAA712F6DBE4}">
      <dsp:nvSpPr>
        <dsp:cNvPr id="0" name=""/>
        <dsp:cNvSpPr/>
      </dsp:nvSpPr>
      <dsp:spPr>
        <a:xfrm>
          <a:off x="0" y="2916541"/>
          <a:ext cx="10722902" cy="72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RESPECT: team members respect each other to be capable and independent</a:t>
          </a:r>
          <a:endParaRPr lang="en-US" sz="2100" kern="1200"/>
        </a:p>
      </dsp:txBody>
      <dsp:txXfrm>
        <a:off x="0" y="2916541"/>
        <a:ext cx="10722902" cy="729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3D15A-9E0D-4845-8ED3-10876603B3F2}">
      <dsp:nvSpPr>
        <dsp:cNvPr id="0" name=""/>
        <dsp:cNvSpPr/>
      </dsp:nvSpPr>
      <dsp:spPr>
        <a:xfrm>
          <a:off x="0" y="0"/>
          <a:ext cx="9114466" cy="10938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TRANSPARENCY: the team must work in an environment where everyone is aware of what issues other team members are running into</a:t>
          </a:r>
          <a:endParaRPr lang="en-US" sz="2000" kern="1200"/>
        </a:p>
      </dsp:txBody>
      <dsp:txXfrm>
        <a:off x="32036" y="32036"/>
        <a:ext cx="7934168" cy="1029731"/>
      </dsp:txXfrm>
    </dsp:sp>
    <dsp:sp modelId="{C8249783-D527-46F5-8678-3A2EC72DCA70}">
      <dsp:nvSpPr>
        <dsp:cNvPr id="0" name=""/>
        <dsp:cNvSpPr/>
      </dsp:nvSpPr>
      <dsp:spPr>
        <a:xfrm>
          <a:off x="804217" y="1276103"/>
          <a:ext cx="9114466" cy="109380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INSPECTION: frequent inspection points built into the framework to allow the team an opportunity to reflect on how the process is working.</a:t>
          </a:r>
          <a:endParaRPr lang="en-US" sz="2000" kern="1200"/>
        </a:p>
      </dsp:txBody>
      <dsp:txXfrm>
        <a:off x="836253" y="1308139"/>
        <a:ext cx="7535204" cy="1029731"/>
      </dsp:txXfrm>
    </dsp:sp>
    <dsp:sp modelId="{59ED1AB7-EC65-488B-AC1E-E9397FD3B925}">
      <dsp:nvSpPr>
        <dsp:cNvPr id="0" name=""/>
        <dsp:cNvSpPr/>
      </dsp:nvSpPr>
      <dsp:spPr>
        <a:xfrm>
          <a:off x="1608435" y="2552207"/>
          <a:ext cx="9114466" cy="109380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ADOPTATION: the team constantly investigates how things are going and revises those items that do not seem to make sense.</a:t>
          </a:r>
          <a:endParaRPr lang="en-US" sz="2000" kern="1200"/>
        </a:p>
      </dsp:txBody>
      <dsp:txXfrm>
        <a:off x="1640471" y="2584243"/>
        <a:ext cx="7535204" cy="1029731"/>
      </dsp:txXfrm>
    </dsp:sp>
    <dsp:sp modelId="{41FDF151-ACD9-4551-8DF4-F3CB6EB7CB9B}">
      <dsp:nvSpPr>
        <dsp:cNvPr id="0" name=""/>
        <dsp:cNvSpPr/>
      </dsp:nvSpPr>
      <dsp:spPr>
        <a:xfrm>
          <a:off x="8403494" y="829467"/>
          <a:ext cx="710972" cy="71097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563463" y="829467"/>
        <a:ext cx="391034" cy="535006"/>
      </dsp:txXfrm>
    </dsp:sp>
    <dsp:sp modelId="{8E26D849-C24C-4C76-9312-DCA50AA3A84B}">
      <dsp:nvSpPr>
        <dsp:cNvPr id="0" name=""/>
        <dsp:cNvSpPr/>
      </dsp:nvSpPr>
      <dsp:spPr>
        <a:xfrm>
          <a:off x="9207712" y="2098279"/>
          <a:ext cx="710972" cy="71097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367681" y="2098279"/>
        <a:ext cx="391034" cy="5350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48EBD-563F-438D-9CEF-064CBB17412B}">
      <dsp:nvSpPr>
        <dsp:cNvPr id="0" name=""/>
        <dsp:cNvSpPr/>
      </dsp:nvSpPr>
      <dsp:spPr>
        <a:xfrm>
          <a:off x="981281" y="668167"/>
          <a:ext cx="1460320" cy="14603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8494F5-04DD-4A50-8877-2C993850D098}">
      <dsp:nvSpPr>
        <dsp:cNvPr id="0" name=""/>
        <dsp:cNvSpPr/>
      </dsp:nvSpPr>
      <dsp:spPr>
        <a:xfrm>
          <a:off x="88863" y="2513470"/>
          <a:ext cx="32451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THE PRODUCT OWNER:the product woner is a role teamresponsible for managing the product backlog in order to achieve desired outcome that the team seeks to accomplish.</a:t>
          </a:r>
          <a:endParaRPr lang="en-US" sz="1100" kern="1200"/>
        </a:p>
      </dsp:txBody>
      <dsp:txXfrm>
        <a:off x="88863" y="2513470"/>
        <a:ext cx="3245156" cy="720000"/>
      </dsp:txXfrm>
    </dsp:sp>
    <dsp:sp modelId="{186C0972-6E26-446D-949A-E95CF328139D}">
      <dsp:nvSpPr>
        <dsp:cNvPr id="0" name=""/>
        <dsp:cNvSpPr/>
      </dsp:nvSpPr>
      <dsp:spPr>
        <a:xfrm>
          <a:off x="4794339" y="668167"/>
          <a:ext cx="1460320" cy="14603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9A7F29-DCEC-4E63-BB08-A46254671E73}">
      <dsp:nvSpPr>
        <dsp:cNvPr id="0" name=""/>
        <dsp:cNvSpPr/>
      </dsp:nvSpPr>
      <dsp:spPr>
        <a:xfrm>
          <a:off x="3901921" y="2513470"/>
          <a:ext cx="32451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THE SCRUM MASTER: the scrum master is the team role responsible for ensuring the team lives agile values and principles and principles and follows the processes and practices that the team agreed they would use. </a:t>
          </a:r>
          <a:endParaRPr lang="en-US" sz="1100" kern="1200"/>
        </a:p>
      </dsp:txBody>
      <dsp:txXfrm>
        <a:off x="3901921" y="2513470"/>
        <a:ext cx="3245156" cy="720000"/>
      </dsp:txXfrm>
    </dsp:sp>
    <dsp:sp modelId="{2F94BC29-B9D9-45C5-A55E-9BB06D23C135}">
      <dsp:nvSpPr>
        <dsp:cNvPr id="0" name=""/>
        <dsp:cNvSpPr/>
      </dsp:nvSpPr>
      <dsp:spPr>
        <a:xfrm>
          <a:off x="8607398" y="668167"/>
          <a:ext cx="1460320" cy="14603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C7DF87-A250-46DF-B42F-BA4E0A493902}">
      <dsp:nvSpPr>
        <dsp:cNvPr id="0" name=""/>
        <dsp:cNvSpPr/>
      </dsp:nvSpPr>
      <dsp:spPr>
        <a:xfrm>
          <a:off x="7714980" y="2513470"/>
          <a:ext cx="32451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THE DEVELOPMENT TEAM: the development consists of the people who deliver the product increment inside a sprint.</a:t>
          </a:r>
          <a:endParaRPr lang="en-US" sz="1100" kern="1200"/>
        </a:p>
      </dsp:txBody>
      <dsp:txXfrm>
        <a:off x="7714980" y="2513470"/>
        <a:ext cx="3245156"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9/26/2021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6389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9/26/2021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26282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9/26/2021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3422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9/26/2021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12996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9/26/2021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5896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9/26/2021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2007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9/26/2021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339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9/26/2021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7544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9/26/2021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0738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9/26/2021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9867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9/26/2021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769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lIns="109728" tIns="109728" rIns="109728" bIns="91440" anchor="ctr"/>
          <a:lstStyle>
            <a:lvl1pPr algn="l">
              <a:defRPr sz="1050">
                <a:solidFill>
                  <a:schemeClr val="tx2"/>
                </a:solidFill>
              </a:defRPr>
            </a:lvl1pPr>
          </a:lstStyle>
          <a:p>
            <a:fld id="{B5898F52-2787-4BA2-BBBC-9395E9F86D50}" type="datetimeFigureOut">
              <a:rPr lang="en-US" smtClean="0"/>
              <a:pPr/>
              <a:t>9/26/2021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lIns="109728" tIns="109728" rIns="109728" bIns="9144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lIns="109728" tIns="109728" rIns="109728" bIns="9144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741057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00000"/>
        </a:lnSpc>
        <a:spcBef>
          <a:spcPct val="0"/>
        </a:spcBef>
        <a:buNone/>
        <a:defRPr sz="4400" b="1"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2">
            <a:lumMod val="75000"/>
          </a:schemeClr>
        </a:buClr>
        <a:buFont typeface="Arial" panose="020B0604020202020204" pitchFamily="34" charset="0"/>
        <a:buChar char="•"/>
        <a:defRPr sz="2400" kern="1200">
          <a:solidFill>
            <a:schemeClr val="tx2"/>
          </a:solidFill>
          <a:latin typeface="+mn-lt"/>
          <a:ea typeface="+mn-ea"/>
          <a:cs typeface="+mn-cs"/>
        </a:defRPr>
      </a:lvl1pPr>
      <a:lvl2pPr marL="228600" indent="0" algn="l" defTabSz="914400" rtl="0" eaLnBrk="1" latinLnBrk="0" hangingPunct="1">
        <a:lnSpc>
          <a:spcPct val="110000"/>
        </a:lnSpc>
        <a:spcBef>
          <a:spcPts val="500"/>
        </a:spcBef>
        <a:buClr>
          <a:schemeClr val="bg2">
            <a:lumMod val="75000"/>
          </a:schemeClr>
        </a:buClr>
        <a:buFontTx/>
        <a:buNone/>
        <a:defRPr sz="2000" kern="1200">
          <a:solidFill>
            <a:schemeClr val="tx2"/>
          </a:solidFill>
          <a:latin typeface="+mn-lt"/>
          <a:ea typeface="+mn-ea"/>
          <a:cs typeface="+mn-cs"/>
        </a:defRPr>
      </a:lvl2pPr>
      <a:lvl3pPr marL="548640" indent="-285750" algn="l" defTabSz="914400" rtl="0" eaLnBrk="1" latinLnBrk="0" hangingPunct="1">
        <a:lnSpc>
          <a:spcPct val="110000"/>
        </a:lnSpc>
        <a:spcBef>
          <a:spcPts val="500"/>
        </a:spcBef>
        <a:buClr>
          <a:schemeClr val="bg2">
            <a:lumMod val="75000"/>
          </a:schemeClr>
        </a:buClr>
        <a:buFont typeface="Arial" panose="020B0604020202020204" pitchFamily="34" charset="0"/>
        <a:buChar char="•"/>
        <a:defRPr sz="1800" b="1" kern="1200">
          <a:solidFill>
            <a:schemeClr val="tx2"/>
          </a:solidFill>
          <a:latin typeface="+mn-lt"/>
          <a:ea typeface="+mn-ea"/>
          <a:cs typeface="+mn-cs"/>
        </a:defRPr>
      </a:lvl3pPr>
      <a:lvl4pPr marL="548640" indent="0" algn="l" defTabSz="914400" rtl="0" eaLnBrk="1" latinLnBrk="0" hangingPunct="1">
        <a:lnSpc>
          <a:spcPct val="110000"/>
        </a:lnSpc>
        <a:spcBef>
          <a:spcPts val="500"/>
        </a:spcBef>
        <a:buClr>
          <a:schemeClr val="bg2">
            <a:lumMod val="75000"/>
          </a:schemeClr>
        </a:buClr>
        <a:buFontTx/>
        <a:buNone/>
        <a:defRPr sz="1600" kern="1200">
          <a:solidFill>
            <a:schemeClr val="tx2"/>
          </a:solidFill>
          <a:latin typeface="+mn-lt"/>
          <a:ea typeface="+mn-ea"/>
          <a:cs typeface="+mn-cs"/>
        </a:defRPr>
      </a:lvl4pPr>
      <a:lvl5pPr marL="834390" indent="-285750" algn="l" defTabSz="914400" rtl="0" eaLnBrk="1" latinLnBrk="0" hangingPunct="1">
        <a:lnSpc>
          <a:spcPct val="110000"/>
        </a:lnSpc>
        <a:spcBef>
          <a:spcPts val="500"/>
        </a:spcBef>
        <a:buClr>
          <a:schemeClr val="bg2">
            <a:lumMod val="75000"/>
          </a:schemeClr>
        </a:buClr>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3810" y="696226"/>
            <a:ext cx="8675712" cy="981892"/>
          </a:xfrm>
        </p:spPr>
        <p:txBody>
          <a:bodyPr vert="horz" lIns="91440" tIns="45720" rIns="91440" bIns="45720" rtlCol="0" anchor="ctr">
            <a:normAutofit/>
          </a:bodyPr>
          <a:lstStyle/>
          <a:p>
            <a:pPr algn="l"/>
            <a:r>
              <a:rPr lang="en-US" sz="4000" kern="1200">
                <a:solidFill>
                  <a:schemeClr val="tx2"/>
                </a:solidFill>
                <a:latin typeface="+mj-lt"/>
                <a:ea typeface="+mj-ea"/>
                <a:cs typeface="+mj-cs"/>
              </a:rPr>
              <a:t>SCRUM</a:t>
            </a:r>
          </a:p>
        </p:txBody>
      </p:sp>
      <p:sp>
        <p:nvSpPr>
          <p:cNvPr id="70" name="Rectangle 69">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73"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4"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1086357" y="2342775"/>
            <a:ext cx="5009643" cy="3197413"/>
          </a:xfrm>
        </p:spPr>
        <p:txBody>
          <a:bodyPr vert="horz" lIns="91440" tIns="45720" rIns="91440" bIns="45720" rtlCol="0" anchor="t">
            <a:normAutofit/>
          </a:bodyPr>
          <a:lstStyle/>
          <a:p>
            <a:pPr algn="l">
              <a:lnSpc>
                <a:spcPct val="150000"/>
              </a:lnSpc>
            </a:pPr>
            <a:r>
              <a:rPr lang="en-US" b="1" dirty="0">
                <a:cs typeface="Calibri Light"/>
              </a:rPr>
              <a:t>Presentation</a:t>
            </a:r>
            <a:endParaRPr lang="en-US" dirty="0">
              <a:cs typeface="Calibri Light"/>
            </a:endParaRPr>
          </a:p>
          <a:p>
            <a:pPr algn="l">
              <a:lnSpc>
                <a:spcPct val="150000"/>
              </a:lnSpc>
            </a:pPr>
            <a:r>
              <a:rPr lang="en-US" b="1" dirty="0">
                <a:cs typeface="Calibri Light"/>
              </a:rPr>
              <a:t>By</a:t>
            </a:r>
          </a:p>
          <a:p>
            <a:pPr algn="l">
              <a:lnSpc>
                <a:spcPct val="150000"/>
              </a:lnSpc>
            </a:pPr>
            <a:r>
              <a:rPr lang="en-US" b="1" dirty="0">
                <a:cs typeface="Calibri Light"/>
              </a:rPr>
              <a:t>Prathibha v </a:t>
            </a:r>
          </a:p>
          <a:p>
            <a:pPr algn="l">
              <a:lnSpc>
                <a:spcPct val="150000"/>
              </a:lnSpc>
            </a:pPr>
            <a:r>
              <a:rPr lang="en-US" b="1" dirty="0">
                <a:cs typeface="Calibri Light"/>
              </a:rPr>
              <a:t>Sushma</a:t>
            </a:r>
          </a:p>
          <a:p>
            <a:pPr algn="l">
              <a:lnSpc>
                <a:spcPct val="150000"/>
              </a:lnSpc>
            </a:pPr>
            <a:r>
              <a:rPr lang="en-US" b="1" dirty="0">
                <a:cs typeface="Calibri Light"/>
              </a:rPr>
              <a:t>Rathan</a:t>
            </a:r>
          </a:p>
          <a:p>
            <a:pPr algn="l">
              <a:lnSpc>
                <a:spcPct val="150000"/>
              </a:lnSpc>
            </a:pPr>
            <a:r>
              <a:rPr lang="en-US" b="1" dirty="0" err="1">
                <a:cs typeface="Calibri Light"/>
              </a:rPr>
              <a:t>niharika</a:t>
            </a:r>
          </a:p>
        </p:txBody>
      </p:sp>
      <p:grpSp>
        <p:nvGrpSpPr>
          <p:cNvPr id="116" name="Group 115">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117"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4B0DB5DD-F129-4D78-853B-820EE335D4A9}"/>
              </a:ext>
            </a:extLst>
          </p:cNvPr>
          <p:cNvPicPr>
            <a:picLocks noChangeAspect="1"/>
          </p:cNvPicPr>
          <p:nvPr/>
        </p:nvPicPr>
        <p:blipFill rotWithShape="1">
          <a:blip r:embed="rId2"/>
          <a:srcRect r="8968" b="1"/>
          <a:stretch/>
        </p:blipFill>
        <p:spPr>
          <a:xfrm>
            <a:off x="6586071" y="1879643"/>
            <a:ext cx="5613519" cy="410998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B91138-0F71-472E-9156-67F005CD58B5}"/>
              </a:ext>
            </a:extLst>
          </p:cNvPr>
          <p:cNvSpPr>
            <a:spLocks noGrp="1"/>
          </p:cNvSpPr>
          <p:nvPr>
            <p:ph type="title"/>
          </p:nvPr>
        </p:nvSpPr>
        <p:spPr>
          <a:xfrm>
            <a:off x="877326" y="792916"/>
            <a:ext cx="10426923" cy="846581"/>
          </a:xfrm>
        </p:spPr>
        <p:txBody>
          <a:bodyPr>
            <a:normAutofit/>
          </a:bodyPr>
          <a:lstStyle/>
          <a:p>
            <a:pPr algn="ctr">
              <a:lnSpc>
                <a:spcPct val="90000"/>
              </a:lnSpc>
            </a:pPr>
            <a:r>
              <a:rPr lang="en-US" dirty="0">
                <a:cs typeface="Calibri"/>
              </a:rPr>
              <a:t>                        AGENDA</a:t>
            </a:r>
            <a:endParaRPr lang="en-US"/>
          </a:p>
        </p:txBody>
      </p:sp>
      <p:sp>
        <p:nvSpPr>
          <p:cNvPr id="137"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131" name="Content Placeholder 2">
            <a:extLst>
              <a:ext uri="{FF2B5EF4-FFF2-40B4-BE49-F238E27FC236}">
                <a16:creationId xmlns:a16="http://schemas.microsoft.com/office/drawing/2014/main" id="{DE4E181E-7EB8-488B-808E-47D8AEB5B800}"/>
              </a:ext>
            </a:extLst>
          </p:cNvPr>
          <p:cNvGraphicFramePr>
            <a:graphicFrameLocks noGrp="1"/>
          </p:cNvGraphicFramePr>
          <p:nvPr>
            <p:ph idx="1"/>
            <p:extLst>
              <p:ext uri="{D42A27DB-BD31-4B8C-83A1-F6EECF244321}">
                <p14:modId xmlns:p14="http://schemas.microsoft.com/office/powerpoint/2010/main" val="4278327731"/>
              </p:ext>
            </p:extLst>
          </p:nvPr>
        </p:nvGraphicFramePr>
        <p:xfrm>
          <a:off x="877326" y="2599512"/>
          <a:ext cx="10722902" cy="3646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34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BD3867-262F-48B9-9DC1-4AE94CDC90E3}"/>
              </a:ext>
            </a:extLst>
          </p:cNvPr>
          <p:cNvSpPr>
            <a:spLocks noGrp="1"/>
          </p:cNvSpPr>
          <p:nvPr>
            <p:ph type="title"/>
          </p:nvPr>
        </p:nvSpPr>
        <p:spPr>
          <a:xfrm>
            <a:off x="1073811" y="718366"/>
            <a:ext cx="9483513" cy="944656"/>
          </a:xfrm>
        </p:spPr>
        <p:txBody>
          <a:bodyPr>
            <a:normAutofit/>
          </a:bodyPr>
          <a:lstStyle/>
          <a:p>
            <a:r>
              <a:rPr lang="en-US" dirty="0">
                <a:cs typeface="Calibri"/>
              </a:rPr>
              <a:t>DEFINITION</a:t>
            </a:r>
            <a:endParaRPr lang="en-US" dirty="0"/>
          </a:p>
        </p:txBody>
      </p:sp>
      <p:sp>
        <p:nvSpPr>
          <p:cNvPr id="10" name="Rectangle 9">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92046" cy="409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60DB7B-17DB-433B-BFD3-55DC2E4829A5}"/>
              </a:ext>
            </a:extLst>
          </p:cNvPr>
          <p:cNvSpPr>
            <a:spLocks noGrp="1"/>
          </p:cNvSpPr>
          <p:nvPr>
            <p:ph idx="1"/>
          </p:nvPr>
        </p:nvSpPr>
        <p:spPr>
          <a:xfrm>
            <a:off x="2503967" y="2478755"/>
            <a:ext cx="7598826" cy="2945618"/>
          </a:xfrm>
        </p:spPr>
        <p:txBody>
          <a:bodyPr lIns="109728" tIns="109728" rIns="109728" bIns="91440" anchor="t">
            <a:normAutofit/>
          </a:bodyPr>
          <a:lstStyle/>
          <a:p>
            <a:pPr>
              <a:lnSpc>
                <a:spcPct val="100000"/>
              </a:lnSpc>
            </a:pPr>
            <a:r>
              <a:rPr lang="en-US" sz="2200" dirty="0">
                <a:cs typeface="Calibri Light"/>
              </a:rPr>
              <a:t>Scrum is a process framework used to manage product development and other knowledge work.</a:t>
            </a:r>
          </a:p>
          <a:p>
            <a:pPr>
              <a:lnSpc>
                <a:spcPct val="100000"/>
              </a:lnSpc>
              <a:buClr>
                <a:srgbClr val="BDB2AD"/>
              </a:buClr>
            </a:pPr>
            <a:r>
              <a:rPr lang="en-US" sz="2200" b="1" dirty="0">
                <a:cs typeface="Calibri Light"/>
              </a:rPr>
              <a:t>WHEN APPLICABLE:</a:t>
            </a:r>
          </a:p>
          <a:p>
            <a:pPr>
              <a:lnSpc>
                <a:spcPct val="100000"/>
              </a:lnSpc>
              <a:buClr>
                <a:srgbClr val="BDB2AD"/>
              </a:buClr>
            </a:pPr>
            <a:r>
              <a:rPr lang="en-US" sz="2200" b="1" dirty="0">
                <a:cs typeface="Calibri Light"/>
              </a:rPr>
              <a:t>Scrum is best suited in the case where a cross functional team is working in a product development setting where there is a  non trivial amount of work that lends itself to being split into more than one 2_4 week </a:t>
            </a:r>
            <a:r>
              <a:rPr lang="en-US" sz="2200" b="1" dirty="0" err="1">
                <a:cs typeface="Calibri Light"/>
              </a:rPr>
              <a:t>ieration</a:t>
            </a:r>
            <a:r>
              <a:rPr lang="en-US" sz="2200" b="1" dirty="0">
                <a:cs typeface="Calibri Light"/>
              </a:rPr>
              <a:t>.</a:t>
            </a:r>
          </a:p>
        </p:txBody>
      </p:sp>
      <p:grpSp>
        <p:nvGrpSpPr>
          <p:cNvPr id="12" name="Group 11">
            <a:extLst>
              <a:ext uri="{FF2B5EF4-FFF2-40B4-BE49-F238E27FC236}">
                <a16:creationId xmlns:a16="http://schemas.microsoft.com/office/drawing/2014/main" id="{82A54BA0-BEFE-4BA5-A3C1-FE85FE03E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3"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45137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54BAB-3E92-454C-8958-7CD7D0498253}"/>
              </a:ext>
            </a:extLst>
          </p:cNvPr>
          <p:cNvSpPr>
            <a:spLocks noGrp="1"/>
          </p:cNvSpPr>
          <p:nvPr>
            <p:ph type="title"/>
          </p:nvPr>
        </p:nvSpPr>
        <p:spPr>
          <a:xfrm>
            <a:off x="877326" y="792916"/>
            <a:ext cx="10426923" cy="846581"/>
          </a:xfrm>
        </p:spPr>
        <p:txBody>
          <a:bodyPr>
            <a:normAutofit/>
          </a:bodyPr>
          <a:lstStyle/>
          <a:p>
            <a:pPr algn="ctr">
              <a:lnSpc>
                <a:spcPct val="90000"/>
              </a:lnSpc>
            </a:pPr>
            <a:r>
              <a:rPr lang="en-US" dirty="0">
                <a:cs typeface="Calibri"/>
              </a:rPr>
              <a:t>                          VALUES</a:t>
            </a:r>
            <a:endParaRPr lang="en-US">
              <a:cs typeface="Calibri"/>
            </a:endParaRPr>
          </a:p>
        </p:txBody>
      </p:sp>
      <p:sp>
        <p:nvSpPr>
          <p:cNvPr id="11"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Content Placeholder 2">
            <a:extLst>
              <a:ext uri="{FF2B5EF4-FFF2-40B4-BE49-F238E27FC236}">
                <a16:creationId xmlns:a16="http://schemas.microsoft.com/office/drawing/2014/main" id="{D0A538BA-1ABE-4D73-88A9-C04BAA156F0C}"/>
              </a:ext>
            </a:extLst>
          </p:cNvPr>
          <p:cNvGraphicFramePr>
            <a:graphicFrameLocks noGrp="1"/>
          </p:cNvGraphicFramePr>
          <p:nvPr>
            <p:ph idx="1"/>
            <p:extLst>
              <p:ext uri="{D42A27DB-BD31-4B8C-83A1-F6EECF244321}">
                <p14:modId xmlns:p14="http://schemas.microsoft.com/office/powerpoint/2010/main" val="1756442547"/>
              </p:ext>
            </p:extLst>
          </p:nvPr>
        </p:nvGraphicFramePr>
        <p:xfrm>
          <a:off x="877326" y="2599512"/>
          <a:ext cx="10722902" cy="3646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98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03FE6C-E625-45ED-8DC3-79C2F730021B}"/>
              </a:ext>
            </a:extLst>
          </p:cNvPr>
          <p:cNvSpPr>
            <a:spLocks noGrp="1"/>
          </p:cNvSpPr>
          <p:nvPr>
            <p:ph type="title"/>
          </p:nvPr>
        </p:nvSpPr>
        <p:spPr>
          <a:xfrm>
            <a:off x="877326" y="792916"/>
            <a:ext cx="10426923" cy="846581"/>
          </a:xfrm>
        </p:spPr>
        <p:txBody>
          <a:bodyPr>
            <a:normAutofit/>
          </a:bodyPr>
          <a:lstStyle/>
          <a:p>
            <a:pPr algn="ctr">
              <a:lnSpc>
                <a:spcPct val="90000"/>
              </a:lnSpc>
            </a:pPr>
            <a:r>
              <a:rPr lang="en-US" dirty="0">
                <a:cs typeface="Calibri"/>
              </a:rPr>
              <a:t>                       PRINCIPLES</a:t>
            </a:r>
            <a:endParaRPr lang="en-US"/>
          </a:p>
        </p:txBody>
      </p:sp>
      <p:sp>
        <p:nvSpPr>
          <p:cNvPr id="11"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Content Placeholder 2">
            <a:extLst>
              <a:ext uri="{FF2B5EF4-FFF2-40B4-BE49-F238E27FC236}">
                <a16:creationId xmlns:a16="http://schemas.microsoft.com/office/drawing/2014/main" id="{598D2E14-9A24-45FB-9920-45D81ADBAA7E}"/>
              </a:ext>
            </a:extLst>
          </p:cNvPr>
          <p:cNvGraphicFramePr>
            <a:graphicFrameLocks noGrp="1"/>
          </p:cNvGraphicFramePr>
          <p:nvPr>
            <p:ph idx="1"/>
            <p:extLst>
              <p:ext uri="{D42A27DB-BD31-4B8C-83A1-F6EECF244321}">
                <p14:modId xmlns:p14="http://schemas.microsoft.com/office/powerpoint/2010/main" val="1584179192"/>
              </p:ext>
            </p:extLst>
          </p:nvPr>
        </p:nvGraphicFramePr>
        <p:xfrm>
          <a:off x="877326" y="2599512"/>
          <a:ext cx="10722902" cy="3646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32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38AF9-267F-412D-9F9D-CF3AC9B7BB7E}"/>
              </a:ext>
            </a:extLst>
          </p:cNvPr>
          <p:cNvSpPr>
            <a:spLocks noGrp="1"/>
          </p:cNvSpPr>
          <p:nvPr>
            <p:ph type="title"/>
          </p:nvPr>
        </p:nvSpPr>
        <p:spPr>
          <a:xfrm>
            <a:off x="1422399" y="701749"/>
            <a:ext cx="9343065" cy="999460"/>
          </a:xfrm>
        </p:spPr>
        <p:txBody>
          <a:bodyPr>
            <a:normAutofit/>
          </a:bodyPr>
          <a:lstStyle/>
          <a:p>
            <a:pPr algn="ctr"/>
            <a:r>
              <a:rPr lang="en-US" dirty="0">
                <a:cs typeface="Calibri"/>
              </a:rPr>
              <a:t>                              ROLES</a:t>
            </a:r>
            <a:endParaRPr lang="en-US"/>
          </a:p>
        </p:txBody>
      </p:sp>
      <p:sp>
        <p:nvSpPr>
          <p:cNvPr id="7" name="Rectangle 10">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277D6EF9-F142-453D-AA7D-F26459961911}"/>
              </a:ext>
            </a:extLst>
          </p:cNvPr>
          <p:cNvGraphicFramePr>
            <a:graphicFrameLocks noGrp="1"/>
          </p:cNvGraphicFramePr>
          <p:nvPr>
            <p:ph idx="1"/>
            <p:extLst>
              <p:ext uri="{D42A27DB-BD31-4B8C-83A1-F6EECF244321}">
                <p14:modId xmlns:p14="http://schemas.microsoft.com/office/powerpoint/2010/main" val="67187564"/>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0277433"/>
      </p:ext>
    </p:extLst>
  </p:cSld>
  <p:clrMapOvr>
    <a:masterClrMapping/>
  </p:clrMapOvr>
</p:sld>
</file>

<file path=ppt/theme/theme1.xml><?xml version="1.0" encoding="utf-8"?>
<a:theme xmlns:a="http://schemas.openxmlformats.org/drawingml/2006/main" name="BohemianVTI">
  <a:themeElements>
    <a:clrScheme name="AnalogousFromRegularSeedLeftStep">
      <a:dk1>
        <a:srgbClr val="000000"/>
      </a:dk1>
      <a:lt1>
        <a:srgbClr val="FFFFFF"/>
      </a:lt1>
      <a:dk2>
        <a:srgbClr val="1B3029"/>
      </a:dk2>
      <a:lt2>
        <a:srgbClr val="F3F1F0"/>
      </a:lt2>
      <a:accent1>
        <a:srgbClr val="24B0C1"/>
      </a:accent1>
      <a:accent2>
        <a:srgbClr val="16B785"/>
      </a:accent2>
      <a:accent3>
        <a:srgbClr val="23B94C"/>
      </a:accent3>
      <a:accent4>
        <a:srgbClr val="2DBB16"/>
      </a:accent4>
      <a:accent5>
        <a:srgbClr val="73B322"/>
      </a:accent5>
      <a:accent6>
        <a:srgbClr val="A2A714"/>
      </a:accent6>
      <a:hlink>
        <a:srgbClr val="C05244"/>
      </a:hlink>
      <a:folHlink>
        <a:srgbClr val="7F7F7F"/>
      </a:folHlink>
    </a:clrScheme>
    <a:fontScheme name="modern love avenir">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BohemianVTI</vt:lpstr>
      <vt:lpstr>SCRUM</vt:lpstr>
      <vt:lpstr>                        AGENDA</vt:lpstr>
      <vt:lpstr>DEFINITION</vt:lpstr>
      <vt:lpstr>                          VALUES</vt:lpstr>
      <vt:lpstr>                       PRINCIPLES</vt:lpstr>
      <vt:lpstr>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301</cp:revision>
  <dcterms:created xsi:type="dcterms:W3CDTF">2021-09-26T15:34:51Z</dcterms:created>
  <dcterms:modified xsi:type="dcterms:W3CDTF">2021-09-26T16:47:44Z</dcterms:modified>
</cp:coreProperties>
</file>