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38D5-95A7-4235-8C1F-ECA77706BC3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3D5-6582-45BE-BACC-B9B592D1996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38D5-95A7-4235-8C1F-ECA77706BC3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3D5-6582-45BE-BACC-B9B592D199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38D5-95A7-4235-8C1F-ECA77706BC3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3D5-6582-45BE-BACC-B9B592D199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38D5-95A7-4235-8C1F-ECA77706BC3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3D5-6582-45BE-BACC-B9B592D1996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38D5-95A7-4235-8C1F-ECA77706BC3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3D5-6582-45BE-BACC-B9B592D199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38D5-95A7-4235-8C1F-ECA77706BC3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3D5-6582-45BE-BACC-B9B592D199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38D5-95A7-4235-8C1F-ECA77706BC3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3D5-6582-45BE-BACC-B9B592D199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38D5-95A7-4235-8C1F-ECA77706BC3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3D5-6582-45BE-BACC-B9B592D199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38D5-95A7-4235-8C1F-ECA77706BC3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3D5-6582-45BE-BACC-B9B592D199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38D5-95A7-4235-8C1F-ECA77706BC3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3D5-6582-45BE-BACC-B9B592D199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38D5-95A7-4235-8C1F-ECA77706BC3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F3D5-6582-45BE-BACC-B9B592D199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EA438D5-95A7-4235-8C1F-ECA77706BC33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2FCF3D5-6582-45BE-BACC-B9B592D1996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204864"/>
            <a:ext cx="8352928" cy="4392488"/>
          </a:xfrm>
        </p:spPr>
        <p:txBody>
          <a:bodyPr>
            <a:normAutofit/>
          </a:bodyPr>
          <a:lstStyle/>
          <a:p>
            <a:pPr marL="285750" indent="-285750" algn="l" fontAlgn="base">
              <a:buFont typeface="Wingdings" pitchFamily="2" charset="2"/>
              <a:buChar char="v"/>
            </a:pPr>
            <a:r>
              <a:rPr lang="en-IN" dirty="0"/>
              <a:t>As </a:t>
            </a:r>
            <a:r>
              <a:rPr lang="en-IN" dirty="0" smtClean="0"/>
              <a:t>performance testing is a complex and time-taking activity, you can’t test each and every application scenario (unlike </a:t>
            </a:r>
            <a:r>
              <a:rPr lang="en-IN" dirty="0"/>
              <a:t>functional testing) in it. </a:t>
            </a:r>
            <a:endParaRPr lang="en-IN" dirty="0" smtClean="0"/>
          </a:p>
          <a:p>
            <a:pPr marL="285750" indent="-285750" algn="l" fontAlgn="base">
              <a:buFont typeface="Wingdings" pitchFamily="2" charset="2"/>
              <a:buChar char="v"/>
            </a:pPr>
            <a:r>
              <a:rPr lang="en-IN" dirty="0" smtClean="0"/>
              <a:t>You </a:t>
            </a:r>
            <a:r>
              <a:rPr lang="en-IN" dirty="0"/>
              <a:t>select most important scenarios only, which can highlight more performance </a:t>
            </a:r>
            <a:r>
              <a:rPr lang="en-IN"/>
              <a:t>bottlenecks</a:t>
            </a:r>
            <a:r>
              <a:rPr lang="en-IN" smtClean="0"/>
              <a:t>.</a:t>
            </a:r>
            <a:r>
              <a:rPr lang="en-IN" dirty="0"/>
              <a:t> </a:t>
            </a:r>
            <a:endParaRPr lang="en-IN" dirty="0" smtClean="0"/>
          </a:p>
          <a:p>
            <a:pPr marL="285750" indent="-285750" algn="l" fontAlgn="base">
              <a:buFont typeface="Wingdings" pitchFamily="2" charset="2"/>
              <a:buChar char="v"/>
            </a:pPr>
            <a:r>
              <a:rPr lang="en-IN" dirty="0"/>
              <a:t>Missing some of the scenarios or adding some extra scenarios can affect the test and the result. Hence we need to do a proper planning before starting any of the tests</a:t>
            </a:r>
            <a:r>
              <a:rPr lang="en-IN" dirty="0" smtClean="0"/>
              <a:t>.</a:t>
            </a:r>
          </a:p>
          <a:p>
            <a:pPr marL="285750" indent="-285750" algn="l" fontAlgn="base"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Our planning must include the important test scenario, there execution, collecting result (report) and analysis of it.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656184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 Scenario</a:t>
            </a:r>
            <a:endParaRPr lang="en-IN" sz="36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790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764704"/>
            <a:ext cx="7924800" cy="1498178"/>
          </a:xfrm>
        </p:spPr>
        <p:txBody>
          <a:bodyPr/>
          <a:lstStyle/>
          <a:p>
            <a:r>
              <a:rPr lang="en-IN" sz="2000" dirty="0" smtClean="0"/>
              <a:t>these </a:t>
            </a:r>
            <a:r>
              <a:rPr lang="en-IN" sz="2000" dirty="0"/>
              <a:t>points are basically the foundation on which we can prepare the test scenario.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564904"/>
            <a:ext cx="7924800" cy="3744416"/>
          </a:xfrm>
        </p:spPr>
        <p:txBody>
          <a:bodyPr/>
          <a:lstStyle/>
          <a:p>
            <a:pPr fontAlgn="base">
              <a:buFont typeface="Wingdings" pitchFamily="2" charset="2"/>
              <a:buChar char="v"/>
            </a:pPr>
            <a:r>
              <a:rPr lang="en-IN" dirty="0">
                <a:solidFill>
                  <a:srgbClr val="FFC000"/>
                </a:solidFill>
              </a:rPr>
              <a:t>Clear and detailed objective of the test, usually these points are oriented on the aspect of the daily operations we have identified.</a:t>
            </a:r>
          </a:p>
          <a:p>
            <a:pPr fontAlgn="base">
              <a:buFont typeface="Wingdings" pitchFamily="2" charset="2"/>
              <a:buChar char="v"/>
            </a:pPr>
            <a:r>
              <a:rPr lang="en-IN" dirty="0">
                <a:solidFill>
                  <a:srgbClr val="FFC000"/>
                </a:solidFill>
              </a:rPr>
              <a:t>Systems and environments, where the tests are executed and can deliver meaningful results.</a:t>
            </a:r>
          </a:p>
          <a:p>
            <a:pPr fontAlgn="base">
              <a:buFont typeface="Wingdings" pitchFamily="2" charset="2"/>
              <a:buChar char="v"/>
            </a:pPr>
            <a:r>
              <a:rPr lang="en-IN" dirty="0">
                <a:solidFill>
                  <a:srgbClr val="FFC000"/>
                </a:solidFill>
              </a:rPr>
              <a:t>How to monitor the system &amp; instructions on how to interpret the monitoring data gathered throughout the test execution.</a:t>
            </a:r>
          </a:p>
          <a:p>
            <a:pPr fontAlgn="base">
              <a:buFont typeface="Wingdings" pitchFamily="2" charset="2"/>
              <a:buChar char="v"/>
            </a:pPr>
            <a:r>
              <a:rPr lang="en-IN" dirty="0">
                <a:solidFill>
                  <a:srgbClr val="FFC000"/>
                </a:solidFill>
              </a:rPr>
              <a:t>Get test data. Having test data always helps &amp; makes the analysis much easier.</a:t>
            </a:r>
          </a:p>
          <a:p>
            <a:pPr fontAlgn="base">
              <a:buFont typeface="Wingdings" pitchFamily="2" charset="2"/>
              <a:buChar char="v"/>
            </a:pPr>
            <a:r>
              <a:rPr lang="en-IN" dirty="0">
                <a:solidFill>
                  <a:srgbClr val="FFC000"/>
                </a:solidFill>
              </a:rPr>
              <a:t>In the end there should be a clear answer if the objectives have been met.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/>
            </a:r>
            <a:br>
              <a:rPr lang="en-IN" dirty="0">
                <a:solidFill>
                  <a:srgbClr val="FFC000"/>
                </a:solidFill>
              </a:rPr>
            </a:b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9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6" y="116632"/>
            <a:ext cx="8784976" cy="1575048"/>
          </a:xfrm>
        </p:spPr>
        <p:txBody>
          <a:bodyPr/>
          <a:lstStyle/>
          <a:p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Following are few points which will ensure that you are selecting all necessary test scenarios.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5536" y="2132856"/>
            <a:ext cx="8568952" cy="4464496"/>
          </a:xfrm>
        </p:spPr>
        <p:txBody>
          <a:bodyPr>
            <a:normAutofit fontScale="92500"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IN" u="sng" dirty="0">
                <a:solidFill>
                  <a:schemeClr val="tx2"/>
                </a:solidFill>
              </a:rPr>
              <a:t>Business Critical Scenarios </a:t>
            </a:r>
            <a:r>
              <a:rPr lang="en-IN" dirty="0">
                <a:solidFill>
                  <a:schemeClr val="tx2"/>
                </a:solidFill>
              </a:rPr>
              <a:t>– These are the core business related scenarios, like purchasing a product in an E-commerce application.</a:t>
            </a:r>
          </a:p>
          <a:p>
            <a:pPr fontAlgn="base">
              <a:buFont typeface="Wingdings" pitchFamily="2" charset="2"/>
              <a:buChar char="v"/>
            </a:pPr>
            <a:r>
              <a:rPr lang="en-IN" u="sng" dirty="0">
                <a:solidFill>
                  <a:schemeClr val="tx2"/>
                </a:solidFill>
              </a:rPr>
              <a:t>Time Dependent Frequently Accessed Scenarios </a:t>
            </a:r>
            <a:r>
              <a:rPr lang="en-IN" dirty="0">
                <a:solidFill>
                  <a:schemeClr val="tx2"/>
                </a:solidFill>
              </a:rPr>
              <a:t>– These are the scenarios which are very frequently access but only at a particular time, like viewing offer page during festival or any occasion.</a:t>
            </a:r>
          </a:p>
          <a:p>
            <a:pPr fontAlgn="base">
              <a:buFont typeface="Wingdings" pitchFamily="2" charset="2"/>
              <a:buChar char="v"/>
            </a:pPr>
            <a:r>
              <a:rPr lang="en-IN" u="sng" dirty="0">
                <a:solidFill>
                  <a:schemeClr val="tx2"/>
                </a:solidFill>
              </a:rPr>
              <a:t>Resource Intensive Scenarios </a:t>
            </a:r>
            <a:r>
              <a:rPr lang="en-IN" dirty="0">
                <a:solidFill>
                  <a:schemeClr val="tx2"/>
                </a:solidFill>
              </a:rPr>
              <a:t>– Such scenarios which are expected to consume more system resources as compared to others. Like, order placement will be most resource intensive scenario in an E-commerce web application.</a:t>
            </a:r>
          </a:p>
          <a:p>
            <a:pPr fontAlgn="base">
              <a:buFont typeface="Wingdings" pitchFamily="2" charset="2"/>
              <a:buChar char="v"/>
            </a:pPr>
            <a:r>
              <a:rPr lang="en-IN" u="sng" dirty="0">
                <a:solidFill>
                  <a:schemeClr val="tx2"/>
                </a:solidFill>
              </a:rPr>
              <a:t>Company’s clam related Scenarios </a:t>
            </a:r>
            <a:r>
              <a:rPr lang="en-IN" dirty="0">
                <a:solidFill>
                  <a:schemeClr val="tx2"/>
                </a:solidFill>
              </a:rPr>
              <a:t>– These scenarios might not be used very frequently but they can create huge business loss in case of failure. Like, company claims its home page loads within 3 seconds.</a:t>
            </a:r>
          </a:p>
          <a:p>
            <a:pPr fontAlgn="base">
              <a:buFont typeface="Wingdings" pitchFamily="2" charset="2"/>
              <a:buChar char="v"/>
            </a:pPr>
            <a:r>
              <a:rPr lang="en-IN" u="sng" dirty="0">
                <a:solidFill>
                  <a:schemeClr val="tx2"/>
                </a:solidFill>
              </a:rPr>
              <a:t>Most Frequently Accessed Scenarios</a:t>
            </a:r>
            <a:r>
              <a:rPr lang="en-IN" dirty="0">
                <a:solidFill>
                  <a:schemeClr val="tx2"/>
                </a:solidFill>
              </a:rPr>
              <a:t> – Those scenarios which are very frequently accessed by end user, like viewing the page, search </a:t>
            </a:r>
            <a:r>
              <a:rPr lang="en-IN" dirty="0" err="1">
                <a:solidFill>
                  <a:schemeClr val="tx2"/>
                </a:solidFill>
              </a:rPr>
              <a:t>etc</a:t>
            </a:r>
            <a:endParaRPr lang="en-IN" dirty="0">
              <a:solidFill>
                <a:schemeClr val="tx2"/>
              </a:solidFill>
            </a:endParaRPr>
          </a:p>
          <a:p>
            <a:pPr fontAlgn="base">
              <a:buFont typeface="Wingdings" pitchFamily="2" charset="2"/>
              <a:buChar char="v"/>
            </a:pPr>
            <a:r>
              <a:rPr lang="en-IN" u="sng" dirty="0">
                <a:solidFill>
                  <a:schemeClr val="tx2"/>
                </a:solidFill>
              </a:rPr>
              <a:t>Technology Specific Scenarios </a:t>
            </a:r>
            <a:r>
              <a:rPr lang="en-IN" dirty="0">
                <a:solidFill>
                  <a:schemeClr val="tx2"/>
                </a:solidFill>
              </a:rPr>
              <a:t>– These are the scenarios which are specific to application under test selected technology. For example, uploading a file through FTP server could be an example of technology specific scenario.</a:t>
            </a:r>
          </a:p>
          <a:p>
            <a:pPr>
              <a:buFont typeface="Wingdings" pitchFamily="2" charset="2"/>
              <a:buChar char="v"/>
            </a:pP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45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3442394"/>
          </a:xfrm>
        </p:spPr>
        <p:txBody>
          <a:bodyPr/>
          <a:lstStyle/>
          <a:p>
            <a:r>
              <a:rPr lang="en-IN" sz="7200" dirty="0" smtClean="0"/>
              <a:t>THANK YOU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-252536" y="-3267744"/>
            <a:ext cx="7924800" cy="28803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951471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46</TotalTime>
  <Words>350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Horizon</vt:lpstr>
      <vt:lpstr>Performance  Scenario</vt:lpstr>
      <vt:lpstr>these points are basically the foundation on which we can prepare the test scenario.</vt:lpstr>
      <vt:lpstr>Following are few points which will ensure that you are selecting all necessary test scenarios.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 Scenario</dc:title>
  <dc:creator>lenovo1</dc:creator>
  <cp:lastModifiedBy>lenovo1</cp:lastModifiedBy>
  <cp:revision>5</cp:revision>
  <dcterms:created xsi:type="dcterms:W3CDTF">2021-11-21T14:08:06Z</dcterms:created>
  <dcterms:modified xsi:type="dcterms:W3CDTF">2021-11-22T04:33:20Z</dcterms:modified>
</cp:coreProperties>
</file>