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1B0CE-8B0B-1AAF-2AAB-3288DBC032B0}" v="109" dt="2021-10-05T16:40:35.256"/>
    <p1510:client id="{50B5D52D-3F1C-499B-BB7C-B27878FECFB3}" v="74" dt="2021-10-05T15:47:10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Ramesh" userId="S::niharika_ramesh@thbs.com::c9ac272c-8c09-4fce-89b0-081376a763ea" providerId="AD" clId="Web-{38E1B0CE-8B0B-1AAF-2AAB-3288DBC032B0}"/>
    <pc:docChg chg="modSld">
      <pc:chgData name="Niharika Ramesh" userId="S::niharika_ramesh@thbs.com::c9ac272c-8c09-4fce-89b0-081376a763ea" providerId="AD" clId="Web-{38E1B0CE-8B0B-1AAF-2AAB-3288DBC032B0}" dt="2021-10-05T16:40:31.568" v="111" actId="20577"/>
      <pc:docMkLst>
        <pc:docMk/>
      </pc:docMkLst>
      <pc:sldChg chg="modSp">
        <pc:chgData name="Niharika Ramesh" userId="S::niharika_ramesh@thbs.com::c9ac272c-8c09-4fce-89b0-081376a763ea" providerId="AD" clId="Web-{38E1B0CE-8B0B-1AAF-2AAB-3288DBC032B0}" dt="2021-10-05T16:04:11.498" v="21" actId="14100"/>
        <pc:sldMkLst>
          <pc:docMk/>
          <pc:sldMk cId="553726541" sldId="256"/>
        </pc:sldMkLst>
        <pc:spChg chg="mod">
          <ac:chgData name="Niharika Ramesh" userId="S::niharika_ramesh@thbs.com::c9ac272c-8c09-4fce-89b0-081376a763ea" providerId="AD" clId="Web-{38E1B0CE-8B0B-1AAF-2AAB-3288DBC032B0}" dt="2021-10-05T16:01:15.970" v="10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Niharika Ramesh" userId="S::niharika_ramesh@thbs.com::c9ac272c-8c09-4fce-89b0-081376a763ea" providerId="AD" clId="Web-{38E1B0CE-8B0B-1AAF-2AAB-3288DBC032B0}" dt="2021-10-05T16:04:11.498" v="21" actId="14100"/>
          <ac:spMkLst>
            <pc:docMk/>
            <pc:sldMk cId="553726541" sldId="256"/>
            <ac:spMk id="3" creationId="{C4542EAC-8BF3-4BFD-9891-145BC49409C2}"/>
          </ac:spMkLst>
        </pc:spChg>
        <pc:picChg chg="mod">
          <ac:chgData name="Niharika Ramesh" userId="S::niharika_ramesh@thbs.com::c9ac272c-8c09-4fce-89b0-081376a763ea" providerId="AD" clId="Web-{38E1B0CE-8B0B-1AAF-2AAB-3288DBC032B0}" dt="2021-10-05T16:04:06.748" v="20" actId="1076"/>
          <ac:picMkLst>
            <pc:docMk/>
            <pc:sldMk cId="553726541" sldId="256"/>
            <ac:picMk id="5" creationId="{42D2B0ED-1263-4954-A239-C647532CC2BB}"/>
          </ac:picMkLst>
        </pc:picChg>
      </pc:sldChg>
      <pc:sldChg chg="addSp modSp">
        <pc:chgData name="Niharika Ramesh" userId="S::niharika_ramesh@thbs.com::c9ac272c-8c09-4fce-89b0-081376a763ea" providerId="AD" clId="Web-{38E1B0CE-8B0B-1AAF-2AAB-3288DBC032B0}" dt="2021-10-05T16:05:11.236" v="35" actId="20577"/>
        <pc:sldMkLst>
          <pc:docMk/>
          <pc:sldMk cId="1575454562" sldId="257"/>
        </pc:sldMkLst>
        <pc:spChg chg="add mod">
          <ac:chgData name="Niharika Ramesh" userId="S::niharika_ramesh@thbs.com::c9ac272c-8c09-4fce-89b0-081376a763ea" providerId="AD" clId="Web-{38E1B0CE-8B0B-1AAF-2AAB-3288DBC032B0}" dt="2021-10-05T16:05:11.236" v="35" actId="20577"/>
          <ac:spMkLst>
            <pc:docMk/>
            <pc:sldMk cId="1575454562" sldId="257"/>
            <ac:spMk id="2" creationId="{61FC9B9B-8DD8-4DFA-8226-A80D73A0478B}"/>
          </ac:spMkLst>
        </pc:spChg>
        <pc:picChg chg="mod">
          <ac:chgData name="Niharika Ramesh" userId="S::niharika_ramesh@thbs.com::c9ac272c-8c09-4fce-89b0-081376a763ea" providerId="AD" clId="Web-{38E1B0CE-8B0B-1AAF-2AAB-3288DBC032B0}" dt="2021-10-05T16:04:41.984" v="29" actId="1076"/>
          <ac:picMkLst>
            <pc:docMk/>
            <pc:sldMk cId="1575454562" sldId="257"/>
            <ac:picMk id="4" creationId="{CF399E82-C113-4FF1-847C-0422FEAECE6A}"/>
          </ac:picMkLst>
        </pc:picChg>
      </pc:sldChg>
      <pc:sldChg chg="modSp">
        <pc:chgData name="Niharika Ramesh" userId="S::niharika_ramesh@thbs.com::c9ac272c-8c09-4fce-89b0-081376a763ea" providerId="AD" clId="Web-{38E1B0CE-8B0B-1AAF-2AAB-3288DBC032B0}" dt="2021-10-05T16:06:08.162" v="45" actId="20577"/>
        <pc:sldMkLst>
          <pc:docMk/>
          <pc:sldMk cId="3908076971" sldId="258"/>
        </pc:sldMkLst>
        <pc:spChg chg="mod">
          <ac:chgData name="Niharika Ramesh" userId="S::niharika_ramesh@thbs.com::c9ac272c-8c09-4fce-89b0-081376a763ea" providerId="AD" clId="Web-{38E1B0CE-8B0B-1AAF-2AAB-3288DBC032B0}" dt="2021-10-05T16:06:08.162" v="45" actId="20577"/>
          <ac:spMkLst>
            <pc:docMk/>
            <pc:sldMk cId="3908076971" sldId="258"/>
            <ac:spMk id="2" creationId="{1846AF51-BD92-47D5-A2A4-CB1C7146D8BE}"/>
          </ac:spMkLst>
        </pc:spChg>
        <pc:picChg chg="mod">
          <ac:chgData name="Niharika Ramesh" userId="S::niharika_ramesh@thbs.com::c9ac272c-8c09-4fce-89b0-081376a763ea" providerId="AD" clId="Web-{38E1B0CE-8B0B-1AAF-2AAB-3288DBC032B0}" dt="2021-10-05T16:05:19.393" v="37" actId="1076"/>
          <ac:picMkLst>
            <pc:docMk/>
            <pc:sldMk cId="3908076971" sldId="258"/>
            <ac:picMk id="4" creationId="{60C72649-F91E-4DF5-8326-2CE8708CB1F2}"/>
          </ac:picMkLst>
        </pc:picChg>
      </pc:sldChg>
      <pc:sldChg chg="modSp">
        <pc:chgData name="Niharika Ramesh" userId="S::niharika_ramesh@thbs.com::c9ac272c-8c09-4fce-89b0-081376a763ea" providerId="AD" clId="Web-{38E1B0CE-8B0B-1AAF-2AAB-3288DBC032B0}" dt="2021-10-05T16:06:46.383" v="49" actId="20577"/>
        <pc:sldMkLst>
          <pc:docMk/>
          <pc:sldMk cId="3531328059" sldId="259"/>
        </pc:sldMkLst>
        <pc:spChg chg="mod">
          <ac:chgData name="Niharika Ramesh" userId="S::niharika_ramesh@thbs.com::c9ac272c-8c09-4fce-89b0-081376a763ea" providerId="AD" clId="Web-{38E1B0CE-8B0B-1AAF-2AAB-3288DBC032B0}" dt="2021-10-05T16:06:46.383" v="49" actId="20577"/>
          <ac:spMkLst>
            <pc:docMk/>
            <pc:sldMk cId="3531328059" sldId="259"/>
            <ac:spMk id="2" creationId="{FEFF8944-1E5B-4E8C-9209-0AEA133CDB17}"/>
          </ac:spMkLst>
        </pc:spChg>
      </pc:sldChg>
      <pc:sldChg chg="modSp">
        <pc:chgData name="Niharika Ramesh" userId="S::niharika_ramesh@thbs.com::c9ac272c-8c09-4fce-89b0-081376a763ea" providerId="AD" clId="Web-{38E1B0CE-8B0B-1AAF-2AAB-3288DBC032B0}" dt="2021-10-05T16:07:14.698" v="53" actId="20577"/>
        <pc:sldMkLst>
          <pc:docMk/>
          <pc:sldMk cId="3855257425" sldId="260"/>
        </pc:sldMkLst>
        <pc:spChg chg="mod">
          <ac:chgData name="Niharika Ramesh" userId="S::niharika_ramesh@thbs.com::c9ac272c-8c09-4fce-89b0-081376a763ea" providerId="AD" clId="Web-{38E1B0CE-8B0B-1AAF-2AAB-3288DBC032B0}" dt="2021-10-05T16:07:14.698" v="53" actId="20577"/>
          <ac:spMkLst>
            <pc:docMk/>
            <pc:sldMk cId="3855257425" sldId="260"/>
            <ac:spMk id="2" creationId="{B82C5488-98E6-4DCC-981A-E9B6D6AB9758}"/>
          </ac:spMkLst>
        </pc:spChg>
      </pc:sldChg>
      <pc:sldChg chg="modSp">
        <pc:chgData name="Niharika Ramesh" userId="S::niharika_ramesh@thbs.com::c9ac272c-8c09-4fce-89b0-081376a763ea" providerId="AD" clId="Web-{38E1B0CE-8B0B-1AAF-2AAB-3288DBC032B0}" dt="2021-10-05T16:08:35.891" v="58" actId="20577"/>
        <pc:sldMkLst>
          <pc:docMk/>
          <pc:sldMk cId="3434415364" sldId="261"/>
        </pc:sldMkLst>
        <pc:spChg chg="mod">
          <ac:chgData name="Niharika Ramesh" userId="S::niharika_ramesh@thbs.com::c9ac272c-8c09-4fce-89b0-081376a763ea" providerId="AD" clId="Web-{38E1B0CE-8B0B-1AAF-2AAB-3288DBC032B0}" dt="2021-10-05T16:08:35.891" v="58" actId="20577"/>
          <ac:spMkLst>
            <pc:docMk/>
            <pc:sldMk cId="3434415364" sldId="261"/>
            <ac:spMk id="2" creationId="{86A69B7C-3395-4BE1-A4BC-277988B1D062}"/>
          </ac:spMkLst>
        </pc:spChg>
        <pc:picChg chg="mod">
          <ac:chgData name="Niharika Ramesh" userId="S::niharika_ramesh@thbs.com::c9ac272c-8c09-4fce-89b0-081376a763ea" providerId="AD" clId="Web-{38E1B0CE-8B0B-1AAF-2AAB-3288DBC032B0}" dt="2021-10-05T16:07:42.294" v="54" actId="1076"/>
          <ac:picMkLst>
            <pc:docMk/>
            <pc:sldMk cId="3434415364" sldId="261"/>
            <ac:picMk id="4" creationId="{7584250E-E4AD-4F20-8D0C-49A609A4CAAF}"/>
          </ac:picMkLst>
        </pc:picChg>
      </pc:sldChg>
      <pc:sldChg chg="modSp">
        <pc:chgData name="Niharika Ramesh" userId="S::niharika_ramesh@thbs.com::c9ac272c-8c09-4fce-89b0-081376a763ea" providerId="AD" clId="Web-{38E1B0CE-8B0B-1AAF-2AAB-3288DBC032B0}" dt="2021-10-05T16:34:28.403" v="96" actId="20577"/>
        <pc:sldMkLst>
          <pc:docMk/>
          <pc:sldMk cId="3323814600" sldId="262"/>
        </pc:sldMkLst>
        <pc:spChg chg="mod">
          <ac:chgData name="Niharika Ramesh" userId="S::niharika_ramesh@thbs.com::c9ac272c-8c09-4fce-89b0-081376a763ea" providerId="AD" clId="Web-{38E1B0CE-8B0B-1AAF-2AAB-3288DBC032B0}" dt="2021-10-05T16:34:28.403" v="96" actId="20577"/>
          <ac:spMkLst>
            <pc:docMk/>
            <pc:sldMk cId="3323814600" sldId="262"/>
            <ac:spMk id="2" creationId="{437E7F28-194A-497E-B483-CC0859FCBBFD}"/>
          </ac:spMkLst>
        </pc:spChg>
      </pc:sldChg>
      <pc:sldChg chg="modSp">
        <pc:chgData name="Niharika Ramesh" userId="S::niharika_ramesh@thbs.com::c9ac272c-8c09-4fce-89b0-081376a763ea" providerId="AD" clId="Web-{38E1B0CE-8B0B-1AAF-2AAB-3288DBC032B0}" dt="2021-10-05T16:40:31.568" v="111" actId="20577"/>
        <pc:sldMkLst>
          <pc:docMk/>
          <pc:sldMk cId="2838763339" sldId="263"/>
        </pc:sldMkLst>
        <pc:spChg chg="mod">
          <ac:chgData name="Niharika Ramesh" userId="S::niharika_ramesh@thbs.com::c9ac272c-8c09-4fce-89b0-081376a763ea" providerId="AD" clId="Web-{38E1B0CE-8B0B-1AAF-2AAB-3288DBC032B0}" dt="2021-10-05T16:40:31.568" v="111" actId="20577"/>
          <ac:spMkLst>
            <pc:docMk/>
            <pc:sldMk cId="2838763339" sldId="263"/>
            <ac:spMk id="2" creationId="{3BE35F93-EA68-4DD5-8D70-D657355F7D9E}"/>
          </ac:spMkLst>
        </pc:spChg>
        <pc:picChg chg="mod">
          <ac:chgData name="Niharika Ramesh" userId="S::niharika_ramesh@thbs.com::c9ac272c-8c09-4fce-89b0-081376a763ea" providerId="AD" clId="Web-{38E1B0CE-8B0B-1AAF-2AAB-3288DBC032B0}" dt="2021-10-05T16:16:10.188" v="74" actId="1076"/>
          <ac:picMkLst>
            <pc:docMk/>
            <pc:sldMk cId="2838763339" sldId="263"/>
            <ac:picMk id="4" creationId="{D8264899-13B7-4170-B855-0343E4D93E8B}"/>
          </ac:picMkLst>
        </pc:picChg>
      </pc:sldChg>
      <pc:sldChg chg="modSp">
        <pc:chgData name="Niharika Ramesh" userId="S::niharika_ramesh@thbs.com::c9ac272c-8c09-4fce-89b0-081376a763ea" providerId="AD" clId="Web-{38E1B0CE-8B0B-1AAF-2AAB-3288DBC032B0}" dt="2021-10-05T16:38:51.530" v="109" actId="20577"/>
        <pc:sldMkLst>
          <pc:docMk/>
          <pc:sldMk cId="2125301231" sldId="264"/>
        </pc:sldMkLst>
        <pc:spChg chg="mod">
          <ac:chgData name="Niharika Ramesh" userId="S::niharika_ramesh@thbs.com::c9ac272c-8c09-4fce-89b0-081376a763ea" providerId="AD" clId="Web-{38E1B0CE-8B0B-1AAF-2AAB-3288DBC032B0}" dt="2021-10-05T16:38:51.530" v="109" actId="20577"/>
          <ac:spMkLst>
            <pc:docMk/>
            <pc:sldMk cId="2125301231" sldId="264"/>
            <ac:spMk id="2" creationId="{E44C87BB-6580-462E-B373-DC6DA70585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1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0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3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7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7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cs typeface="Calibri Light"/>
              </a:rPr>
              <a:t>GREP COMMANDS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14270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b="1" dirty="0">
                <a:latin typeface="Consolas"/>
              </a:rPr>
              <a:t>-c</a:t>
            </a:r>
            <a:r>
              <a:rPr lang="en-US" dirty="0">
                <a:latin typeface="Consolas"/>
              </a:rPr>
              <a:t> : This prints only a count of the lines that match a pattern
</a:t>
            </a:r>
            <a:r>
              <a:rPr lang="en-US" b="1" dirty="0">
                <a:latin typeface="Consolas"/>
              </a:rPr>
              <a:t>-h :</a:t>
            </a:r>
            <a:r>
              <a:rPr lang="en-US" dirty="0">
                <a:latin typeface="Consolas"/>
              </a:rPr>
              <a:t> Display the matched lines, but do not display the filenames.
</a:t>
            </a:r>
            <a:r>
              <a:rPr lang="en-US" b="1" dirty="0">
                <a:latin typeface="Consolas"/>
              </a:rPr>
              <a:t>-</a:t>
            </a:r>
            <a:r>
              <a:rPr lang="en-US" b="1" dirty="0" err="1">
                <a:latin typeface="Consolas"/>
              </a:rPr>
              <a:t>i</a:t>
            </a:r>
            <a:r>
              <a:rPr lang="en-US" b="1" dirty="0">
                <a:latin typeface="Consolas"/>
              </a:rPr>
              <a:t> :</a:t>
            </a:r>
            <a:r>
              <a:rPr lang="en-US" dirty="0">
                <a:latin typeface="Consolas"/>
              </a:rPr>
              <a:t> Ignores, case for matching</a:t>
            </a: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2D2B0ED-1263-4954-A239-C647532C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27" y="2855838"/>
            <a:ext cx="8290347" cy="37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F399E82-C113-4FF1-847C-0422FEAEC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999" y="2842244"/>
            <a:ext cx="5830114" cy="335326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FC9B9B-8DD8-4DFA-8226-A80D73A0478B}"/>
              </a:ext>
            </a:extLst>
          </p:cNvPr>
          <p:cNvSpPr txBox="1"/>
          <p:nvPr/>
        </p:nvSpPr>
        <p:spPr>
          <a:xfrm>
            <a:off x="928778" y="914400"/>
            <a:ext cx="84078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/>
                <a:cs typeface="Calibri"/>
              </a:rPr>
              <a:t>-A n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b="1" dirty="0">
                <a:latin typeface="Consolas"/>
                <a:cs typeface="Calibri"/>
              </a:rPr>
              <a:t>:</a:t>
            </a:r>
            <a:r>
              <a:rPr lang="en-US" dirty="0">
                <a:latin typeface="Consolas"/>
                <a:cs typeface="Calibri"/>
              </a:rPr>
              <a:t> Prints searched line and </a:t>
            </a:r>
            <a:r>
              <a:rPr lang="en-US" dirty="0" err="1">
                <a:latin typeface="Consolas"/>
                <a:cs typeface="Calibri"/>
              </a:rPr>
              <a:t>nlines</a:t>
            </a:r>
            <a:r>
              <a:rPr lang="en-US" dirty="0">
                <a:latin typeface="Consolas"/>
                <a:cs typeface="Calibri"/>
              </a:rPr>
              <a:t> after the result.
</a:t>
            </a:r>
            <a:r>
              <a:rPr lang="en-US" b="1" dirty="0">
                <a:latin typeface="Consolas"/>
                <a:cs typeface="Calibri"/>
              </a:rPr>
              <a:t>-B n :</a:t>
            </a:r>
            <a:r>
              <a:rPr lang="en-US" dirty="0">
                <a:latin typeface="Consolas"/>
                <a:cs typeface="Calibri"/>
              </a:rPr>
              <a:t> Prints searched line and n line before the result.
</a:t>
            </a:r>
            <a:r>
              <a:rPr lang="en-US" b="1" dirty="0">
                <a:latin typeface="Consolas"/>
                <a:cs typeface="Calibri"/>
              </a:rPr>
              <a:t>-C n :</a:t>
            </a:r>
            <a:r>
              <a:rPr lang="en-US" dirty="0">
                <a:latin typeface="Consolas"/>
                <a:cs typeface="Calibri"/>
              </a:rPr>
              <a:t> Prints searched line and n lines after before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5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AF51-BD92-47D5-A2A4-CB1C7146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73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onsolas"/>
              </a:rPr>
              <a:t>-l :</a:t>
            </a:r>
            <a:r>
              <a:rPr lang="en-US" sz="1800" dirty="0">
                <a:latin typeface="Consolas"/>
              </a:rPr>
              <a:t> Displays list of a filenames only.</a:t>
            </a:r>
            <a:br>
              <a:rPr lang="en-US" sz="1800" dirty="0">
                <a:latin typeface="Consolas"/>
              </a:rPr>
            </a:br>
            <a:r>
              <a:rPr lang="en-US" sz="1800" b="1" dirty="0">
                <a:latin typeface="Consolas"/>
              </a:rPr>
              <a:t>-c</a:t>
            </a:r>
            <a:r>
              <a:rPr lang="en-US" sz="1800" dirty="0">
                <a:latin typeface="Consolas"/>
              </a:rPr>
              <a:t> : This prints only a count of the lines that match a pattern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0C72649-F91E-4DF5-8326-2CE8708CB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55" y="2133046"/>
            <a:ext cx="6984341" cy="3923401"/>
          </a:xfrm>
        </p:spPr>
      </p:pic>
    </p:spTree>
    <p:extLst>
      <p:ext uri="{BB962C8B-B14F-4D97-AF65-F5344CB8AC3E}">
        <p14:creationId xmlns:p14="http://schemas.microsoft.com/office/powerpoint/2010/main" val="390807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8944-1E5B-4E8C-9209-0AEA133C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Consolas"/>
              </a:rPr>
              <a:t>-w :</a:t>
            </a:r>
            <a:r>
              <a:rPr lang="en-US" sz="1800" dirty="0">
                <a:latin typeface="Consolas"/>
              </a:rPr>
              <a:t> Match whole word
</a:t>
            </a:r>
            <a:r>
              <a:rPr lang="en-US" sz="1800" b="1" dirty="0">
                <a:latin typeface="Consolas"/>
              </a:rPr>
              <a:t>-o :</a:t>
            </a:r>
            <a:r>
              <a:rPr lang="en-US" sz="1800" dirty="0">
                <a:latin typeface="Consolas"/>
              </a:rPr>
              <a:t> Print only the matched parts of a matching line,
 with each such part on a separate output line.</a:t>
            </a:r>
            <a:endParaRPr lang="en-US" sz="1800" dirty="0"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1EB64C0-48D7-4F7F-B719-0DA1FF451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604" y="2520157"/>
            <a:ext cx="6203471" cy="3724275"/>
          </a:xfrm>
        </p:spPr>
      </p:pic>
    </p:spTree>
    <p:extLst>
      <p:ext uri="{BB962C8B-B14F-4D97-AF65-F5344CB8AC3E}">
        <p14:creationId xmlns:p14="http://schemas.microsoft.com/office/powerpoint/2010/main" val="35313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5488-98E6-4DCC-981A-E9B6D6AB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Consolas"/>
              </a:rPr>
              <a:t>-n :</a:t>
            </a:r>
            <a:r>
              <a:rPr lang="en-US" sz="1800" dirty="0">
                <a:latin typeface="Consolas"/>
              </a:rPr>
              <a:t> Display the matched lines and their line numbers.
</a:t>
            </a:r>
            <a:r>
              <a:rPr lang="en-US" sz="1800" b="1" dirty="0">
                <a:latin typeface="Consolas"/>
              </a:rPr>
              <a:t>-v :</a:t>
            </a:r>
            <a:r>
              <a:rPr lang="en-US" sz="1800" dirty="0">
                <a:latin typeface="Consolas"/>
              </a:rPr>
              <a:t> This prints out all the lines that do not matches the pattern</a:t>
            </a:r>
            <a:endParaRPr lang="en-US" sz="1800" dirty="0"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744EA9D-4098-462E-A8E6-4BB2896C2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838" y="2358002"/>
            <a:ext cx="5544324" cy="3286584"/>
          </a:xfrm>
        </p:spPr>
      </p:pic>
    </p:spTree>
    <p:extLst>
      <p:ext uri="{BB962C8B-B14F-4D97-AF65-F5344CB8AC3E}">
        <p14:creationId xmlns:p14="http://schemas.microsoft.com/office/powerpoint/2010/main" val="385525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9B7C-3395-4BE1-A4BC-277988B1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Consolas"/>
              </a:rPr>
              <a:t>-e exp :</a:t>
            </a:r>
            <a:r>
              <a:rPr lang="en-US" sz="1800" dirty="0">
                <a:latin typeface="Consolas"/>
              </a:rPr>
              <a:t> Specifies expression with this option. Can use multiple times.
</a:t>
            </a:r>
            <a:r>
              <a:rPr lang="en-US" sz="1800" b="1" dirty="0">
                <a:latin typeface="Consolas"/>
              </a:rPr>
              <a:t>-f file :</a:t>
            </a:r>
            <a:r>
              <a:rPr lang="en-US" sz="1800" dirty="0">
                <a:latin typeface="Consolas"/>
              </a:rPr>
              <a:t> Takes patterns from file, one per line.
</a:t>
            </a:r>
            <a:r>
              <a:rPr lang="en-US" sz="1800" b="1" dirty="0">
                <a:latin typeface="Consolas"/>
              </a:rPr>
              <a:t>-E :</a:t>
            </a:r>
            <a:r>
              <a:rPr lang="en-US" sz="1800" dirty="0">
                <a:latin typeface="Consolas"/>
              </a:rPr>
              <a:t> Treats pattern as an extended regular expression (ERE)</a:t>
            </a:r>
            <a:endParaRPr lang="en-US" sz="1800" dirty="0"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584250E-E4AD-4F20-8D0C-49A609A4C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487" y="2681991"/>
            <a:ext cx="6127630" cy="3256831"/>
          </a:xfrm>
        </p:spPr>
      </p:pic>
    </p:spTree>
    <p:extLst>
      <p:ext uri="{BB962C8B-B14F-4D97-AF65-F5344CB8AC3E}">
        <p14:creationId xmlns:p14="http://schemas.microsoft.com/office/powerpoint/2010/main" val="343441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5F93-EA68-4DD5-8D70-D657355F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6242"/>
          </a:xfrm>
        </p:spPr>
        <p:txBody>
          <a:bodyPr>
            <a:normAutofit/>
          </a:bodyPr>
          <a:lstStyle/>
          <a:p>
            <a:r>
              <a:rPr lang="en-US" sz="2000" b="1" dirty="0">
                <a:ea typeface="+mj-lt"/>
                <a:cs typeface="+mj-lt"/>
              </a:rPr>
              <a:t>-d </a:t>
            </a:r>
            <a:r>
              <a:rPr lang="en-US" sz="2000" dirty="0">
                <a:ea typeface="+mj-lt"/>
                <a:cs typeface="+mj-lt"/>
              </a:rPr>
              <a:t>: delete characters in the first set from the output.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b="1" dirty="0">
                <a:latin typeface="Consolas"/>
                <a:ea typeface="+mj-lt"/>
                <a:cs typeface="+mj-lt"/>
              </a:rPr>
              <a:t>tr –d :</a:t>
            </a:r>
            <a:r>
              <a:rPr lang="en-US" sz="2000" dirty="0">
                <a:ea typeface="+mj-lt"/>
                <a:cs typeface="+mj-lt"/>
              </a:rPr>
              <a:t>flag to delete characters, for example to remove the spaces in the domain names using the following command.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b="1" dirty="0">
                <a:latin typeface="Consolas"/>
                <a:ea typeface="+mj-lt"/>
                <a:cs typeface="+mj-lt"/>
              </a:rPr>
              <a:t>tr [a-z] [A-Z]:</a:t>
            </a:r>
            <a:r>
              <a:rPr lang="en-US" sz="2000" dirty="0">
                <a:ea typeface="+mj-lt"/>
                <a:cs typeface="+mj-lt"/>
              </a:rPr>
              <a:t>command to change all lower case letters to upper case in a file as shown.</a:t>
            </a:r>
            <a:br>
              <a:rPr lang="en-US" sz="2000" dirty="0">
                <a:ea typeface="+mj-lt"/>
                <a:cs typeface="+mj-lt"/>
              </a:rPr>
            </a:br>
            <a:endParaRPr lang="en-US" sz="2000" dirty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8264899-13B7-4170-B855-0343E4D93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801" y="2544599"/>
            <a:ext cx="6423983" cy="4192976"/>
          </a:xfrm>
        </p:spPr>
      </p:pic>
    </p:spTree>
    <p:extLst>
      <p:ext uri="{BB962C8B-B14F-4D97-AF65-F5344CB8AC3E}">
        <p14:creationId xmlns:p14="http://schemas.microsoft.com/office/powerpoint/2010/main" val="283876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28-194A-497E-B483-CC0859FC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>
                <a:ea typeface="+mj-lt"/>
                <a:cs typeface="+mj-lt"/>
              </a:rPr>
              <a:t>-c : complements the set of characters in </a:t>
            </a:r>
            <a:r>
              <a:rPr lang="en-US" sz="2000" dirty="0" err="1">
                <a:ea typeface="+mj-lt"/>
                <a:cs typeface="+mj-lt"/>
              </a:rPr>
              <a:t>string.i.e</a:t>
            </a:r>
            <a:r>
              <a:rPr lang="en-US" sz="2000" dirty="0">
                <a:ea typeface="+mj-lt"/>
                <a:cs typeface="+mj-lt"/>
              </a:rPr>
              <a:t>., operations apply to characters not in the given set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latin typeface="Consolas"/>
                <a:cs typeface="Calibri Light"/>
              </a:rPr>
              <a:t>tr '{}' '()' &lt; </a:t>
            </a:r>
            <a:r>
              <a:rPr lang="en-US" sz="2000" dirty="0" err="1">
                <a:latin typeface="Consolas"/>
                <a:cs typeface="Calibri Light"/>
              </a:rPr>
              <a:t>inputfile</a:t>
            </a:r>
            <a:r>
              <a:rPr lang="en-US" sz="2000" dirty="0">
                <a:latin typeface="Consolas"/>
                <a:cs typeface="Calibri Light"/>
              </a:rPr>
              <a:t> &gt; </a:t>
            </a:r>
            <a:r>
              <a:rPr lang="en-US" sz="2000" dirty="0" err="1">
                <a:latin typeface="Consolas"/>
                <a:cs typeface="Calibri Light"/>
              </a:rPr>
              <a:t>outputfile</a:t>
            </a:r>
            <a:r>
              <a:rPr lang="en-US" sz="2000" dirty="0">
                <a:latin typeface="Consolas"/>
                <a:cs typeface="Calibri Light"/>
              </a:rPr>
              <a:t>:</a:t>
            </a:r>
            <a:r>
              <a:rPr lang="en-US" sz="2000" dirty="0">
                <a:ea typeface="+mj-lt"/>
                <a:cs typeface="+mj-lt"/>
              </a:rPr>
              <a:t> we will translate braces in a file with parenthesis.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latin typeface="Consolas"/>
                <a:cs typeface="Calibri Light"/>
              </a:rPr>
              <a:t>$ echo "This is for testing" | tr [:space:] '\</a:t>
            </a:r>
            <a:r>
              <a:rPr lang="en-US" sz="2000" dirty="0" err="1">
                <a:latin typeface="Consolas"/>
                <a:cs typeface="Calibri Light"/>
              </a:rPr>
              <a:t>t':</a:t>
            </a:r>
            <a:r>
              <a:rPr lang="en-US" sz="2000" dirty="0" err="1">
                <a:ea typeface="+mj-lt"/>
                <a:cs typeface="+mj-lt"/>
              </a:rPr>
              <a:t>command</a:t>
            </a:r>
            <a:r>
              <a:rPr lang="en-US" sz="2000" dirty="0">
                <a:ea typeface="+mj-lt"/>
                <a:cs typeface="+mj-lt"/>
              </a:rPr>
              <a:t> will translate all the white-space to tabs</a:t>
            </a:r>
            <a:endParaRPr lang="en-US" sz="2000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912DF7-2992-4FE3-9E49-29C98A1CB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825" y="2539207"/>
            <a:ext cx="6654200" cy="4290024"/>
          </a:xfrm>
        </p:spPr>
      </p:pic>
    </p:spTree>
    <p:extLst>
      <p:ext uri="{BB962C8B-B14F-4D97-AF65-F5344CB8AC3E}">
        <p14:creationId xmlns:p14="http://schemas.microsoft.com/office/powerpoint/2010/main" val="332381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87BB-6580-462E-B373-DC6DA705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/>
              </a:rPr>
              <a:t>echo "my username is 432234" | tr -cd [:digit:]:</a:t>
            </a:r>
            <a:r>
              <a:rPr lang="en-US" sz="2000" dirty="0">
                <a:ea typeface="+mj-lt"/>
                <a:cs typeface="+mj-lt"/>
              </a:rPr>
              <a:t>to remove all characters except digits.</a:t>
            </a:r>
            <a:endParaRPr lang="en-US" sz="2000" dirty="0"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0A54BCE-4866-45D3-9A9F-A2334AF0C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213" y="3553619"/>
            <a:ext cx="7396971" cy="2131802"/>
          </a:xfrm>
        </p:spPr>
      </p:pic>
    </p:spTree>
    <p:extLst>
      <p:ext uri="{BB962C8B-B14F-4D97-AF65-F5344CB8AC3E}">
        <p14:creationId xmlns:p14="http://schemas.microsoft.com/office/powerpoint/2010/main" val="212530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GREP COMMANDS</vt:lpstr>
      <vt:lpstr>PowerPoint Presentation</vt:lpstr>
      <vt:lpstr>-l : Displays list of a filenames only. -c : This prints only a count of the lines that match a pattern</vt:lpstr>
      <vt:lpstr>-w : Match whole word
-o : Print only the matched parts of a matching line,
 with each such part on a separate output line.</vt:lpstr>
      <vt:lpstr>-n : Display the matched lines and their line numbers.
-v : This prints out all the lines that do not matches the pattern</vt:lpstr>
      <vt:lpstr>-e exp : Specifies expression with this option. Can use multiple times.
-f file : Takes patterns from file, one per line.
-E : Treats pattern as an extended regular expression (ERE)</vt:lpstr>
      <vt:lpstr>-d : delete characters in the first set from the output. tr –d :flag to delete characters, for example to remove the spaces in the domain names using the following command. tr [a-z] [A-Z]:command to change all lower case letters to upper case in a file as shown. </vt:lpstr>
      <vt:lpstr>-c : complements the set of characters in string.i.e., operations apply to characters not in the given set tr '{}' '()' &lt; inputfile &gt; outputfile: we will translate braces in a file with parenthesis. $ echo "This is for testing" | tr [:space:] '\t':command will translate all the white-space to tabs</vt:lpstr>
      <vt:lpstr>echo "my username is 432234" | tr -cd [:digit:]:to remove all characters except digits.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95</cp:revision>
  <dcterms:created xsi:type="dcterms:W3CDTF">2021-10-05T15:25:45Z</dcterms:created>
  <dcterms:modified xsi:type="dcterms:W3CDTF">2021-10-05T16:40:41Z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