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754AC-A85D-4772-B7F0-1556CAD1D33F}" v="840" dt="2021-09-30T16:59:2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1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7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7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351" y="302027"/>
            <a:ext cx="8991600" cy="1645920"/>
          </a:xfrm>
        </p:spPr>
        <p:txBody>
          <a:bodyPr/>
          <a:lstStyle/>
          <a:p>
            <a:r>
              <a:rPr lang="en-US" dirty="0"/>
              <a:t>UNIX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30" y="2641640"/>
            <a:ext cx="11589272" cy="3985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Cd = It is used to change the current directory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Cd .. = to navigate up one directory</a:t>
            </a:r>
          </a:p>
          <a:p>
            <a:pPr algn="l"/>
            <a:r>
              <a:rPr lang="en-US">
                <a:ea typeface="+mn-lt"/>
                <a:cs typeface="+mn-lt"/>
              </a:rPr>
              <a:t>Cd ~ = it displays the home directory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dirty="0" err="1">
                <a:ea typeface="+mn-lt"/>
                <a:cs typeface="+mn-lt"/>
              </a:rPr>
              <a:t>Pwd</a:t>
            </a:r>
            <a:r>
              <a:rPr lang="en-US" dirty="0">
                <a:ea typeface="+mn-lt"/>
                <a:cs typeface="+mn-lt"/>
              </a:rPr>
              <a:t> = it prints the path of the working directory</a:t>
            </a:r>
          </a:p>
          <a:p>
            <a:pPr algn="l"/>
            <a:r>
              <a:rPr lang="en-US">
                <a:ea typeface="+mn-lt"/>
                <a:cs typeface="+mn-lt"/>
              </a:rPr>
              <a:t>Cd /= used to change the directory to root directory</a:t>
            </a:r>
            <a:endParaRPr lang="en-US" dirty="0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Cd . =used to indicate the current directory</a:t>
            </a:r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15822C2-C581-4A8C-87B1-37F8EB3A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2088011"/>
            <a:ext cx="6006859" cy="42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400E-8D09-4361-BC31-B94AE495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08" y="245825"/>
            <a:ext cx="10231388" cy="30002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B47CDC-C68C-4485-8761-ACA43F05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72" y="3428799"/>
            <a:ext cx="9986973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Echo = used to display the line of text that are passed an argument</a:t>
            </a:r>
          </a:p>
          <a:p>
            <a:pPr marL="0" indent="0">
              <a:buNone/>
            </a:pPr>
            <a:r>
              <a:rPr lang="en-US" dirty="0"/>
              <a:t>Sudo -I = used as prefix of some commands that only superuser are allowed to run</a:t>
            </a:r>
          </a:p>
          <a:p>
            <a:pPr marL="0" indent="0">
              <a:buNone/>
            </a:pPr>
            <a:r>
              <a:rPr lang="en-US" dirty="0"/>
              <a:t>Exit= used to exit the current directory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0" descr="Text&#10;&#10;Description automatically generated">
            <a:extLst>
              <a:ext uri="{FF2B5EF4-FFF2-40B4-BE49-F238E27FC236}">
                <a16:creationId xmlns:a16="http://schemas.microsoft.com/office/drawing/2014/main" id="{679E608C-AD51-49EB-9294-F89B8215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57" y="250609"/>
            <a:ext cx="9429029" cy="28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561D-6803-492B-8B44-B084A017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92054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8F33ACB-B9A3-43AB-882D-69D533F3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252649"/>
            <a:ext cx="9054859" cy="24708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EAB6E-59C9-44FD-99DE-B246AFE5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2719"/>
            <a:ext cx="10515600" cy="3014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Ls = it lists the directory contents of files and directories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Ls –a= hidden files start with dot symbol they are not visible in the regular directory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Ls –A = used to show the hidden files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Ls –</a:t>
            </a:r>
            <a:r>
              <a:rPr lang="en-US" dirty="0" err="1">
                <a:cs typeface="Calibri"/>
              </a:rPr>
              <a:t>lh</a:t>
            </a:r>
            <a:r>
              <a:rPr lang="en-US" dirty="0">
                <a:cs typeface="Calibri"/>
              </a:rPr>
              <a:t> = used to show the files in human readable form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Ls –f= it classifies the file with different special character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1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580-2311-4952-93A2-D393B4F4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345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5" descr="Calendar&#10;&#10;Description automatically generated">
            <a:extLst>
              <a:ext uri="{FF2B5EF4-FFF2-40B4-BE49-F238E27FC236}">
                <a16:creationId xmlns:a16="http://schemas.microsoft.com/office/drawing/2014/main" id="{323E8301-A6B6-49A5-85F1-235FF483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0" y="413478"/>
            <a:ext cx="8968595" cy="34718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C498DB-B21C-4F87-B9CC-A17BCED1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4794"/>
            <a:ext cx="10515600" cy="2467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Ls –</a:t>
            </a:r>
            <a:r>
              <a:rPr lang="en-US" dirty="0" err="1">
                <a:cs typeface="Calibri"/>
              </a:rPr>
              <a:t>lt</a:t>
            </a:r>
            <a:r>
              <a:rPr lang="en-US" dirty="0">
                <a:cs typeface="Calibri"/>
              </a:rPr>
              <a:t> = to sort the filenames displayed in the ordered of last modification time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Ls </a:t>
            </a:r>
            <a:r>
              <a:rPr lang="en-US" dirty="0" err="1">
                <a:cs typeface="Calibri"/>
              </a:rPr>
              <a:t>ltr</a:t>
            </a:r>
            <a:r>
              <a:rPr lang="en-US" dirty="0">
                <a:cs typeface="Calibri"/>
              </a:rPr>
              <a:t> = it displays the list files with </a:t>
            </a:r>
            <a:r>
              <a:rPr lang="en-US" dirty="0" err="1">
                <a:cs typeface="Calibri"/>
              </a:rPr>
              <a:t>ionode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80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B353-259C-4C69-B626-587CD6BF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9" y="3556899"/>
            <a:ext cx="10515600" cy="2590770"/>
          </a:xfrm>
        </p:spPr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Help = help commands is useful as it name says help you to </a:t>
            </a:r>
            <a:r>
              <a:rPr lang="en-US" sz="2400" dirty="0" err="1">
                <a:cs typeface="Calibri Light"/>
              </a:rPr>
              <a:t>larn</a:t>
            </a:r>
            <a:r>
              <a:rPr lang="en-US" sz="2400" dirty="0">
                <a:cs typeface="Calibri Light"/>
              </a:rPr>
              <a:t> about any built –in command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who = used to get information about current logged inn user or system</a:t>
            </a:r>
            <a:br>
              <a:rPr lang="en-US" sz="2400" dirty="0">
                <a:cs typeface="Calibri Light"/>
              </a:rPr>
            </a:br>
            <a:r>
              <a:rPr lang="en-US" sz="2400" dirty="0" err="1">
                <a:cs typeface="Calibri Light"/>
              </a:rPr>
              <a:t>whoami</a:t>
            </a:r>
            <a:r>
              <a:rPr lang="en-US" sz="2400" dirty="0">
                <a:cs typeface="Calibri Light"/>
              </a:rPr>
              <a:t> = it is a basically concatenation of the strings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115F315-7782-48CE-A627-B2AF12A28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90" y="215360"/>
            <a:ext cx="5455257" cy="308613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FC22C2-8DAD-4D69-9241-66122303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4" y="220038"/>
            <a:ext cx="6294406" cy="31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FFD3-F791-41C6-B95A-908643E2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9314"/>
            <a:ext cx="10515600" cy="3381524"/>
          </a:xfrm>
        </p:spPr>
        <p:txBody>
          <a:bodyPr/>
          <a:lstStyle/>
          <a:p>
            <a:r>
              <a:rPr lang="en-US" sz="2400" dirty="0">
                <a:cs typeface="Calibri Light"/>
              </a:rPr>
              <a:t>Cat –s filename= reads data from the given in the command 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cat –E= it shows the $ symbol at the line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cat –t filename= useful to know where tab used</a:t>
            </a:r>
            <a:br>
              <a:rPr lang="en-US" sz="2400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70D7EC0-42A7-4EBF-934D-AE38EE9AC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84" y="215360"/>
            <a:ext cx="6806135" cy="2755452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6FF25C-9F4C-4D16-851B-22DB0A4C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6" y="214936"/>
            <a:ext cx="5216105" cy="28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2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BDF8-4DAA-46A8-A4A9-97062123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85" y="3715051"/>
            <a:ext cx="10515600" cy="2835185"/>
          </a:xfrm>
        </p:spPr>
        <p:txBody>
          <a:bodyPr/>
          <a:lstStyle/>
          <a:p>
            <a:r>
              <a:rPr lang="en-US" sz="2400" dirty="0">
                <a:cs typeface="Calibri Light"/>
              </a:rPr>
              <a:t>Cat filename &gt; </a:t>
            </a:r>
            <a:r>
              <a:rPr lang="en-US" sz="2400" dirty="0" err="1">
                <a:cs typeface="Calibri Light"/>
              </a:rPr>
              <a:t>newfile</a:t>
            </a:r>
            <a:r>
              <a:rPr lang="en-US" sz="2400" dirty="0">
                <a:cs typeface="Calibri Light"/>
              </a:rPr>
              <a:t>=it reads data from the given in the command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cat file1.file2= it reads data from the all the files given in the command and gives their content as output in line order</a:t>
            </a:r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FBFD27E1-1219-4E23-9B83-F9DEA5D8D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579" y="114720"/>
            <a:ext cx="8586768" cy="3316168"/>
          </a:xfrm>
        </p:spPr>
      </p:pic>
    </p:spTree>
    <p:extLst>
      <p:ext uri="{BB962C8B-B14F-4D97-AF65-F5344CB8AC3E}">
        <p14:creationId xmlns:p14="http://schemas.microsoft.com/office/powerpoint/2010/main" val="27727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UNIX COMMANDS</vt:lpstr>
      <vt:lpstr>PowerPoint Presentation</vt:lpstr>
      <vt:lpstr>PowerPoint Presentation</vt:lpstr>
      <vt:lpstr>PowerPoint Presentation</vt:lpstr>
      <vt:lpstr>Help = help commands is useful as it name says help you to larn about any built –in command who = used to get information about current logged inn user or system whoami = it is a basically concatenation of the strings</vt:lpstr>
      <vt:lpstr>Cat –s filename= reads data from the given in the command  cat –E= it shows the $ symbol at the line cat –t filename= useful to know where tab used </vt:lpstr>
      <vt:lpstr>Cat filename &gt; newfile=it reads data from the given in the command cat file1.file2= it reads data from the all the files given in the command and gives their content as output in line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2021-09-30T16:21:43Z</dcterms:created>
  <dcterms:modified xsi:type="dcterms:W3CDTF">2021-09-30T16:59:33Z</dcterms:modified>
</cp:coreProperties>
</file>