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88" r:id="rId7"/>
    <p:sldId id="271" r:id="rId8"/>
    <p:sldId id="269" r:id="rId9"/>
    <p:sldId id="289" r:id="rId10"/>
    <p:sldId id="283" r:id="rId11"/>
    <p:sldId id="284" r:id="rId12"/>
    <p:sldId id="285" r:id="rId13"/>
    <p:sldId id="287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A8E4C-E3C0-4766-8CDE-0C2AA0237BFB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4244-D1BA-4935-AE38-CFE737664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4244-D1BA-4935-AE38-CFE737664F50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D003E5-BA12-4B28-872F-875321B5C630}" type="datetimeFigureOut">
              <a:rPr lang="en-IN" smtClean="0"/>
              <a:pPr/>
              <a:t>15-09-2017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8FC2BC8-4940-4306-B15D-9DC1B572EA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ny\Downloads\3d matter\3D passwo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 flipV="1">
            <a:off x="-828600" y="3284984"/>
            <a:ext cx="360040" cy="7200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224" y="4941168"/>
            <a:ext cx="2555776" cy="191683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S.Niharika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M. Sai Anusha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II year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, CSE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Pragati Engineering college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ony\Downloads\3d matter\11510935-Laptop-with-steel-security-lock-Password-3d-Stock-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9509" y="3789040"/>
            <a:ext cx="2244491" cy="306896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1538" y="381000"/>
            <a:ext cx="7843862" cy="762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3D Passwords Advantages 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57224" y="1428736"/>
            <a:ext cx="7130752" cy="410445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Flexibility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:3D Passwords allows Multifactor authentication biometric , textual passwords can be embedded in 3D password technology.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unbreakable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This scenario provides almost unlimited passwords possibility.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Ease to Memorize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can be remembered in the form of short story.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Respect of Privacy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Organizers can select authentication schemes that respect users privacy.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Sony\Downloads\3d matter\17433555-3d-people-man-person-with-a-gold-key--Stock-Photo-passwo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289236">
            <a:off x="5971557" y="4721556"/>
            <a:ext cx="2055070" cy="128134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8610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54B22"/>
                </a:solidFill>
              </a:rPr>
              <a:t>3D Password Application Areas</a:t>
            </a:r>
            <a:endParaRPr lang="en-US" sz="4000" b="1" dirty="0">
              <a:solidFill>
                <a:srgbClr val="154B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71612"/>
            <a:ext cx="8183880" cy="4191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Critical Servers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Nuclear and military Stations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Airplanes and Jet Fighters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ATMs, Desktop and Laptop Logins, Web Authentication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40568" y="6237312"/>
            <a:ext cx="288032" cy="23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mages (17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789040"/>
            <a:ext cx="3282608" cy="28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1643050"/>
            <a:ext cx="6784032" cy="37861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97000"/>
              <a:buFont typeface="Times New Roman" pitchFamily="18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authentication can be improved with 3d password ,because the unauthorized person may not interact with same object at a particular location as the legitimate user.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97000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97000"/>
              <a:buFont typeface="Times New Roman" pitchFamily="18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difficult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crack ,because it has no fixed number of steps and a particular procedure.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97000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97000"/>
              <a:buFont typeface="Times New Roman" pitchFamily="18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Added with biometrics and token verification this schema becomes almost unbreakable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0100" y="381000"/>
            <a:ext cx="400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74" name="Picture 2" descr="Privacy Policy, Usb, Security, Password, Data Back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3690"/>
            <a:ext cx="2123728" cy="278431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thank-you-sig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download (1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76600" y="4495800"/>
            <a:ext cx="37338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Existing system</a:t>
            </a:r>
          </a:p>
          <a:p>
            <a:r>
              <a:rPr lang="en-IN" dirty="0" smtClean="0"/>
              <a:t>Implementation</a:t>
            </a:r>
          </a:p>
          <a:p>
            <a:r>
              <a:rPr lang="en-IN" dirty="0" smtClean="0"/>
              <a:t>Working</a:t>
            </a:r>
          </a:p>
          <a:p>
            <a:r>
              <a:rPr lang="en-IN" dirty="0" smtClean="0"/>
              <a:t>Virtual environment</a:t>
            </a:r>
          </a:p>
          <a:p>
            <a:r>
              <a:rPr lang="en-IN" dirty="0" smtClean="0"/>
              <a:t>Advantages</a:t>
            </a:r>
          </a:p>
          <a:p>
            <a:r>
              <a:rPr lang="en-IN" dirty="0" smtClean="0"/>
              <a:t>Applications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204864"/>
            <a:ext cx="403244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ny\Downloads\3d matter\ppt on 3d password - Google Search_files\3d-passwo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365104"/>
            <a:ext cx="3347864" cy="2492896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9675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 rot="4333876" flipV="1">
            <a:off x="10563869" y="4930927"/>
            <a:ext cx="329628" cy="102859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412776"/>
            <a:ext cx="6984776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  Authentification suffer from many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weakness.Textual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passwords are commonly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used,users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do not follow their Current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equirements.Users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tends to choose meaningful words  from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dictionaries,which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makes the textual passwords easy to break and vulnerable to dictionary  or brute force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attacks.In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this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ppt,we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present and evaluate our contribution i.e. the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3D password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2920" y="73152"/>
            <a:ext cx="8183880" cy="533704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</a:rPr>
              <a:t>                   </a:t>
            </a:r>
            <a:r>
              <a:rPr lang="en-US" sz="3200" b="1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            </a:t>
            </a:r>
            <a:r>
              <a:rPr lang="en-US" sz="4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Existing systems: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39552" y="2204864"/>
            <a:ext cx="7848600" cy="3620022"/>
            <a:chOff x="457200" y="1219200"/>
            <a:chExt cx="8001000" cy="5562600"/>
          </a:xfrm>
        </p:grpSpPr>
        <p:sp>
          <p:nvSpPr>
            <p:cNvPr id="5" name="Rounded Rectangle 4"/>
            <p:cNvSpPr/>
            <p:nvPr/>
          </p:nvSpPr>
          <p:spPr>
            <a:xfrm>
              <a:off x="457200" y="3009898"/>
              <a:ext cx="2209800" cy="137160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Human Authentication Techniques</a:t>
              </a:r>
              <a:endParaRPr lang="en-US" sz="16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52800" y="1447800"/>
              <a:ext cx="2209800" cy="838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Knowledge Base</a:t>
              </a:r>
            </a:p>
            <a:p>
              <a:pPr algn="ctr"/>
              <a:r>
                <a:rPr lang="en-US" sz="1600" b="1" dirty="0" smtClean="0"/>
                <a:t>( What you know )</a:t>
              </a:r>
              <a:endParaRPr lang="en-US" sz="16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52800" y="3276600"/>
              <a:ext cx="2209800" cy="838200"/>
            </a:xfrm>
            <a:prstGeom prst="roundRect">
              <a:avLst/>
            </a:prstGeom>
            <a:solidFill>
              <a:srgbClr val="D09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Token Based</a:t>
              </a:r>
            </a:p>
            <a:p>
              <a:pPr algn="ctr"/>
              <a:r>
                <a:rPr lang="en-US" sz="1600" b="1" dirty="0" smtClean="0"/>
                <a:t>( What you have )</a:t>
              </a:r>
              <a:endParaRPr lang="en-US" sz="16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52800" y="5257800"/>
              <a:ext cx="2209800" cy="838200"/>
            </a:xfrm>
            <a:prstGeom prst="roundRect">
              <a:avLst/>
            </a:prstGeom>
            <a:solidFill>
              <a:srgbClr val="2D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Biometrics</a:t>
              </a:r>
            </a:p>
            <a:p>
              <a:pPr algn="ctr"/>
              <a:r>
                <a:rPr lang="en-US" sz="1600" b="1" dirty="0" smtClean="0"/>
                <a:t>( What you are)</a:t>
              </a:r>
              <a:endParaRPr lang="en-US" sz="1600" b="1" dirty="0"/>
            </a:p>
          </p:txBody>
        </p:sp>
        <p:cxnSp>
          <p:nvCxnSpPr>
            <p:cNvPr id="9" name="Straight Connector 8"/>
            <p:cNvCxnSpPr>
              <a:stCxn id="5" idx="0"/>
              <a:endCxn id="6" idx="1"/>
            </p:cNvCxnSpPr>
            <p:nvPr/>
          </p:nvCxnSpPr>
          <p:spPr>
            <a:xfrm flipV="1">
              <a:off x="1562101" y="1866901"/>
              <a:ext cx="1790700" cy="114299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3"/>
              <a:endCxn id="7" idx="1"/>
            </p:cNvCxnSpPr>
            <p:nvPr/>
          </p:nvCxnSpPr>
          <p:spPr>
            <a:xfrm>
              <a:off x="2667000" y="3695699"/>
              <a:ext cx="685800" cy="2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8" idx="1"/>
            </p:cNvCxnSpPr>
            <p:nvPr/>
          </p:nvCxnSpPr>
          <p:spPr>
            <a:xfrm>
              <a:off x="1562101" y="4381499"/>
              <a:ext cx="1790700" cy="1295402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</p:cNvCxnSpPr>
            <p:nvPr/>
          </p:nvCxnSpPr>
          <p:spPr>
            <a:xfrm flipV="1">
              <a:off x="5562600" y="1600200"/>
              <a:ext cx="381000" cy="26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15" idx="1"/>
            </p:cNvCxnSpPr>
            <p:nvPr/>
          </p:nvCxnSpPr>
          <p:spPr>
            <a:xfrm>
              <a:off x="5562600" y="18669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943600" y="1219200"/>
              <a:ext cx="2514600" cy="533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Textual Password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1905000"/>
              <a:ext cx="2514600" cy="533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Graphical Password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>
              <a:stCxn id="7" idx="3"/>
              <a:endCxn id="17" idx="1"/>
            </p:cNvCxnSpPr>
            <p:nvPr/>
          </p:nvCxnSpPr>
          <p:spPr>
            <a:xfrm flipV="1">
              <a:off x="5562600" y="3009900"/>
              <a:ext cx="3810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943600" y="2743200"/>
              <a:ext cx="2514600" cy="533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ATM Card</a:t>
              </a:r>
              <a:endParaRPr lang="en-US" sz="1600" dirty="0"/>
            </a:p>
          </p:txBody>
        </p:sp>
        <p:cxnSp>
          <p:nvCxnSpPr>
            <p:cNvPr id="18" name="Straight Arrow Connector 17"/>
            <p:cNvCxnSpPr>
              <a:stCxn id="7" idx="3"/>
              <a:endCxn id="19" idx="1"/>
            </p:cNvCxnSpPr>
            <p:nvPr/>
          </p:nvCxnSpPr>
          <p:spPr>
            <a:xfrm>
              <a:off x="5562600" y="36957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943600" y="3429000"/>
              <a:ext cx="2514600" cy="533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Keys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3600" y="4114800"/>
              <a:ext cx="2514600" cy="533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 Cards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>
              <a:stCxn id="7" idx="3"/>
              <a:endCxn id="20" idx="1"/>
            </p:cNvCxnSpPr>
            <p:nvPr/>
          </p:nvCxnSpPr>
          <p:spPr>
            <a:xfrm>
              <a:off x="5562600" y="3695700"/>
              <a:ext cx="3810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943600" y="4876800"/>
              <a:ext cx="2514600" cy="533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Fingerprints,Palmprint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3600" y="5562600"/>
              <a:ext cx="2514600" cy="533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Hand Geometry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43600" y="6248400"/>
              <a:ext cx="2514600" cy="533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Face,iris,voice,retina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562600" y="5105400"/>
              <a:ext cx="3810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62600" y="57912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562600" y="5791200"/>
              <a:ext cx="3810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hevron 35"/>
          <p:cNvSpPr/>
          <p:nvPr/>
        </p:nvSpPr>
        <p:spPr>
          <a:xfrm>
            <a:off x="251520" y="2204864"/>
            <a:ext cx="2777309" cy="55218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Human Authentication Techniques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V="1">
            <a:off x="-298255" y="6477000"/>
            <a:ext cx="45719" cy="120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-76200"/>
            <a:ext cx="8757616" cy="840904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993366"/>
                </a:solidFill>
              </a:rPr>
              <a:t>Drawbacks of Common Authentication </a:t>
            </a:r>
            <a:br>
              <a:rPr lang="en-US" sz="2800" b="1" dirty="0" smtClean="0">
                <a:solidFill>
                  <a:srgbClr val="993366"/>
                </a:solidFill>
              </a:rPr>
            </a:br>
            <a:r>
              <a:rPr lang="en-US" sz="2800" b="1" dirty="0" smtClean="0">
                <a:solidFill>
                  <a:srgbClr val="993366"/>
                </a:solidFill>
              </a:rPr>
              <a:t>Techniques</a:t>
            </a:r>
            <a:endParaRPr lang="en-US" sz="2800" b="1" dirty="0">
              <a:solidFill>
                <a:srgbClr val="99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08720"/>
            <a:ext cx="8172400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Textual Password:</a:t>
            </a:r>
          </a:p>
          <a:p>
            <a:pPr marL="797814" lvl="1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Textual Passwords should be easy to remember at the same time hard to guess.</a:t>
            </a:r>
          </a:p>
          <a:p>
            <a:pPr marL="797814" lvl="1" indent="-51435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D4E5F"/>
                </a:solidFill>
                <a:latin typeface="Times New Roman" pitchFamily="18" charset="0"/>
                <a:cs typeface="Times New Roman" pitchFamily="18" charset="0"/>
              </a:rPr>
              <a:t>Graphical Password :</a:t>
            </a:r>
          </a:p>
          <a:p>
            <a:pPr marL="0" indent="0">
              <a:buFont typeface="Arial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Graphical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passwords can be easily recorded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some schemes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 a long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 to perform.</a:t>
            </a:r>
          </a:p>
          <a:p>
            <a:pPr marL="1273302" lvl="3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Token Password: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unsecured  one, if stolen can breech through any security    levels.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Biometric Password: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main drawback of applying biometric is its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intrusiveness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upon a user’s personal characteristic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758952" lvl="3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-684584" y="6477000"/>
            <a:ext cx="72008" cy="4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0"/>
            <a:ext cx="7286676" cy="1268760"/>
          </a:xfrm>
        </p:spPr>
        <p:txBody>
          <a:bodyPr/>
          <a:lstStyle/>
          <a:p>
            <a:r>
              <a:rPr lang="en-IN" dirty="0" smtClean="0"/>
              <a:t>3D PASSWORD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340768"/>
            <a:ext cx="7416824" cy="4785395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multi-factor authentication scheme.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user log-in by navigating through a 3D environment.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collected  user actions and interactions in the 3D virtual environment construct the 3D password.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Image result for 3d passwor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645024"/>
            <a:ext cx="4644009" cy="321297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66144" cy="1210146"/>
          </a:xfrm>
        </p:spPr>
        <p:txBody>
          <a:bodyPr/>
          <a:lstStyle/>
          <a:p>
            <a:r>
              <a:rPr lang="en-IN" dirty="0" smtClean="0"/>
              <a:t>  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System Implementation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3568" y="1447800"/>
            <a:ext cx="6840760" cy="4800600"/>
          </a:xfrm>
        </p:spPr>
        <p:txBody>
          <a:bodyPr>
            <a:no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the user can enter the virtual environment and type something on a computer that exists in (x1 , y1 , z1 ) position, then enter a room that has a fingerprint recognition device that exists in a position (x2 , y2 , z2 ) and provide his/her fingerprint. Then, the user can go to the virtual garage, open the car door, and turn on the radio to a specific channel. The combination and the sequence of the previous actions toward the specific objects construct the user’s 3D password </a:t>
            </a:r>
          </a:p>
          <a:p>
            <a:endParaRPr lang="en-IN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3D PASSWORD WORKING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5" name="Content Placeholder 3" descr="DFDFD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1214422"/>
            <a:ext cx="7072362" cy="54102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052736"/>
            <a:ext cx="80283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latin typeface="+mj-lt"/>
              </a:rPr>
              <a:t>Snapshot of a proof-of-concept virtual art gallery, which contains </a:t>
            </a:r>
            <a:r>
              <a:rPr lang="en-IN" sz="2400" dirty="0" smtClean="0">
                <a:latin typeface="+mj-lt"/>
              </a:rPr>
              <a:t> six computers  and </a:t>
            </a:r>
            <a:r>
              <a:rPr lang="en-IN" sz="2400" dirty="0" smtClean="0"/>
              <a:t>36 Pictures .</a:t>
            </a:r>
            <a:endParaRPr lang="en-US" sz="2400" dirty="0">
              <a:latin typeface="+mj-lt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3D VIRTUAL ENIVORNMENT</a:t>
            </a:r>
            <a:b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322</TotalTime>
  <Words>495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Slide 1</vt:lpstr>
      <vt:lpstr>CONTENTS </vt:lpstr>
      <vt:lpstr>INTRODUCTION</vt:lpstr>
      <vt:lpstr>Slide 4</vt:lpstr>
      <vt:lpstr>Drawbacks of Common Authentication  Techniques</vt:lpstr>
      <vt:lpstr>3D PASSWORD</vt:lpstr>
      <vt:lpstr>   System Implementation</vt:lpstr>
      <vt:lpstr>3D PASSWORD WORKING</vt:lpstr>
      <vt:lpstr>Slide 9</vt:lpstr>
      <vt:lpstr>3D Passwords Advantages </vt:lpstr>
      <vt:lpstr>3D Password Application Areas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Dell</cp:lastModifiedBy>
  <cp:revision>39</cp:revision>
  <dcterms:created xsi:type="dcterms:W3CDTF">2016-12-25T17:28:44Z</dcterms:created>
  <dcterms:modified xsi:type="dcterms:W3CDTF">2017-09-15T01:55:12Z</dcterms:modified>
</cp:coreProperties>
</file>