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1292-2A51-4321-AF7D-0C9A7BB6CA24}" type="datetimeFigureOut">
              <a:rPr lang="en-US" smtClean="0"/>
              <a:t>12/11/2017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8115-CB82-47EC-8A26-245209ED4CE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0364" y="0"/>
            <a:ext cx="2428892" cy="10001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357554" y="1357298"/>
            <a:ext cx="1428760" cy="571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LOGIN/SINGUP</a:t>
            </a:r>
            <a:endParaRPr lang="en-IN" sz="2000" dirty="0"/>
          </a:p>
        </p:txBody>
      </p:sp>
      <p:sp>
        <p:nvSpPr>
          <p:cNvPr id="6" name="Oval 5"/>
          <p:cNvSpPr/>
          <p:nvPr/>
        </p:nvSpPr>
        <p:spPr>
          <a:xfrm>
            <a:off x="3428992" y="2214554"/>
            <a:ext cx="1214446" cy="714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STATE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357554" y="3286124"/>
            <a:ext cx="1428760" cy="714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PLACE NAME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 flipH="1">
            <a:off x="-3214742" y="4929198"/>
            <a:ext cx="135732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amond 8"/>
          <p:cNvSpPr/>
          <p:nvPr/>
        </p:nvSpPr>
        <p:spPr>
          <a:xfrm>
            <a:off x="11144296" y="4214818"/>
            <a:ext cx="357190" cy="71438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smtClean="0"/>
              <a:t>VISITOR</a:t>
            </a:r>
            <a:endParaRPr lang="en-IN" sz="17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644494" y="4286256"/>
            <a:ext cx="785818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287172" y="4429132"/>
            <a:ext cx="2071702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072198" y="4643446"/>
            <a:ext cx="2143140" cy="785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ADHARCARD NUMBER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57158" y="4857760"/>
            <a:ext cx="207170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 THE DETALIS OF PLACE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 flipV="1">
            <a:off x="11215734" y="6286520"/>
            <a:ext cx="500066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6072198" y="5786454"/>
            <a:ext cx="2714644" cy="857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ADD PHOTOS OR DETALIS OF PLACE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2714612" y="5857892"/>
            <a:ext cx="2500330" cy="7858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  <a:endParaRPr lang="en-IN" dirty="0"/>
          </a:p>
        </p:txBody>
      </p:sp>
      <p:sp>
        <p:nvSpPr>
          <p:cNvPr id="20" name="Down Arrow 19"/>
          <p:cNvSpPr/>
          <p:nvPr/>
        </p:nvSpPr>
        <p:spPr>
          <a:xfrm flipV="1">
            <a:off x="11787238" y="1357298"/>
            <a:ext cx="71438" cy="7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787106" y="3000372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11430048" y="1357298"/>
            <a:ext cx="484632" cy="357190"/>
          </a:xfrm>
          <a:prstGeom prst="downArrow">
            <a:avLst>
              <a:gd name="adj1" fmla="val 14061"/>
              <a:gd name="adj2" fmla="val 5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11358610" y="2428868"/>
            <a:ext cx="500066" cy="428628"/>
          </a:xfrm>
          <a:prstGeom prst="downArrow">
            <a:avLst>
              <a:gd name="adj1" fmla="val 50000"/>
              <a:gd name="adj2" fmla="val 394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10787106" y="3286124"/>
            <a:ext cx="357190" cy="2143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715800" y="3071810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 flipV="1">
            <a:off x="10787106" y="3929066"/>
            <a:ext cx="214314" cy="71438"/>
          </a:xfrm>
          <a:prstGeom prst="bentConnector3">
            <a:avLst>
              <a:gd name="adj1" fmla="val -15957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0572792" y="3929066"/>
            <a:ext cx="121444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/>
          <p:nvPr/>
        </p:nvCxnSpPr>
        <p:spPr>
          <a:xfrm flipH="1">
            <a:off x="12072990" y="4000504"/>
            <a:ext cx="5429288" cy="571504"/>
          </a:xfrm>
          <a:prstGeom prst="bentConnector5">
            <a:avLst>
              <a:gd name="adj1" fmla="val -4210"/>
              <a:gd name="adj2" fmla="val 202500"/>
              <a:gd name="adj3" fmla="val 1042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hape 47"/>
          <p:cNvCxnSpPr/>
          <p:nvPr/>
        </p:nvCxnSpPr>
        <p:spPr>
          <a:xfrm rot="5400000">
            <a:off x="10429916" y="3071810"/>
            <a:ext cx="571504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rot="10800000" flipV="1">
            <a:off x="11715800" y="3643314"/>
            <a:ext cx="642942" cy="142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10715668" y="6000768"/>
            <a:ext cx="428628" cy="484632"/>
          </a:xfrm>
          <a:prstGeom prst="rightArrow">
            <a:avLst>
              <a:gd name="adj1" fmla="val 50000"/>
              <a:gd name="adj2" fmla="val 589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Elbow Connector 73"/>
          <p:cNvCxnSpPr/>
          <p:nvPr/>
        </p:nvCxnSpPr>
        <p:spPr>
          <a:xfrm>
            <a:off x="11858676" y="571480"/>
            <a:ext cx="121444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5" idx="0"/>
          </p:cNvCxnSpPr>
          <p:nvPr/>
        </p:nvCxnSpPr>
        <p:spPr>
          <a:xfrm rot="5400000">
            <a:off x="3893339" y="1178703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4"/>
          </p:cNvCxnSpPr>
          <p:nvPr/>
        </p:nvCxnSpPr>
        <p:spPr>
          <a:xfrm rot="5400000">
            <a:off x="3929058" y="2071678"/>
            <a:ext cx="28575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 flipV="1">
            <a:off x="10429916" y="3214684"/>
            <a:ext cx="428632" cy="14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" idx="4"/>
            <a:endCxn id="7" idx="0"/>
          </p:cNvCxnSpPr>
          <p:nvPr/>
        </p:nvCxnSpPr>
        <p:spPr>
          <a:xfrm rot="16200000" flipH="1">
            <a:off x="3875479" y="3089669"/>
            <a:ext cx="357190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0072726" y="364331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85720" y="3286124"/>
            <a:ext cx="1428760" cy="714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 VISITOR</a:t>
            </a:r>
            <a:endParaRPr lang="en-IN" dirty="0"/>
          </a:p>
        </p:txBody>
      </p:sp>
      <p:cxnSp>
        <p:nvCxnSpPr>
          <p:cNvPr id="158" name="Straight Connector 157"/>
          <p:cNvCxnSpPr>
            <a:stCxn id="156" idx="6"/>
            <a:endCxn id="7" idx="2"/>
          </p:cNvCxnSpPr>
          <p:nvPr/>
        </p:nvCxnSpPr>
        <p:spPr>
          <a:xfrm>
            <a:off x="1714480" y="3643314"/>
            <a:ext cx="164307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6" idx="4"/>
          </p:cNvCxnSpPr>
          <p:nvPr/>
        </p:nvCxnSpPr>
        <p:spPr>
          <a:xfrm rot="5400000">
            <a:off x="571472" y="4429132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215074" y="3286124"/>
            <a:ext cx="2143140" cy="714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NATIVES /RESIDENTS</a:t>
            </a:r>
            <a:endParaRPr lang="en-IN" dirty="0"/>
          </a:p>
        </p:txBody>
      </p:sp>
      <p:cxnSp>
        <p:nvCxnSpPr>
          <p:cNvPr id="168" name="Straight Connector 167"/>
          <p:cNvCxnSpPr>
            <a:stCxn id="7" idx="6"/>
            <a:endCxn id="166" idx="2"/>
          </p:cNvCxnSpPr>
          <p:nvPr/>
        </p:nvCxnSpPr>
        <p:spPr>
          <a:xfrm>
            <a:off x="4786314" y="3643314"/>
            <a:ext cx="142876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66" idx="4"/>
          </p:cNvCxnSpPr>
          <p:nvPr/>
        </p:nvCxnSpPr>
        <p:spPr>
          <a:xfrm rot="5400000">
            <a:off x="6893735" y="4393413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7216000" y="5642784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9" idx="6"/>
            <a:endCxn id="18" idx="2"/>
          </p:cNvCxnSpPr>
          <p:nvPr/>
        </p:nvCxnSpPr>
        <p:spPr>
          <a:xfrm flipV="1">
            <a:off x="5214942" y="6215082"/>
            <a:ext cx="857256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/>
          <p:cNvCxnSpPr/>
          <p:nvPr/>
        </p:nvCxnSpPr>
        <p:spPr>
          <a:xfrm>
            <a:off x="1071538" y="5572140"/>
            <a:ext cx="1571636" cy="7500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12</cp:revision>
  <dcterms:created xsi:type="dcterms:W3CDTF">2017-12-11T14:30:50Z</dcterms:created>
  <dcterms:modified xsi:type="dcterms:W3CDTF">2017-12-11T18:23:17Z</dcterms:modified>
</cp:coreProperties>
</file>