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360100" cx="32004000"/>
  <p:notesSz cx="37947600" cy="50749200"/>
  <p:embeddedFontLst>
    <p:embeddedFont>
      <p:font typeface="Poppi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452">
          <p15:clr>
            <a:srgbClr val="A4A3A4"/>
          </p15:clr>
        </p15:guide>
        <p15:guide id="2" pos="10080">
          <p15:clr>
            <a:srgbClr val="A4A3A4"/>
          </p15:clr>
        </p15:guide>
      </p15:sldGuideLst>
    </p:ext>
    <p:ext uri="GoogleSlidesCustomDataVersion2">
      <go:slidesCustomData xmlns:go="http://customooxmlschemas.google.com/" r:id="rId11" roundtripDataSignature="AMtx7mhbwFvIiZS/H9tz7o50mmtQcmjI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452" orient="horz"/>
        <p:guide pos="100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Poppins-boldItalic.fntdata"/><Relationship Id="rId9"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oppins-regular.fntdata"/><Relationship Id="rId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5029200" y="24079200"/>
            <a:ext cx="27889200" cy="228600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86" name="Google Shape;86;p1:notes"/>
          <p:cNvSpPr/>
          <p:nvPr>
            <p:ph idx="2"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5"/>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4"/>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4"/>
          <p:cNvSpPr txBox="1"/>
          <p:nvPr>
            <p:ph idx="1" type="body"/>
          </p:nvPr>
        </p:nvSpPr>
        <p:spPr>
          <a:xfrm rot="5400000">
            <a:off x="4466926" y="7412544"/>
            <a:ext cx="23070149" cy="27603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75" name="Google Shape;75;p14"/>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5"/>
          <p:cNvSpPr txBox="1"/>
          <p:nvPr>
            <p:ph type="title"/>
          </p:nvPr>
        </p:nvSpPr>
        <p:spPr>
          <a:xfrm rot="5400000">
            <a:off x="10946542" y="13892159"/>
            <a:ext cx="30813504" cy="69008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5"/>
          <p:cNvSpPr txBox="1"/>
          <p:nvPr>
            <p:ph idx="1" type="body"/>
          </p:nvPr>
        </p:nvSpPr>
        <p:spPr>
          <a:xfrm rot="5400000">
            <a:off x="-3055208" y="7191322"/>
            <a:ext cx="30813504" cy="203025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81" name="Google Shape;81;p15"/>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6"/>
          <p:cNvSpPr txBox="1"/>
          <p:nvPr>
            <p:ph type="ctrTitle"/>
          </p:nvPr>
        </p:nvSpPr>
        <p:spPr>
          <a:xfrm>
            <a:off x="4000500" y="5950603"/>
            <a:ext cx="24003000" cy="1265870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6"/>
          <p:cNvSpPr txBox="1"/>
          <p:nvPr>
            <p:ph idx="1" type="subTitle"/>
          </p:nvPr>
        </p:nvSpPr>
        <p:spPr>
          <a:xfrm>
            <a:off x="4000500" y="19097472"/>
            <a:ext cx="24003000" cy="87786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625"/>
              </a:spcBef>
              <a:spcAft>
                <a:spcPts val="0"/>
              </a:spcAft>
              <a:buClr>
                <a:schemeClr val="dk1"/>
              </a:buClr>
              <a:buSzPts val="6300"/>
              <a:buNone/>
              <a:defRPr sz="6300"/>
            </a:lvl1pPr>
            <a:lvl2pPr lvl="1" algn="ctr">
              <a:lnSpc>
                <a:spcPct val="90000"/>
              </a:lnSpc>
              <a:spcBef>
                <a:spcPts val="1313"/>
              </a:spcBef>
              <a:spcAft>
                <a:spcPts val="0"/>
              </a:spcAft>
              <a:buClr>
                <a:schemeClr val="dk1"/>
              </a:buClr>
              <a:buSzPts val="5250"/>
              <a:buNone/>
              <a:defRPr sz="5250"/>
            </a:lvl2pPr>
            <a:lvl3pPr lvl="2" algn="ctr">
              <a:lnSpc>
                <a:spcPct val="90000"/>
              </a:lnSpc>
              <a:spcBef>
                <a:spcPts val="1313"/>
              </a:spcBef>
              <a:spcAft>
                <a:spcPts val="0"/>
              </a:spcAft>
              <a:buClr>
                <a:schemeClr val="dk1"/>
              </a:buClr>
              <a:buSzPts val="4725"/>
              <a:buNone/>
              <a:defRPr sz="4725"/>
            </a:lvl3pPr>
            <a:lvl4pPr lvl="3" algn="ctr">
              <a:lnSpc>
                <a:spcPct val="90000"/>
              </a:lnSpc>
              <a:spcBef>
                <a:spcPts val="1313"/>
              </a:spcBef>
              <a:spcAft>
                <a:spcPts val="0"/>
              </a:spcAft>
              <a:buClr>
                <a:schemeClr val="dk1"/>
              </a:buClr>
              <a:buSzPts val="4200"/>
              <a:buNone/>
              <a:defRPr sz="4200"/>
            </a:lvl4pPr>
            <a:lvl5pPr lvl="4" algn="ctr">
              <a:lnSpc>
                <a:spcPct val="90000"/>
              </a:lnSpc>
              <a:spcBef>
                <a:spcPts val="1313"/>
              </a:spcBef>
              <a:spcAft>
                <a:spcPts val="0"/>
              </a:spcAft>
              <a:buClr>
                <a:schemeClr val="dk1"/>
              </a:buClr>
              <a:buSzPts val="4200"/>
              <a:buNone/>
              <a:defRPr sz="4200"/>
            </a:lvl5pPr>
            <a:lvl6pPr lvl="5" algn="ctr">
              <a:lnSpc>
                <a:spcPct val="90000"/>
              </a:lnSpc>
              <a:spcBef>
                <a:spcPts val="1313"/>
              </a:spcBef>
              <a:spcAft>
                <a:spcPts val="0"/>
              </a:spcAft>
              <a:buClr>
                <a:schemeClr val="dk1"/>
              </a:buClr>
              <a:buSzPts val="4200"/>
              <a:buNone/>
              <a:defRPr sz="4200"/>
            </a:lvl6pPr>
            <a:lvl7pPr lvl="6" algn="ctr">
              <a:lnSpc>
                <a:spcPct val="90000"/>
              </a:lnSpc>
              <a:spcBef>
                <a:spcPts val="1313"/>
              </a:spcBef>
              <a:spcAft>
                <a:spcPts val="0"/>
              </a:spcAft>
              <a:buClr>
                <a:schemeClr val="dk1"/>
              </a:buClr>
              <a:buSzPts val="4200"/>
              <a:buNone/>
              <a:defRPr sz="4200"/>
            </a:lvl7pPr>
            <a:lvl8pPr lvl="7" algn="ctr">
              <a:lnSpc>
                <a:spcPct val="90000"/>
              </a:lnSpc>
              <a:spcBef>
                <a:spcPts val="1313"/>
              </a:spcBef>
              <a:spcAft>
                <a:spcPts val="0"/>
              </a:spcAft>
              <a:buClr>
                <a:schemeClr val="dk1"/>
              </a:buClr>
              <a:buSzPts val="4200"/>
              <a:buNone/>
              <a:defRPr sz="4200"/>
            </a:lvl8pPr>
            <a:lvl9pPr lvl="8" algn="ctr">
              <a:lnSpc>
                <a:spcPct val="90000"/>
              </a:lnSpc>
              <a:spcBef>
                <a:spcPts val="1313"/>
              </a:spcBef>
              <a:spcAft>
                <a:spcPts val="0"/>
              </a:spcAft>
              <a:buClr>
                <a:schemeClr val="dk1"/>
              </a:buClr>
              <a:buSzPts val="4200"/>
              <a:buNone/>
              <a:defRPr sz="4200"/>
            </a:lvl9pPr>
          </a:lstStyle>
          <a:p/>
        </p:txBody>
      </p:sp>
      <p:sp>
        <p:nvSpPr>
          <p:cNvPr id="22" name="Google Shape;22;p6"/>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7"/>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7"/>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28" name="Google Shape;28;p7"/>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8"/>
          <p:cNvSpPr txBox="1"/>
          <p:nvPr>
            <p:ph type="title"/>
          </p:nvPr>
        </p:nvSpPr>
        <p:spPr>
          <a:xfrm>
            <a:off x="2183606" y="9064780"/>
            <a:ext cx="27603450" cy="1512478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8"/>
          <p:cNvSpPr txBox="1"/>
          <p:nvPr>
            <p:ph idx="1" type="body"/>
          </p:nvPr>
        </p:nvSpPr>
        <p:spPr>
          <a:xfrm>
            <a:off x="2183606" y="24332656"/>
            <a:ext cx="27603450" cy="79537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rgbClr val="888888"/>
              </a:buClr>
              <a:buSzPts val="6300"/>
              <a:buNone/>
              <a:defRPr sz="6300">
                <a:solidFill>
                  <a:srgbClr val="888888"/>
                </a:solidFill>
              </a:defRPr>
            </a:lvl1pPr>
            <a:lvl2pPr indent="-228600" lvl="1" marL="914400" algn="l">
              <a:lnSpc>
                <a:spcPct val="90000"/>
              </a:lnSpc>
              <a:spcBef>
                <a:spcPts val="1313"/>
              </a:spcBef>
              <a:spcAft>
                <a:spcPts val="0"/>
              </a:spcAft>
              <a:buClr>
                <a:srgbClr val="888888"/>
              </a:buClr>
              <a:buSzPts val="5250"/>
              <a:buNone/>
              <a:defRPr sz="5250">
                <a:solidFill>
                  <a:srgbClr val="888888"/>
                </a:solidFill>
              </a:defRPr>
            </a:lvl2pPr>
            <a:lvl3pPr indent="-228600" lvl="2" marL="1371600" algn="l">
              <a:lnSpc>
                <a:spcPct val="90000"/>
              </a:lnSpc>
              <a:spcBef>
                <a:spcPts val="1313"/>
              </a:spcBef>
              <a:spcAft>
                <a:spcPts val="0"/>
              </a:spcAft>
              <a:buClr>
                <a:srgbClr val="888888"/>
              </a:buClr>
              <a:buSzPts val="4725"/>
              <a:buNone/>
              <a:defRPr sz="4725">
                <a:solidFill>
                  <a:srgbClr val="888888"/>
                </a:solidFill>
              </a:defRPr>
            </a:lvl3pPr>
            <a:lvl4pPr indent="-228600" lvl="3" marL="1828800" algn="l">
              <a:lnSpc>
                <a:spcPct val="90000"/>
              </a:lnSpc>
              <a:spcBef>
                <a:spcPts val="1313"/>
              </a:spcBef>
              <a:spcAft>
                <a:spcPts val="0"/>
              </a:spcAft>
              <a:buClr>
                <a:srgbClr val="888888"/>
              </a:buClr>
              <a:buSzPts val="4200"/>
              <a:buNone/>
              <a:defRPr sz="4200">
                <a:solidFill>
                  <a:srgbClr val="888888"/>
                </a:solidFill>
              </a:defRPr>
            </a:lvl4pPr>
            <a:lvl5pPr indent="-228600" lvl="4" marL="2286000" algn="l">
              <a:lnSpc>
                <a:spcPct val="90000"/>
              </a:lnSpc>
              <a:spcBef>
                <a:spcPts val="1313"/>
              </a:spcBef>
              <a:spcAft>
                <a:spcPts val="0"/>
              </a:spcAft>
              <a:buClr>
                <a:srgbClr val="888888"/>
              </a:buClr>
              <a:buSzPts val="4200"/>
              <a:buNone/>
              <a:defRPr sz="4200">
                <a:solidFill>
                  <a:srgbClr val="888888"/>
                </a:solidFill>
              </a:defRPr>
            </a:lvl5pPr>
            <a:lvl6pPr indent="-228600" lvl="5" marL="2743200" algn="l">
              <a:lnSpc>
                <a:spcPct val="90000"/>
              </a:lnSpc>
              <a:spcBef>
                <a:spcPts val="1313"/>
              </a:spcBef>
              <a:spcAft>
                <a:spcPts val="0"/>
              </a:spcAft>
              <a:buClr>
                <a:srgbClr val="888888"/>
              </a:buClr>
              <a:buSzPts val="4200"/>
              <a:buNone/>
              <a:defRPr sz="4200">
                <a:solidFill>
                  <a:srgbClr val="888888"/>
                </a:solidFill>
              </a:defRPr>
            </a:lvl6pPr>
            <a:lvl7pPr indent="-228600" lvl="6" marL="3200400" algn="l">
              <a:lnSpc>
                <a:spcPct val="90000"/>
              </a:lnSpc>
              <a:spcBef>
                <a:spcPts val="1313"/>
              </a:spcBef>
              <a:spcAft>
                <a:spcPts val="0"/>
              </a:spcAft>
              <a:buClr>
                <a:srgbClr val="888888"/>
              </a:buClr>
              <a:buSzPts val="4200"/>
              <a:buNone/>
              <a:defRPr sz="4200">
                <a:solidFill>
                  <a:srgbClr val="888888"/>
                </a:solidFill>
              </a:defRPr>
            </a:lvl7pPr>
            <a:lvl8pPr indent="-228600" lvl="7" marL="3657600" algn="l">
              <a:lnSpc>
                <a:spcPct val="90000"/>
              </a:lnSpc>
              <a:spcBef>
                <a:spcPts val="1313"/>
              </a:spcBef>
              <a:spcAft>
                <a:spcPts val="0"/>
              </a:spcAft>
              <a:buClr>
                <a:srgbClr val="888888"/>
              </a:buClr>
              <a:buSzPts val="4200"/>
              <a:buNone/>
              <a:defRPr sz="4200">
                <a:solidFill>
                  <a:srgbClr val="888888"/>
                </a:solidFill>
              </a:defRPr>
            </a:lvl8pPr>
            <a:lvl9pPr indent="-228600" lvl="8" marL="4114800" algn="l">
              <a:lnSpc>
                <a:spcPct val="90000"/>
              </a:lnSpc>
              <a:spcBef>
                <a:spcPts val="1313"/>
              </a:spcBef>
              <a:spcAft>
                <a:spcPts val="0"/>
              </a:spcAft>
              <a:buClr>
                <a:srgbClr val="888888"/>
              </a:buClr>
              <a:buSzPts val="4200"/>
              <a:buNone/>
              <a:defRPr sz="4200">
                <a:solidFill>
                  <a:srgbClr val="888888"/>
                </a:solidFill>
              </a:defRPr>
            </a:lvl9pPr>
          </a:lstStyle>
          <a:p/>
        </p:txBody>
      </p:sp>
      <p:sp>
        <p:nvSpPr>
          <p:cNvPr id="34" name="Google Shape;34;p8"/>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9"/>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9"/>
          <p:cNvSpPr txBox="1"/>
          <p:nvPr>
            <p:ph idx="1" type="body"/>
          </p:nvPr>
        </p:nvSpPr>
        <p:spPr>
          <a:xfrm>
            <a:off x="220027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0" name="Google Shape;40;p9"/>
          <p:cNvSpPr txBox="1"/>
          <p:nvPr>
            <p:ph idx="2" type="body"/>
          </p:nvPr>
        </p:nvSpPr>
        <p:spPr>
          <a:xfrm>
            <a:off x="1620202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1" name="Google Shape;41;p9"/>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0"/>
          <p:cNvSpPr txBox="1"/>
          <p:nvPr>
            <p:ph type="title"/>
          </p:nvPr>
        </p:nvSpPr>
        <p:spPr>
          <a:xfrm>
            <a:off x="2204443"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0"/>
          <p:cNvSpPr txBox="1"/>
          <p:nvPr>
            <p:ph idx="1" type="body"/>
          </p:nvPr>
        </p:nvSpPr>
        <p:spPr>
          <a:xfrm>
            <a:off x="2204445" y="8913277"/>
            <a:ext cx="13539191"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7" name="Google Shape;47;p10"/>
          <p:cNvSpPr txBox="1"/>
          <p:nvPr>
            <p:ph idx="2" type="body"/>
          </p:nvPr>
        </p:nvSpPr>
        <p:spPr>
          <a:xfrm>
            <a:off x="2204445" y="13281536"/>
            <a:ext cx="13539191"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8" name="Google Shape;48;p10"/>
          <p:cNvSpPr txBox="1"/>
          <p:nvPr>
            <p:ph idx="3" type="body"/>
          </p:nvPr>
        </p:nvSpPr>
        <p:spPr>
          <a:xfrm>
            <a:off x="16202025" y="8913277"/>
            <a:ext cx="13605869"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9" name="Google Shape;49;p10"/>
          <p:cNvSpPr txBox="1"/>
          <p:nvPr>
            <p:ph idx="4" type="body"/>
          </p:nvPr>
        </p:nvSpPr>
        <p:spPr>
          <a:xfrm>
            <a:off x="16202025" y="13281536"/>
            <a:ext cx="13605869"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50" name="Google Shape;50;p10"/>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1"/>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1"/>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2"/>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2"/>
          <p:cNvSpPr txBox="1"/>
          <p:nvPr>
            <p:ph idx="1" type="body"/>
          </p:nvPr>
        </p:nvSpPr>
        <p:spPr>
          <a:xfrm>
            <a:off x="13605869" y="5235184"/>
            <a:ext cx="16202025" cy="25839238"/>
          </a:xfrm>
          <a:prstGeom prst="rect">
            <a:avLst/>
          </a:prstGeom>
          <a:noFill/>
          <a:ln>
            <a:noFill/>
          </a:ln>
        </p:spPr>
        <p:txBody>
          <a:bodyPr anchorCtr="0" anchor="t" bIns="45700" lIns="91425" spcFirstLastPara="1" rIns="91425" wrap="square" tIns="45700">
            <a:normAutofit/>
          </a:bodyPr>
          <a:lstStyle>
            <a:lvl1pPr indent="-762000" lvl="0" marL="457200" algn="l">
              <a:lnSpc>
                <a:spcPct val="90000"/>
              </a:lnSpc>
              <a:spcBef>
                <a:spcPts val="2625"/>
              </a:spcBef>
              <a:spcAft>
                <a:spcPts val="0"/>
              </a:spcAft>
              <a:buClr>
                <a:schemeClr val="dk1"/>
              </a:buClr>
              <a:buSzPts val="8400"/>
              <a:buChar char="•"/>
              <a:defRPr sz="8400"/>
            </a:lvl1pPr>
            <a:lvl2pPr indent="-695325" lvl="1" marL="914400" algn="l">
              <a:lnSpc>
                <a:spcPct val="90000"/>
              </a:lnSpc>
              <a:spcBef>
                <a:spcPts val="1313"/>
              </a:spcBef>
              <a:spcAft>
                <a:spcPts val="0"/>
              </a:spcAft>
              <a:buClr>
                <a:schemeClr val="dk1"/>
              </a:buClr>
              <a:buSzPts val="7350"/>
              <a:buChar char="•"/>
              <a:defRPr sz="7350"/>
            </a:lvl2pPr>
            <a:lvl3pPr indent="-628650" lvl="2" marL="1371600" algn="l">
              <a:lnSpc>
                <a:spcPct val="90000"/>
              </a:lnSpc>
              <a:spcBef>
                <a:spcPts val="1313"/>
              </a:spcBef>
              <a:spcAft>
                <a:spcPts val="0"/>
              </a:spcAft>
              <a:buClr>
                <a:schemeClr val="dk1"/>
              </a:buClr>
              <a:buSzPts val="6300"/>
              <a:buChar char="•"/>
              <a:defRPr sz="6300"/>
            </a:lvl3pPr>
            <a:lvl4pPr indent="-561975" lvl="3" marL="1828800" algn="l">
              <a:lnSpc>
                <a:spcPct val="90000"/>
              </a:lnSpc>
              <a:spcBef>
                <a:spcPts val="1313"/>
              </a:spcBef>
              <a:spcAft>
                <a:spcPts val="0"/>
              </a:spcAft>
              <a:buClr>
                <a:schemeClr val="dk1"/>
              </a:buClr>
              <a:buSzPts val="5250"/>
              <a:buChar char="•"/>
              <a:defRPr sz="5250"/>
            </a:lvl4pPr>
            <a:lvl5pPr indent="-561975" lvl="4" marL="2286000" algn="l">
              <a:lnSpc>
                <a:spcPct val="90000"/>
              </a:lnSpc>
              <a:spcBef>
                <a:spcPts val="1313"/>
              </a:spcBef>
              <a:spcAft>
                <a:spcPts val="0"/>
              </a:spcAft>
              <a:buClr>
                <a:schemeClr val="dk1"/>
              </a:buClr>
              <a:buSzPts val="5250"/>
              <a:buChar char="•"/>
              <a:defRPr sz="5250"/>
            </a:lvl5pPr>
            <a:lvl6pPr indent="-561975" lvl="5" marL="2743200" algn="l">
              <a:lnSpc>
                <a:spcPct val="90000"/>
              </a:lnSpc>
              <a:spcBef>
                <a:spcPts val="1313"/>
              </a:spcBef>
              <a:spcAft>
                <a:spcPts val="0"/>
              </a:spcAft>
              <a:buClr>
                <a:schemeClr val="dk1"/>
              </a:buClr>
              <a:buSzPts val="5250"/>
              <a:buChar char="•"/>
              <a:defRPr sz="5250"/>
            </a:lvl6pPr>
            <a:lvl7pPr indent="-561975" lvl="6" marL="3200400" algn="l">
              <a:lnSpc>
                <a:spcPct val="90000"/>
              </a:lnSpc>
              <a:spcBef>
                <a:spcPts val="1313"/>
              </a:spcBef>
              <a:spcAft>
                <a:spcPts val="0"/>
              </a:spcAft>
              <a:buClr>
                <a:schemeClr val="dk1"/>
              </a:buClr>
              <a:buSzPts val="5250"/>
              <a:buChar char="•"/>
              <a:defRPr sz="5250"/>
            </a:lvl7pPr>
            <a:lvl8pPr indent="-561975" lvl="7" marL="3657600" algn="l">
              <a:lnSpc>
                <a:spcPct val="90000"/>
              </a:lnSpc>
              <a:spcBef>
                <a:spcPts val="1313"/>
              </a:spcBef>
              <a:spcAft>
                <a:spcPts val="0"/>
              </a:spcAft>
              <a:buClr>
                <a:schemeClr val="dk1"/>
              </a:buClr>
              <a:buSzPts val="5250"/>
              <a:buChar char="•"/>
              <a:defRPr sz="5250"/>
            </a:lvl8pPr>
            <a:lvl9pPr indent="-561975" lvl="8" marL="4114800" algn="l">
              <a:lnSpc>
                <a:spcPct val="90000"/>
              </a:lnSpc>
              <a:spcBef>
                <a:spcPts val="1313"/>
              </a:spcBef>
              <a:spcAft>
                <a:spcPts val="0"/>
              </a:spcAft>
              <a:buClr>
                <a:schemeClr val="dk1"/>
              </a:buClr>
              <a:buSzPts val="5250"/>
              <a:buChar char="•"/>
              <a:defRPr sz="5250"/>
            </a:lvl9pPr>
          </a:lstStyle>
          <a:p/>
        </p:txBody>
      </p:sp>
      <p:sp>
        <p:nvSpPr>
          <p:cNvPr id="61" name="Google Shape;61;p12"/>
          <p:cNvSpPr txBox="1"/>
          <p:nvPr>
            <p:ph idx="2"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2" name="Google Shape;62;p1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3"/>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3"/>
          <p:cNvSpPr/>
          <p:nvPr>
            <p:ph idx="2" type="pic"/>
          </p:nvPr>
        </p:nvSpPr>
        <p:spPr>
          <a:xfrm>
            <a:off x="13605869" y="5235184"/>
            <a:ext cx="16202025" cy="25839238"/>
          </a:xfrm>
          <a:prstGeom prst="rect">
            <a:avLst/>
          </a:prstGeom>
          <a:noFill/>
          <a:ln>
            <a:noFill/>
          </a:ln>
        </p:spPr>
      </p:sp>
      <p:sp>
        <p:nvSpPr>
          <p:cNvPr id="68" name="Google Shape;68;p13"/>
          <p:cNvSpPr txBox="1"/>
          <p:nvPr>
            <p:ph idx="1"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9" name="Google Shape;69;p1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1550"/>
              <a:buFont typeface="Calibri"/>
              <a:buNone/>
              <a:defRPr b="0" i="0" sz="115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695325" lvl="0" marL="457200" marR="0" rtl="0" algn="l">
              <a:lnSpc>
                <a:spcPct val="90000"/>
              </a:lnSpc>
              <a:spcBef>
                <a:spcPts val="2625"/>
              </a:spcBef>
              <a:spcAft>
                <a:spcPts val="0"/>
              </a:spcAft>
              <a:buClr>
                <a:schemeClr val="dk1"/>
              </a:buClr>
              <a:buSzPts val="7350"/>
              <a:buFont typeface="Arial"/>
              <a:buChar char="•"/>
              <a:defRPr b="0" i="0" sz="7350" u="none" cap="none" strike="noStrike">
                <a:solidFill>
                  <a:schemeClr val="dk1"/>
                </a:solidFill>
                <a:latin typeface="Calibri"/>
                <a:ea typeface="Calibri"/>
                <a:cs typeface="Calibri"/>
                <a:sym typeface="Calibri"/>
              </a:defRPr>
            </a:lvl1pPr>
            <a:lvl2pPr indent="-628650" lvl="1" marL="914400" marR="0" rtl="0" algn="l">
              <a:lnSpc>
                <a:spcPct val="90000"/>
              </a:lnSpc>
              <a:spcBef>
                <a:spcPts val="1313"/>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2pPr>
            <a:lvl3pPr indent="-561975" lvl="2" marL="1371600" marR="0" rtl="0" algn="l">
              <a:lnSpc>
                <a:spcPct val="90000"/>
              </a:lnSpc>
              <a:spcBef>
                <a:spcPts val="1313"/>
              </a:spcBef>
              <a:spcAft>
                <a:spcPts val="0"/>
              </a:spcAft>
              <a:buClr>
                <a:schemeClr val="dk1"/>
              </a:buClr>
              <a:buSzPts val="5250"/>
              <a:buFont typeface="Arial"/>
              <a:buChar char="•"/>
              <a:defRPr b="0" i="0" sz="5250" u="none" cap="none" strike="noStrike">
                <a:solidFill>
                  <a:schemeClr val="dk1"/>
                </a:solidFill>
                <a:latin typeface="Calibri"/>
                <a:ea typeface="Calibri"/>
                <a:cs typeface="Calibri"/>
                <a:sym typeface="Calibri"/>
              </a:defRPr>
            </a:lvl3pPr>
            <a:lvl4pPr indent="-528637" lvl="3" marL="1828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4pPr>
            <a:lvl5pPr indent="-528637" lvl="4" marL="22860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5pPr>
            <a:lvl6pPr indent="-528637" lvl="5" marL="27432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6pPr>
            <a:lvl7pPr indent="-528637" lvl="6" marL="32004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7pPr>
            <a:lvl8pPr indent="-528637" lvl="7" marL="36576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8pPr>
            <a:lvl9pPr indent="-528637" lvl="8" marL="4114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150" u="none" cap="none" strike="noStrike">
                <a:solidFill>
                  <a:srgbClr val="888888"/>
                </a:solidFill>
                <a:latin typeface="Calibri"/>
                <a:ea typeface="Calibri"/>
                <a:cs typeface="Calibri"/>
                <a:sym typeface="Calibri"/>
              </a:defRPr>
            </a:lvl1pPr>
            <a:lvl2pPr indent="0" lvl="1" marL="0" marR="0" rtl="0" algn="r">
              <a:spcBef>
                <a:spcPts val="0"/>
              </a:spcBef>
              <a:buNone/>
              <a:defRPr b="0" i="0" sz="3150" u="none" cap="none" strike="noStrike">
                <a:solidFill>
                  <a:srgbClr val="888888"/>
                </a:solidFill>
                <a:latin typeface="Calibri"/>
                <a:ea typeface="Calibri"/>
                <a:cs typeface="Calibri"/>
                <a:sym typeface="Calibri"/>
              </a:defRPr>
            </a:lvl2pPr>
            <a:lvl3pPr indent="0" lvl="2" marL="0" marR="0" rtl="0" algn="r">
              <a:spcBef>
                <a:spcPts val="0"/>
              </a:spcBef>
              <a:buNone/>
              <a:defRPr b="0" i="0" sz="3150" u="none" cap="none" strike="noStrike">
                <a:solidFill>
                  <a:srgbClr val="888888"/>
                </a:solidFill>
                <a:latin typeface="Calibri"/>
                <a:ea typeface="Calibri"/>
                <a:cs typeface="Calibri"/>
                <a:sym typeface="Calibri"/>
              </a:defRPr>
            </a:lvl3pPr>
            <a:lvl4pPr indent="0" lvl="3" marL="0" marR="0" rtl="0" algn="r">
              <a:spcBef>
                <a:spcPts val="0"/>
              </a:spcBef>
              <a:buNone/>
              <a:defRPr b="0" i="0" sz="3150" u="none" cap="none" strike="noStrike">
                <a:solidFill>
                  <a:srgbClr val="888888"/>
                </a:solidFill>
                <a:latin typeface="Calibri"/>
                <a:ea typeface="Calibri"/>
                <a:cs typeface="Calibri"/>
                <a:sym typeface="Calibri"/>
              </a:defRPr>
            </a:lvl4pPr>
            <a:lvl5pPr indent="0" lvl="4" marL="0" marR="0" rtl="0" algn="r">
              <a:spcBef>
                <a:spcPts val="0"/>
              </a:spcBef>
              <a:buNone/>
              <a:defRPr b="0" i="0" sz="3150" u="none" cap="none" strike="noStrike">
                <a:solidFill>
                  <a:srgbClr val="888888"/>
                </a:solidFill>
                <a:latin typeface="Calibri"/>
                <a:ea typeface="Calibri"/>
                <a:cs typeface="Calibri"/>
                <a:sym typeface="Calibri"/>
              </a:defRPr>
            </a:lvl5pPr>
            <a:lvl6pPr indent="0" lvl="5" marL="0" marR="0" rtl="0" algn="r">
              <a:spcBef>
                <a:spcPts val="0"/>
              </a:spcBef>
              <a:buNone/>
              <a:defRPr b="0" i="0" sz="3150" u="none" cap="none" strike="noStrike">
                <a:solidFill>
                  <a:srgbClr val="888888"/>
                </a:solidFill>
                <a:latin typeface="Calibri"/>
                <a:ea typeface="Calibri"/>
                <a:cs typeface="Calibri"/>
                <a:sym typeface="Calibri"/>
              </a:defRPr>
            </a:lvl6pPr>
            <a:lvl7pPr indent="0" lvl="6" marL="0" marR="0" rtl="0" algn="r">
              <a:spcBef>
                <a:spcPts val="0"/>
              </a:spcBef>
              <a:buNone/>
              <a:defRPr b="0" i="0" sz="3150" u="none" cap="none" strike="noStrike">
                <a:solidFill>
                  <a:srgbClr val="888888"/>
                </a:solidFill>
                <a:latin typeface="Calibri"/>
                <a:ea typeface="Calibri"/>
                <a:cs typeface="Calibri"/>
                <a:sym typeface="Calibri"/>
              </a:defRPr>
            </a:lvl7pPr>
            <a:lvl8pPr indent="0" lvl="7" marL="0" marR="0" rtl="0" algn="r">
              <a:spcBef>
                <a:spcPts val="0"/>
              </a:spcBef>
              <a:buNone/>
              <a:defRPr b="0" i="0" sz="3150" u="none" cap="none" strike="noStrike">
                <a:solidFill>
                  <a:srgbClr val="888888"/>
                </a:solidFill>
                <a:latin typeface="Calibri"/>
                <a:ea typeface="Calibri"/>
                <a:cs typeface="Calibri"/>
                <a:sym typeface="Calibri"/>
              </a:defRPr>
            </a:lvl8pPr>
            <a:lvl9pPr indent="0" lvl="8" marL="0" marR="0" rtl="0" algn="r">
              <a:spcBef>
                <a:spcPts val="0"/>
              </a:spcBef>
              <a:buNone/>
              <a:defRPr b="0" i="0" sz="31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226185"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5500" u="none" cap="none" strike="noStrike">
                <a:solidFill>
                  <a:schemeClr val="dk1"/>
                </a:solidFill>
                <a:latin typeface="Calibri"/>
                <a:ea typeface="Calibri"/>
                <a:cs typeface="Calibri"/>
                <a:sym typeface="Calibri"/>
              </a:rPr>
              <a:t>Insert your text Here</a:t>
            </a:r>
            <a:endParaRPr/>
          </a:p>
        </p:txBody>
      </p:sp>
      <p:sp>
        <p:nvSpPr>
          <p:cNvPr id="89" name="Google Shape;89;p1"/>
          <p:cNvSpPr txBox="1"/>
          <p:nvPr/>
        </p:nvSpPr>
        <p:spPr>
          <a:xfrm>
            <a:off x="348508" y="1923003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0" name="Google Shape;90;p1"/>
          <p:cNvSpPr txBox="1"/>
          <p:nvPr/>
        </p:nvSpPr>
        <p:spPr>
          <a:xfrm>
            <a:off x="11148182"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1" name="Google Shape;91;p1"/>
          <p:cNvSpPr txBox="1"/>
          <p:nvPr/>
        </p:nvSpPr>
        <p:spPr>
          <a:xfrm>
            <a:off x="21488398"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2" name="Google Shape;92;p1"/>
          <p:cNvSpPr txBox="1"/>
          <p:nvPr/>
        </p:nvSpPr>
        <p:spPr>
          <a:xfrm>
            <a:off x="11125200" y="25647650"/>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grpSp>
        <p:nvGrpSpPr>
          <p:cNvPr id="93" name="Google Shape;93;p1"/>
          <p:cNvGrpSpPr/>
          <p:nvPr/>
        </p:nvGrpSpPr>
        <p:grpSpPr>
          <a:xfrm>
            <a:off x="-385687" y="1"/>
            <a:ext cx="32004000" cy="36360098"/>
            <a:chOff x="0" y="1"/>
            <a:chExt cx="32004000" cy="36360098"/>
          </a:xfrm>
        </p:grpSpPr>
        <p:sp>
          <p:nvSpPr>
            <p:cNvPr id="94" name="Google Shape;94;p1"/>
            <p:cNvSpPr/>
            <p:nvPr/>
          </p:nvSpPr>
          <p:spPr>
            <a:xfrm>
              <a:off x="0" y="2842026"/>
              <a:ext cx="32004000" cy="33518073"/>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5" name="Google Shape;95;p1"/>
            <p:cNvSpPr/>
            <p:nvPr/>
          </p:nvSpPr>
          <p:spPr>
            <a:xfrm>
              <a:off x="0" y="1"/>
              <a:ext cx="32004000" cy="2842026"/>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
            <p:cNvSpPr txBox="1"/>
            <p:nvPr/>
          </p:nvSpPr>
          <p:spPr>
            <a:xfrm>
              <a:off x="6249068" y="513691"/>
              <a:ext cx="20431200" cy="2601900"/>
            </a:xfrm>
            <a:prstGeom prst="rect">
              <a:avLst/>
            </a:prstGeom>
            <a:noFill/>
            <a:ln>
              <a:noFill/>
            </a:ln>
          </p:spPr>
          <p:txBody>
            <a:bodyPr anchorCtr="0" anchor="t" bIns="29125" lIns="58275" spcFirstLastPara="1" rIns="58275" wrap="square" tIns="29125">
              <a:spAutoFit/>
            </a:bodyPr>
            <a:lstStyle/>
            <a:p>
              <a:pPr indent="0" lvl="0" marL="0" marR="0" rtl="0" algn="ctr">
                <a:spcBef>
                  <a:spcPts val="0"/>
                </a:spcBef>
                <a:spcAft>
                  <a:spcPts val="0"/>
                </a:spcAft>
                <a:buNone/>
              </a:pPr>
              <a:r>
                <a:rPr b="1" lang="en-IN" sz="6000">
                  <a:solidFill>
                    <a:schemeClr val="dk1"/>
                  </a:solidFill>
                  <a:latin typeface="Poppins"/>
                  <a:ea typeface="Poppins"/>
                  <a:cs typeface="Poppins"/>
                  <a:sym typeface="Poppins"/>
                </a:rPr>
                <a:t>Stimulation   &amp; Characterization</a:t>
              </a:r>
              <a:r>
                <a:rPr b="1" lang="en-IN" sz="6000">
                  <a:solidFill>
                    <a:schemeClr val="dk1"/>
                  </a:solidFill>
                  <a:latin typeface="Poppins"/>
                  <a:ea typeface="Poppins"/>
                  <a:cs typeface="Poppins"/>
                  <a:sym typeface="Poppins"/>
                </a:rPr>
                <a:t> </a:t>
              </a:r>
              <a:endParaRPr b="1" sz="6000">
                <a:solidFill>
                  <a:schemeClr val="dk1"/>
                </a:solidFill>
                <a:latin typeface="Poppins"/>
                <a:ea typeface="Poppins"/>
                <a:cs typeface="Poppins"/>
                <a:sym typeface="Poppins"/>
              </a:endParaRPr>
            </a:p>
            <a:p>
              <a:pPr indent="0" lvl="0" marL="0" marR="0" rtl="0" algn="ctr">
                <a:spcBef>
                  <a:spcPts val="0"/>
                </a:spcBef>
                <a:spcAft>
                  <a:spcPts val="0"/>
                </a:spcAft>
                <a:buNone/>
              </a:pPr>
              <a:r>
                <a:rPr b="1" lang="en-IN" sz="6000">
                  <a:solidFill>
                    <a:schemeClr val="dk1"/>
                  </a:solidFill>
                  <a:latin typeface="Poppins"/>
                  <a:ea typeface="Poppins"/>
                  <a:cs typeface="Poppins"/>
                  <a:sym typeface="Poppins"/>
                </a:rPr>
                <a:t>of Nanoscaled FET</a:t>
              </a:r>
              <a:endParaRPr b="1" sz="6000">
                <a:solidFill>
                  <a:schemeClr val="dk1"/>
                </a:solidFill>
                <a:latin typeface="Poppins"/>
                <a:ea typeface="Poppins"/>
                <a:cs typeface="Poppins"/>
                <a:sym typeface="Poppins"/>
              </a:endParaRPr>
            </a:p>
            <a:p>
              <a:pPr indent="0" lvl="0" marL="0" marR="0" rtl="0" algn="ctr">
                <a:spcBef>
                  <a:spcPts val="0"/>
                </a:spcBef>
                <a:spcAft>
                  <a:spcPts val="0"/>
                </a:spcAft>
                <a:buNone/>
              </a:pPr>
              <a:r>
                <a:t/>
              </a:r>
              <a:endParaRPr b="1" sz="4521" u="none">
                <a:solidFill>
                  <a:schemeClr val="dk1"/>
                </a:solidFill>
                <a:latin typeface="Poppins"/>
                <a:ea typeface="Poppins"/>
                <a:cs typeface="Poppins"/>
                <a:sym typeface="Poppins"/>
              </a:endParaRPr>
            </a:p>
          </p:txBody>
        </p:sp>
        <p:sp>
          <p:nvSpPr>
            <p:cNvPr id="97" name="Google Shape;97;p1"/>
            <p:cNvSpPr txBox="1"/>
            <p:nvPr/>
          </p:nvSpPr>
          <p:spPr>
            <a:xfrm>
              <a:off x="2763791" y="3031604"/>
              <a:ext cx="27241500" cy="3822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3500" u="none">
                  <a:solidFill>
                    <a:schemeClr val="dk1"/>
                  </a:solidFill>
                  <a:latin typeface="Poppins"/>
                  <a:ea typeface="Poppins"/>
                  <a:cs typeface="Poppins"/>
                  <a:sym typeface="Poppins"/>
                </a:rPr>
                <a:t>.  </a:t>
              </a:r>
              <a:endParaRPr/>
            </a:p>
          </p:txBody>
        </p:sp>
        <p:sp>
          <p:nvSpPr>
            <p:cNvPr id="98" name="Google Shape;98;p1"/>
            <p:cNvSpPr txBox="1"/>
            <p:nvPr/>
          </p:nvSpPr>
          <p:spPr>
            <a:xfrm>
              <a:off x="2196036" y="3873287"/>
              <a:ext cx="27241500" cy="4743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4500" u="none">
                  <a:solidFill>
                    <a:schemeClr val="dk1"/>
                  </a:solidFill>
                  <a:latin typeface="Poppins"/>
                  <a:ea typeface="Poppins"/>
                  <a:cs typeface="Poppins"/>
                  <a:sym typeface="Poppins"/>
                </a:rPr>
                <a:t>Supervisor : &lt;&lt; Name of the Supervisor &gt;&gt;</a:t>
              </a:r>
              <a:endParaRPr/>
            </a:p>
          </p:txBody>
        </p:sp>
        <p:pic>
          <p:nvPicPr>
            <p:cNvPr id="99" name="Google Shape;99;p1"/>
            <p:cNvPicPr preferRelativeResize="0"/>
            <p:nvPr/>
          </p:nvPicPr>
          <p:blipFill rotWithShape="1">
            <a:blip r:embed="rId3">
              <a:alphaModFix/>
            </a:blip>
            <a:srcRect b="0" l="0" r="0" t="0"/>
            <a:stretch/>
          </p:blipFill>
          <p:spPr>
            <a:xfrm>
              <a:off x="200785" y="513691"/>
              <a:ext cx="4169868" cy="1845973"/>
            </a:xfrm>
            <a:prstGeom prst="rect">
              <a:avLst/>
            </a:prstGeom>
            <a:noFill/>
            <a:ln>
              <a:noFill/>
            </a:ln>
          </p:spPr>
        </p:pic>
        <p:sp>
          <p:nvSpPr>
            <p:cNvPr id="100" name="Google Shape;100;p1"/>
            <p:cNvSpPr/>
            <p:nvPr/>
          </p:nvSpPr>
          <p:spPr>
            <a:xfrm>
              <a:off x="200785" y="4489851"/>
              <a:ext cx="10391013" cy="13154693"/>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
            <p:cNvSpPr/>
            <p:nvPr/>
          </p:nvSpPr>
          <p:spPr>
            <a:xfrm>
              <a:off x="200785" y="17951449"/>
              <a:ext cx="10391013" cy="18088307"/>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
            <p:cNvSpPr/>
            <p:nvPr/>
          </p:nvSpPr>
          <p:spPr>
            <a:xfrm>
              <a:off x="10896600" y="4639936"/>
              <a:ext cx="9857616" cy="1974411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
            <p:cNvSpPr/>
            <p:nvPr/>
          </p:nvSpPr>
          <p:spPr>
            <a:xfrm>
              <a:off x="21059018" y="4573310"/>
              <a:ext cx="10515597" cy="1981074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
            <p:cNvSpPr/>
            <p:nvPr/>
          </p:nvSpPr>
          <p:spPr>
            <a:xfrm>
              <a:off x="10896600" y="31074838"/>
              <a:ext cx="20678015" cy="4964917"/>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
            <p:cNvSpPr/>
            <p:nvPr/>
          </p:nvSpPr>
          <p:spPr>
            <a:xfrm>
              <a:off x="10896600" y="24704392"/>
              <a:ext cx="20678015" cy="605010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
            <p:cNvSpPr txBox="1"/>
            <p:nvPr/>
          </p:nvSpPr>
          <p:spPr>
            <a:xfrm>
              <a:off x="2916191" y="3184004"/>
              <a:ext cx="27241500" cy="3822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3500" u="none">
                  <a:solidFill>
                    <a:schemeClr val="dk1"/>
                  </a:solidFill>
                  <a:latin typeface="Poppins"/>
                  <a:ea typeface="Poppins"/>
                  <a:cs typeface="Poppins"/>
                  <a:sym typeface="Poppins"/>
                </a:rPr>
                <a:t>.  </a:t>
              </a:r>
              <a:endParaRPr/>
            </a:p>
          </p:txBody>
        </p:sp>
        <p:sp>
          <p:nvSpPr>
            <p:cNvPr id="107" name="Google Shape;107;p1"/>
            <p:cNvSpPr txBox="1"/>
            <p:nvPr/>
          </p:nvSpPr>
          <p:spPr>
            <a:xfrm>
              <a:off x="286195" y="4455405"/>
              <a:ext cx="39342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Abstract</a:t>
              </a:r>
              <a:endParaRPr/>
            </a:p>
          </p:txBody>
        </p:sp>
        <p:sp>
          <p:nvSpPr>
            <p:cNvPr id="108" name="Google Shape;108;p1"/>
            <p:cNvSpPr txBox="1"/>
            <p:nvPr/>
          </p:nvSpPr>
          <p:spPr>
            <a:xfrm>
              <a:off x="348508" y="18037321"/>
              <a:ext cx="54618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Background</a:t>
              </a:r>
              <a:endParaRPr/>
            </a:p>
          </p:txBody>
        </p:sp>
        <p:sp>
          <p:nvSpPr>
            <p:cNvPr id="109" name="Google Shape;109;p1"/>
            <p:cNvSpPr txBox="1"/>
            <p:nvPr/>
          </p:nvSpPr>
          <p:spPr>
            <a:xfrm>
              <a:off x="11046578" y="4507362"/>
              <a:ext cx="39228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Methods</a:t>
              </a:r>
              <a:endParaRPr/>
            </a:p>
          </p:txBody>
        </p:sp>
        <p:sp>
          <p:nvSpPr>
            <p:cNvPr id="110" name="Google Shape;110;p1"/>
            <p:cNvSpPr txBox="1"/>
            <p:nvPr/>
          </p:nvSpPr>
          <p:spPr>
            <a:xfrm>
              <a:off x="21235607" y="4551119"/>
              <a:ext cx="33153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Results</a:t>
              </a:r>
              <a:endParaRPr/>
            </a:p>
          </p:txBody>
        </p:sp>
        <p:sp>
          <p:nvSpPr>
            <p:cNvPr id="111" name="Google Shape;111;p1"/>
            <p:cNvSpPr txBox="1"/>
            <p:nvPr/>
          </p:nvSpPr>
          <p:spPr>
            <a:xfrm>
              <a:off x="11014056" y="24734444"/>
              <a:ext cx="50241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Conclusion</a:t>
              </a:r>
              <a:endParaRPr/>
            </a:p>
          </p:txBody>
        </p:sp>
        <p:sp>
          <p:nvSpPr>
            <p:cNvPr id="112" name="Google Shape;112;p1"/>
            <p:cNvSpPr txBox="1"/>
            <p:nvPr/>
          </p:nvSpPr>
          <p:spPr>
            <a:xfrm>
              <a:off x="11037038" y="31160539"/>
              <a:ext cx="8715900" cy="109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Future Perspectives</a:t>
              </a:r>
              <a:endParaRPr/>
            </a:p>
          </p:txBody>
        </p:sp>
      </p:grpSp>
      <p:sp>
        <p:nvSpPr>
          <p:cNvPr id="113" name="Google Shape;113;p1"/>
          <p:cNvSpPr txBox="1"/>
          <p:nvPr/>
        </p:nvSpPr>
        <p:spPr>
          <a:xfrm>
            <a:off x="11148150" y="32124650"/>
            <a:ext cx="18990000" cy="3940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IN" sz="5000">
                <a:solidFill>
                  <a:schemeClr val="dk1"/>
                </a:solidFill>
                <a:latin typeface="Calibri"/>
                <a:ea typeface="Calibri"/>
                <a:cs typeface="Calibri"/>
                <a:sym typeface="Calibri"/>
              </a:rPr>
              <a:t>In the future, stimulating and characterizing nanoscaled FETs will likely lead to even more powerful and efficient electronics. Advances in this field could enable smaller, faster, and more energy-efficient devices. This progress will be key for innovations in technology, from smarter gadgets to breakthroughs in computing.</a:t>
            </a:r>
            <a:endParaRPr sz="5500">
              <a:solidFill>
                <a:schemeClr val="dk1"/>
              </a:solidFill>
              <a:latin typeface="Calibri"/>
              <a:ea typeface="Calibri"/>
              <a:cs typeface="Calibri"/>
              <a:sym typeface="Calibri"/>
            </a:endParaRPr>
          </a:p>
        </p:txBody>
      </p:sp>
      <p:sp>
        <p:nvSpPr>
          <p:cNvPr id="114" name="Google Shape;114;p1"/>
          <p:cNvSpPr txBox="1"/>
          <p:nvPr/>
        </p:nvSpPr>
        <p:spPr>
          <a:xfrm>
            <a:off x="11148159" y="25733350"/>
            <a:ext cx="20055600" cy="3859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1200"/>
              </a:spcAft>
              <a:buClr>
                <a:schemeClr val="dk1"/>
              </a:buClr>
              <a:buSzPts val="1100"/>
              <a:buFont typeface="Arial"/>
              <a:buNone/>
            </a:pPr>
            <a:r>
              <a:rPr lang="en-IN" sz="5500">
                <a:solidFill>
                  <a:schemeClr val="dk1"/>
                </a:solidFill>
                <a:latin typeface="Calibri"/>
                <a:ea typeface="Calibri"/>
                <a:cs typeface="Calibri"/>
                <a:sym typeface="Calibri"/>
              </a:rPr>
              <a:t>It provide insights into their performance at reduced dimensions, helping optimize device efficiency and scalability. This enables the development of faster, more energy-efficient transistors for advanced electronic applications.</a:t>
            </a:r>
            <a:endParaRPr/>
          </a:p>
        </p:txBody>
      </p:sp>
      <p:sp>
        <p:nvSpPr>
          <p:cNvPr id="115" name="Google Shape;115;p1"/>
          <p:cNvSpPr txBox="1"/>
          <p:nvPr/>
        </p:nvSpPr>
        <p:spPr>
          <a:xfrm>
            <a:off x="11175125" y="5618175"/>
            <a:ext cx="8882400" cy="15030600"/>
          </a:xfrm>
          <a:prstGeom prst="rect">
            <a:avLst/>
          </a:prstGeom>
          <a:noFill/>
          <a:ln>
            <a:noFill/>
          </a:ln>
        </p:spPr>
        <p:txBody>
          <a:bodyPr anchorCtr="0" anchor="t" bIns="45700" lIns="91425" spcFirstLastPara="1" rIns="91425" wrap="square" tIns="45700">
            <a:spAutoFit/>
          </a:bodyPr>
          <a:lstStyle/>
          <a:p>
            <a:pPr indent="0" lvl="0" marL="457200" rtl="0" algn="l">
              <a:lnSpc>
                <a:spcPct val="115000"/>
              </a:lnSpc>
              <a:spcBef>
                <a:spcPts val="1200"/>
              </a:spcBef>
              <a:spcAft>
                <a:spcPts val="0"/>
              </a:spcAft>
              <a:buNone/>
            </a:pPr>
            <a:r>
              <a:rPr b="1" lang="en-IN" sz="5500">
                <a:solidFill>
                  <a:schemeClr val="dk1"/>
                </a:solidFill>
                <a:latin typeface="Calibri"/>
                <a:ea typeface="Calibri"/>
                <a:cs typeface="Calibri"/>
                <a:sym typeface="Calibri"/>
              </a:rPr>
              <a:t>TCAD Tools:</a:t>
            </a:r>
            <a:endParaRPr b="1" sz="55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rPr lang="en-IN" sz="5500">
                <a:solidFill>
                  <a:schemeClr val="dk1"/>
                </a:solidFill>
                <a:latin typeface="Calibri"/>
                <a:ea typeface="Calibri"/>
                <a:cs typeface="Calibri"/>
                <a:sym typeface="Calibri"/>
              </a:rPr>
              <a:t>TCAD software simulates semiconductor device behavior, covering electrical performance, thermal effects, and material properties.</a:t>
            </a:r>
            <a:endParaRPr sz="55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rPr b="1" lang="en-IN" sz="5500">
                <a:solidFill>
                  <a:schemeClr val="dk1"/>
                </a:solidFill>
                <a:latin typeface="Calibri"/>
                <a:ea typeface="Calibri"/>
                <a:cs typeface="Calibri"/>
                <a:sym typeface="Calibri"/>
              </a:rPr>
              <a:t>Experimental Measurements</a:t>
            </a:r>
            <a:r>
              <a:rPr lang="en-IN" sz="5500">
                <a:solidFill>
                  <a:schemeClr val="dk1"/>
                </a:solidFill>
                <a:latin typeface="Calibri"/>
                <a:ea typeface="Calibri"/>
                <a:cs typeface="Calibri"/>
                <a:sym typeface="Calibri"/>
              </a:rPr>
              <a:t>: Micro-Raman spectroscopy and magnetic force microscopy measure and map stress and conductivity in a transistor's tiny channel.</a:t>
            </a:r>
            <a:endParaRPr sz="5500">
              <a:solidFill>
                <a:schemeClr val="dk1"/>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t/>
            </a:r>
            <a:endParaRPr sz="5500">
              <a:solidFill>
                <a:schemeClr val="dk1"/>
              </a:solidFill>
              <a:latin typeface="Calibri"/>
              <a:ea typeface="Calibri"/>
              <a:cs typeface="Calibri"/>
              <a:sym typeface="Calibri"/>
            </a:endParaRPr>
          </a:p>
        </p:txBody>
      </p:sp>
      <p:sp>
        <p:nvSpPr>
          <p:cNvPr id="116" name="Google Shape;116;p1"/>
          <p:cNvSpPr txBox="1"/>
          <p:nvPr/>
        </p:nvSpPr>
        <p:spPr>
          <a:xfrm>
            <a:off x="21255730" y="5646850"/>
            <a:ext cx="8882400" cy="263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The following results for the stimulation is :</a:t>
            </a:r>
            <a:endParaRPr sz="5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5500">
              <a:solidFill>
                <a:schemeClr val="dk1"/>
              </a:solidFill>
              <a:latin typeface="Calibri"/>
              <a:ea typeface="Calibri"/>
              <a:cs typeface="Calibri"/>
              <a:sym typeface="Calibri"/>
            </a:endParaRPr>
          </a:p>
        </p:txBody>
      </p:sp>
      <p:sp>
        <p:nvSpPr>
          <p:cNvPr id="117" name="Google Shape;117;p1"/>
          <p:cNvSpPr txBox="1"/>
          <p:nvPr/>
        </p:nvSpPr>
        <p:spPr>
          <a:xfrm>
            <a:off x="342525" y="6280125"/>
            <a:ext cx="9890400" cy="1089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IN" sz="3900">
                <a:solidFill>
                  <a:schemeClr val="dk1"/>
                </a:solidFill>
                <a:latin typeface="Calibri"/>
                <a:ea typeface="Calibri"/>
                <a:cs typeface="Calibri"/>
                <a:sym typeface="Calibri"/>
              </a:rPr>
              <a:t>Semiconductor devices have been scaled down to nanometer dimension. Henceforth, it has become a great importance to simulate and study their behavior before the fabrication and implementation. Among many of the modern devices are Multi-gate devices, Junctionless devices, and Hetero-junction devices. The device characteristics of these devices are of great importance with respect to application point of view. In our present work, we shall carry out TCAD Sentaurus based simulation of few among these to study and compare their characteristics. Further, we shall also study the variation in the characteristics with device scaling. </a:t>
            </a:r>
            <a:endParaRPr sz="3900">
              <a:solidFill>
                <a:schemeClr val="dk1"/>
              </a:solidFill>
              <a:latin typeface="Calibri"/>
              <a:ea typeface="Calibri"/>
              <a:cs typeface="Calibri"/>
              <a:sym typeface="Calibri"/>
            </a:endParaRPr>
          </a:p>
          <a:p>
            <a:pPr indent="0" lvl="0" marL="0" rtl="0" algn="l">
              <a:spcBef>
                <a:spcPts val="0"/>
              </a:spcBef>
              <a:spcAft>
                <a:spcPts val="0"/>
              </a:spcAft>
              <a:buClr>
                <a:srgbClr val="A83F3F"/>
              </a:buClr>
              <a:buSzPts val="1100"/>
              <a:buFont typeface="Arial"/>
              <a:buNone/>
            </a:pPr>
            <a:r>
              <a:t/>
            </a:r>
            <a:endParaRPr sz="39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IN" sz="3900">
                <a:solidFill>
                  <a:schemeClr val="dk1"/>
                </a:solidFill>
                <a:latin typeface="Calibri"/>
                <a:ea typeface="Calibri"/>
                <a:cs typeface="Calibri"/>
                <a:sym typeface="Calibri"/>
              </a:rPr>
              <a:t>Keyword: Multi-gate devices, Junctionless devices, Hetero-junction device</a:t>
            </a:r>
            <a:endParaRPr sz="5500">
              <a:solidFill>
                <a:schemeClr val="dk1"/>
              </a:solidFill>
              <a:latin typeface="Calibri"/>
              <a:ea typeface="Calibri"/>
              <a:cs typeface="Calibri"/>
              <a:sym typeface="Calibri"/>
            </a:endParaRPr>
          </a:p>
        </p:txBody>
      </p:sp>
      <p:sp>
        <p:nvSpPr>
          <p:cNvPr id="118" name="Google Shape;118;p1"/>
          <p:cNvSpPr txBox="1"/>
          <p:nvPr/>
        </p:nvSpPr>
        <p:spPr>
          <a:xfrm>
            <a:off x="429375" y="19088550"/>
            <a:ext cx="9405000" cy="15330900"/>
          </a:xfrm>
          <a:prstGeom prst="rect">
            <a:avLst/>
          </a:prstGeom>
          <a:noFill/>
          <a:ln>
            <a:noFill/>
          </a:ln>
        </p:spPr>
        <p:txBody>
          <a:bodyPr anchorCtr="0" anchor="t" bIns="45700" lIns="91425" spcFirstLastPara="1" rIns="91425" wrap="square" tIns="45700">
            <a:spAutoFit/>
          </a:bodyPr>
          <a:lstStyle/>
          <a:p>
            <a:pPr indent="-577850" lvl="0" marL="457200" rtl="0" algn="l">
              <a:spcBef>
                <a:spcPts val="0"/>
              </a:spcBef>
              <a:spcAft>
                <a:spcPts val="0"/>
              </a:spcAft>
              <a:buClr>
                <a:schemeClr val="dk1"/>
              </a:buClr>
              <a:buSzPts val="5500"/>
              <a:buFont typeface="Calibri"/>
              <a:buChar char="●"/>
            </a:pPr>
            <a:r>
              <a:rPr lang="en-IN" sz="5500">
                <a:solidFill>
                  <a:schemeClr val="dk1"/>
                </a:solidFill>
                <a:latin typeface="Calibri"/>
                <a:ea typeface="Calibri"/>
                <a:cs typeface="Calibri"/>
                <a:sym typeface="Calibri"/>
              </a:rPr>
              <a:t>The</a:t>
            </a:r>
            <a:r>
              <a:rPr lang="en-IN" sz="5500">
                <a:solidFill>
                  <a:schemeClr val="dk1"/>
                </a:solidFill>
                <a:latin typeface="Calibri"/>
                <a:ea typeface="Calibri"/>
                <a:cs typeface="Calibri"/>
                <a:sym typeface="Calibri"/>
              </a:rPr>
              <a:t> push for </a:t>
            </a:r>
            <a:r>
              <a:rPr b="1" lang="en-IN" sz="5500">
                <a:solidFill>
                  <a:schemeClr val="dk1"/>
                </a:solidFill>
                <a:latin typeface="Calibri"/>
                <a:ea typeface="Calibri"/>
                <a:cs typeface="Calibri"/>
                <a:sym typeface="Calibri"/>
              </a:rPr>
              <a:t>smaller, faster, and more efficient</a:t>
            </a:r>
            <a:r>
              <a:rPr lang="en-IN" sz="5500">
                <a:solidFill>
                  <a:schemeClr val="dk1"/>
                </a:solidFill>
                <a:latin typeface="Calibri"/>
                <a:ea typeface="Calibri"/>
                <a:cs typeface="Calibri"/>
                <a:sym typeface="Calibri"/>
              </a:rPr>
              <a:t> electronic devices drives the development of nano-scaled FETs.</a:t>
            </a:r>
            <a:endParaRPr sz="5500">
              <a:solidFill>
                <a:schemeClr val="dk1"/>
              </a:solidFill>
              <a:latin typeface="Calibri"/>
              <a:ea typeface="Calibri"/>
              <a:cs typeface="Calibri"/>
              <a:sym typeface="Calibri"/>
            </a:endParaRPr>
          </a:p>
          <a:p>
            <a:pPr indent="-577850" lvl="0" marL="457200" rtl="0" algn="l">
              <a:spcBef>
                <a:spcPts val="0"/>
              </a:spcBef>
              <a:spcAft>
                <a:spcPts val="0"/>
              </a:spcAft>
              <a:buClr>
                <a:schemeClr val="dk1"/>
              </a:buClr>
              <a:buSzPts val="5500"/>
              <a:buFont typeface="Calibri"/>
              <a:buChar char="●"/>
            </a:pPr>
            <a:r>
              <a:rPr b="1" lang="en-IN" sz="5500">
                <a:solidFill>
                  <a:schemeClr val="dk1"/>
                </a:solidFill>
                <a:latin typeface="Calibri"/>
                <a:ea typeface="Calibri"/>
                <a:cs typeface="Calibri"/>
                <a:sym typeface="Calibri"/>
              </a:rPr>
              <a:t>Challenges</a:t>
            </a:r>
            <a:r>
              <a:rPr lang="en-IN" sz="5500">
                <a:solidFill>
                  <a:schemeClr val="dk1"/>
                </a:solidFill>
                <a:latin typeface="Calibri"/>
                <a:ea typeface="Calibri"/>
                <a:cs typeface="Calibri"/>
                <a:sym typeface="Calibri"/>
              </a:rPr>
              <a:t> like quantum effects, increased heat, and short-channel effects arise as transistors shrink.</a:t>
            </a:r>
            <a:endParaRPr sz="5500">
              <a:solidFill>
                <a:schemeClr val="dk1"/>
              </a:solidFill>
              <a:latin typeface="Calibri"/>
              <a:ea typeface="Calibri"/>
              <a:cs typeface="Calibri"/>
              <a:sym typeface="Calibri"/>
            </a:endParaRPr>
          </a:p>
          <a:p>
            <a:pPr indent="-577850" lvl="0" marL="457200" rtl="0" algn="l">
              <a:spcBef>
                <a:spcPts val="0"/>
              </a:spcBef>
              <a:spcAft>
                <a:spcPts val="0"/>
              </a:spcAft>
              <a:buClr>
                <a:schemeClr val="dk1"/>
              </a:buClr>
              <a:buSzPts val="5500"/>
              <a:buFont typeface="Calibri"/>
              <a:buChar char="●"/>
            </a:pPr>
            <a:r>
              <a:rPr b="1" lang="en-IN" sz="5500">
                <a:solidFill>
                  <a:schemeClr val="dk1"/>
                </a:solidFill>
                <a:latin typeface="Calibri"/>
                <a:ea typeface="Calibri"/>
                <a:cs typeface="Calibri"/>
                <a:sym typeface="Calibri"/>
              </a:rPr>
              <a:t>Traditional methods</a:t>
            </a:r>
            <a:r>
              <a:rPr lang="en-IN" sz="5500">
                <a:solidFill>
                  <a:schemeClr val="dk1"/>
                </a:solidFill>
                <a:latin typeface="Calibri"/>
                <a:ea typeface="Calibri"/>
                <a:cs typeface="Calibri"/>
                <a:sym typeface="Calibri"/>
              </a:rPr>
              <a:t> are insufficient to capture these complex behaviors at the nanoscale.</a:t>
            </a:r>
            <a:endParaRPr sz="5500">
              <a:solidFill>
                <a:schemeClr val="dk1"/>
              </a:solidFill>
              <a:latin typeface="Calibri"/>
              <a:ea typeface="Calibri"/>
              <a:cs typeface="Calibri"/>
              <a:sym typeface="Calibri"/>
            </a:endParaRPr>
          </a:p>
          <a:p>
            <a:pPr indent="-577850" lvl="0" marL="457200" rtl="0" algn="l">
              <a:spcBef>
                <a:spcPts val="0"/>
              </a:spcBef>
              <a:spcAft>
                <a:spcPts val="0"/>
              </a:spcAft>
              <a:buClr>
                <a:schemeClr val="dk1"/>
              </a:buClr>
              <a:buSzPts val="5500"/>
              <a:buFont typeface="Calibri"/>
              <a:buChar char="●"/>
            </a:pPr>
            <a:r>
              <a:rPr b="1" lang="en-IN" sz="5500">
                <a:solidFill>
                  <a:schemeClr val="dk1"/>
                </a:solidFill>
                <a:latin typeface="Calibri"/>
                <a:ea typeface="Calibri"/>
                <a:cs typeface="Calibri"/>
                <a:sym typeface="Calibri"/>
              </a:rPr>
              <a:t>Advanced simulations</a:t>
            </a:r>
            <a:r>
              <a:rPr lang="en-IN" sz="5500">
                <a:solidFill>
                  <a:schemeClr val="dk1"/>
                </a:solidFill>
                <a:latin typeface="Calibri"/>
                <a:ea typeface="Calibri"/>
                <a:cs typeface="Calibri"/>
                <a:sym typeface="Calibri"/>
              </a:rPr>
              <a:t> are used to predict performance and optimize design before physical fabrication.</a:t>
            </a:r>
            <a:endParaRPr sz="5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5500">
              <a:solidFill>
                <a:schemeClr val="dk1"/>
              </a:solidFill>
              <a:latin typeface="Calibri"/>
              <a:ea typeface="Calibri"/>
              <a:cs typeface="Calibri"/>
              <a:sym typeface="Calibri"/>
            </a:endParaRPr>
          </a:p>
        </p:txBody>
      </p:sp>
      <p:pic>
        <p:nvPicPr>
          <p:cNvPr id="119" name="Google Shape;119;p1"/>
          <p:cNvPicPr preferRelativeResize="0"/>
          <p:nvPr/>
        </p:nvPicPr>
        <p:blipFill rotWithShape="1">
          <a:blip r:embed="rId4">
            <a:alphaModFix/>
          </a:blip>
          <a:srcRect b="0" l="0" r="0" t="0"/>
          <a:stretch/>
        </p:blipFill>
        <p:spPr>
          <a:xfrm>
            <a:off x="26898600" y="320343"/>
            <a:ext cx="5128674" cy="2238707"/>
          </a:xfrm>
          <a:prstGeom prst="rect">
            <a:avLst/>
          </a:prstGeom>
          <a:noFill/>
          <a:ln>
            <a:noFill/>
          </a:ln>
        </p:spPr>
      </p:pic>
      <p:sp>
        <p:nvSpPr>
          <p:cNvPr id="120" name="Google Shape;120;p1"/>
          <p:cNvSpPr txBox="1"/>
          <p:nvPr/>
        </p:nvSpPr>
        <p:spPr>
          <a:xfrm>
            <a:off x="-23274" y="2892079"/>
            <a:ext cx="32050548" cy="7848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dk1"/>
                </a:solidFill>
                <a:latin typeface="Poppins"/>
                <a:ea typeface="Poppins"/>
                <a:cs typeface="Poppins"/>
                <a:sym typeface="Poppins"/>
              </a:rPr>
              <a:t>[</a:t>
            </a:r>
            <a:r>
              <a:rPr b="1" lang="en-IN" sz="4500">
                <a:solidFill>
                  <a:schemeClr val="dk1"/>
                </a:solidFill>
                <a:latin typeface="Poppins"/>
                <a:ea typeface="Poppins"/>
                <a:cs typeface="Poppins"/>
                <a:sym typeface="Poppins"/>
              </a:rPr>
              <a:t>Insert team members name (TL First)}</a:t>
            </a:r>
            <a:endParaRPr b="1" sz="4500">
              <a:solidFill>
                <a:schemeClr val="dk1"/>
              </a:solidFill>
              <a:latin typeface="Poppins"/>
              <a:ea typeface="Poppins"/>
              <a:cs typeface="Poppins"/>
              <a:sym typeface="Poppins"/>
            </a:endParaRPr>
          </a:p>
        </p:txBody>
      </p:sp>
      <p:pic>
        <p:nvPicPr>
          <p:cNvPr id="121" name="Google Shape;121;p1"/>
          <p:cNvPicPr preferRelativeResize="0"/>
          <p:nvPr/>
        </p:nvPicPr>
        <p:blipFill rotWithShape="1">
          <a:blip r:embed="rId5">
            <a:alphaModFix/>
          </a:blip>
          <a:srcRect b="0" l="0" r="0" t="0"/>
          <a:stretch/>
        </p:blipFill>
        <p:spPr>
          <a:xfrm>
            <a:off x="22357383" y="569413"/>
            <a:ext cx="4541217" cy="1959894"/>
          </a:xfrm>
          <a:prstGeom prst="rect">
            <a:avLst/>
          </a:prstGeom>
          <a:noFill/>
          <a:ln>
            <a:noFill/>
          </a:ln>
        </p:spPr>
      </p:pic>
      <p:pic>
        <p:nvPicPr>
          <p:cNvPr id="122" name="Google Shape;122;p1"/>
          <p:cNvPicPr preferRelativeResize="0"/>
          <p:nvPr/>
        </p:nvPicPr>
        <p:blipFill rotWithShape="1">
          <a:blip r:embed="rId6">
            <a:alphaModFix/>
          </a:blip>
          <a:srcRect b="0" l="0" r="0" t="0"/>
          <a:stretch/>
        </p:blipFill>
        <p:spPr>
          <a:xfrm>
            <a:off x="4990684" y="217721"/>
            <a:ext cx="3865337" cy="2113153"/>
          </a:xfrm>
          <a:prstGeom prst="rect">
            <a:avLst/>
          </a:prstGeom>
          <a:noFill/>
          <a:ln>
            <a:noFill/>
          </a:ln>
        </p:spPr>
      </p:pic>
      <p:pic>
        <p:nvPicPr>
          <p:cNvPr id="123" name="Google Shape;123;p1"/>
          <p:cNvPicPr preferRelativeResize="0"/>
          <p:nvPr/>
        </p:nvPicPr>
        <p:blipFill>
          <a:blip r:embed="rId7">
            <a:alphaModFix/>
          </a:blip>
          <a:stretch>
            <a:fillRect/>
          </a:stretch>
        </p:blipFill>
        <p:spPr>
          <a:xfrm>
            <a:off x="20999725" y="15526389"/>
            <a:ext cx="10204050" cy="8420339"/>
          </a:xfrm>
          <a:prstGeom prst="rect">
            <a:avLst/>
          </a:prstGeom>
          <a:solidFill>
            <a:srgbClr val="E1EFD8"/>
          </a:solidFill>
          <a:ln>
            <a:noFill/>
          </a:ln>
        </p:spPr>
      </p:pic>
      <p:pic>
        <p:nvPicPr>
          <p:cNvPr id="124" name="Google Shape;124;p1"/>
          <p:cNvPicPr preferRelativeResize="0"/>
          <p:nvPr/>
        </p:nvPicPr>
        <p:blipFill>
          <a:blip r:embed="rId8">
            <a:alphaModFix/>
          </a:blip>
          <a:stretch>
            <a:fillRect/>
          </a:stretch>
        </p:blipFill>
        <p:spPr>
          <a:xfrm>
            <a:off x="20999725" y="9211500"/>
            <a:ext cx="9890400" cy="538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2011-10-21T15:46:33Z</dcterms:created>
  <dc:creator>lilu1</dc:creator>
</cp:coreProperties>
</file>