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6360100" cx="32004000"/>
  <p:notesSz cx="37947600" cy="50749200"/>
  <p:embeddedFontLst>
    <p:embeddedFont>
      <p:font typeface="Poppins"/>
      <p:regular r:id="rId7"/>
      <p:bold r:id="rId8"/>
      <p:italic r:id="rId9"/>
      <p:boldItalic r:id="rId10"/>
    </p:embeddedFont>
    <p:embeddedFont>
      <p:font typeface="Open Sans"/>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452">
          <p15:clr>
            <a:srgbClr val="A4A3A4"/>
          </p15:clr>
        </p15:guide>
        <p15:guide id="2" pos="10080">
          <p15:clr>
            <a:srgbClr val="A4A3A4"/>
          </p15:clr>
        </p15:guide>
      </p15:sldGuideLst>
    </p:ext>
    <p:ext uri="GoogleSlidesCustomDataVersion2">
      <go:slidesCustomData xmlns:go="http://customooxmlschemas.google.com/" r:id="rId15" roundtripDataSignature="AMtx7mjzc5pElOOJzhLqM+7xtkcuOa8A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452" orient="horz"/>
        <p:guide pos="100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OpenSans-regular.fntdata"/><Relationship Id="rId10" Type="http://schemas.openxmlformats.org/officeDocument/2006/relationships/font" Target="fonts/Poppins-boldItalic.fntdata"/><Relationship Id="rId13" Type="http://schemas.openxmlformats.org/officeDocument/2006/relationships/font" Target="fonts/OpenSans-italic.fntdata"/><Relationship Id="rId12"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Poppins-italic.fntdata"/><Relationship Id="rId15" Type="http://customschemas.google.com/relationships/presentationmetadata" Target="metadata"/><Relationship Id="rId14"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Poppins-regular.fntdata"/><Relationship Id="rId8" Type="http://schemas.openxmlformats.org/officeDocument/2006/relationships/font" Target="fonts/Poppi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6459200" cy="25146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21488400" y="0"/>
            <a:ext cx="16459200" cy="25146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0590213" y="3810000"/>
            <a:ext cx="16767175" cy="19050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5029200" y="24079200"/>
            <a:ext cx="27889200" cy="228600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1pPr>
            <a:lvl2pPr indent="-228600" lvl="1" marL="9144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2pPr>
            <a:lvl3pPr indent="-228600" lvl="2" marL="13716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3pPr>
            <a:lvl4pPr indent="-228600" lvl="3" marL="18288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4pPr>
            <a:lvl5pPr indent="-228600" lvl="4" marL="2286000" marR="0" rtl="0" algn="l">
              <a:spcBef>
                <a:spcPts val="300"/>
              </a:spcBef>
              <a:spcAft>
                <a:spcPts val="0"/>
              </a:spcAft>
              <a:buSzPts val="1400"/>
              <a:buNone/>
              <a:defRPr b="0" i="0" sz="10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234600"/>
            <a:ext cx="16459200" cy="25146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21488400" y="48234600"/>
            <a:ext cx="16459200" cy="25146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5029200" y="24079200"/>
            <a:ext cx="27889200" cy="228600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None/>
            </a:pPr>
            <a:r>
              <a:t/>
            </a:r>
            <a:endParaRPr/>
          </a:p>
        </p:txBody>
      </p:sp>
      <p:sp>
        <p:nvSpPr>
          <p:cNvPr id="86" name="Google Shape;86;p1:notes"/>
          <p:cNvSpPr/>
          <p:nvPr>
            <p:ph idx="2" type="sldImg"/>
          </p:nvPr>
        </p:nvSpPr>
        <p:spPr>
          <a:xfrm>
            <a:off x="10590213" y="3810000"/>
            <a:ext cx="16767175" cy="1905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4466926" y="7412544"/>
            <a:ext cx="23070149" cy="276034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75" name="Google Shape;75;p12"/>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0946542" y="13892159"/>
            <a:ext cx="30813504" cy="69008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3055208" y="7191322"/>
            <a:ext cx="30813504" cy="203025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81" name="Google Shape;81;p13"/>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4000500" y="5950603"/>
            <a:ext cx="24003000" cy="1265870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p:nvPr>
            <p:ph idx="1" type="subTitle"/>
          </p:nvPr>
        </p:nvSpPr>
        <p:spPr>
          <a:xfrm>
            <a:off x="4000500" y="19097472"/>
            <a:ext cx="24003000" cy="8778605"/>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625"/>
              </a:spcBef>
              <a:spcAft>
                <a:spcPts val="0"/>
              </a:spcAft>
              <a:buClr>
                <a:schemeClr val="dk1"/>
              </a:buClr>
              <a:buSzPts val="6300"/>
              <a:buNone/>
              <a:defRPr sz="6300"/>
            </a:lvl1pPr>
            <a:lvl2pPr lvl="1" algn="ctr">
              <a:lnSpc>
                <a:spcPct val="90000"/>
              </a:lnSpc>
              <a:spcBef>
                <a:spcPts val="1313"/>
              </a:spcBef>
              <a:spcAft>
                <a:spcPts val="0"/>
              </a:spcAft>
              <a:buClr>
                <a:schemeClr val="dk1"/>
              </a:buClr>
              <a:buSzPts val="5250"/>
              <a:buNone/>
              <a:defRPr sz="5250"/>
            </a:lvl2pPr>
            <a:lvl3pPr lvl="2" algn="ctr">
              <a:lnSpc>
                <a:spcPct val="90000"/>
              </a:lnSpc>
              <a:spcBef>
                <a:spcPts val="1313"/>
              </a:spcBef>
              <a:spcAft>
                <a:spcPts val="0"/>
              </a:spcAft>
              <a:buClr>
                <a:schemeClr val="dk1"/>
              </a:buClr>
              <a:buSzPts val="4725"/>
              <a:buNone/>
              <a:defRPr sz="4725"/>
            </a:lvl3pPr>
            <a:lvl4pPr lvl="3" algn="ctr">
              <a:lnSpc>
                <a:spcPct val="90000"/>
              </a:lnSpc>
              <a:spcBef>
                <a:spcPts val="1313"/>
              </a:spcBef>
              <a:spcAft>
                <a:spcPts val="0"/>
              </a:spcAft>
              <a:buClr>
                <a:schemeClr val="dk1"/>
              </a:buClr>
              <a:buSzPts val="4200"/>
              <a:buNone/>
              <a:defRPr sz="4200"/>
            </a:lvl4pPr>
            <a:lvl5pPr lvl="4" algn="ctr">
              <a:lnSpc>
                <a:spcPct val="90000"/>
              </a:lnSpc>
              <a:spcBef>
                <a:spcPts val="1313"/>
              </a:spcBef>
              <a:spcAft>
                <a:spcPts val="0"/>
              </a:spcAft>
              <a:buClr>
                <a:schemeClr val="dk1"/>
              </a:buClr>
              <a:buSzPts val="4200"/>
              <a:buNone/>
              <a:defRPr sz="4200"/>
            </a:lvl5pPr>
            <a:lvl6pPr lvl="5" algn="ctr">
              <a:lnSpc>
                <a:spcPct val="90000"/>
              </a:lnSpc>
              <a:spcBef>
                <a:spcPts val="1313"/>
              </a:spcBef>
              <a:spcAft>
                <a:spcPts val="0"/>
              </a:spcAft>
              <a:buClr>
                <a:schemeClr val="dk1"/>
              </a:buClr>
              <a:buSzPts val="4200"/>
              <a:buNone/>
              <a:defRPr sz="4200"/>
            </a:lvl6pPr>
            <a:lvl7pPr lvl="6" algn="ctr">
              <a:lnSpc>
                <a:spcPct val="90000"/>
              </a:lnSpc>
              <a:spcBef>
                <a:spcPts val="1313"/>
              </a:spcBef>
              <a:spcAft>
                <a:spcPts val="0"/>
              </a:spcAft>
              <a:buClr>
                <a:schemeClr val="dk1"/>
              </a:buClr>
              <a:buSzPts val="4200"/>
              <a:buNone/>
              <a:defRPr sz="4200"/>
            </a:lvl7pPr>
            <a:lvl8pPr lvl="7" algn="ctr">
              <a:lnSpc>
                <a:spcPct val="90000"/>
              </a:lnSpc>
              <a:spcBef>
                <a:spcPts val="1313"/>
              </a:spcBef>
              <a:spcAft>
                <a:spcPts val="0"/>
              </a:spcAft>
              <a:buClr>
                <a:schemeClr val="dk1"/>
              </a:buClr>
              <a:buSzPts val="4200"/>
              <a:buNone/>
              <a:defRPr sz="4200"/>
            </a:lvl8pPr>
            <a:lvl9pPr lvl="8" algn="ctr">
              <a:lnSpc>
                <a:spcPct val="90000"/>
              </a:lnSpc>
              <a:spcBef>
                <a:spcPts val="1313"/>
              </a:spcBef>
              <a:spcAft>
                <a:spcPts val="0"/>
              </a:spcAft>
              <a:buClr>
                <a:schemeClr val="dk1"/>
              </a:buClr>
              <a:buSzPts val="4200"/>
              <a:buNone/>
              <a:defRPr sz="4200"/>
            </a:lvl9pPr>
          </a:lstStyle>
          <a:p/>
        </p:txBody>
      </p:sp>
      <p:sp>
        <p:nvSpPr>
          <p:cNvPr id="22" name="Google Shape;22;p4"/>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p:nvPr>
            <p:ph idx="1" type="body"/>
          </p:nvPr>
        </p:nvSpPr>
        <p:spPr>
          <a:xfrm>
            <a:off x="2200275" y="9679194"/>
            <a:ext cx="2760345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28" name="Google Shape;28;p5"/>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2183606" y="9064780"/>
            <a:ext cx="27603450" cy="1512478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750"/>
              <a:buFont typeface="Calibri"/>
              <a:buNone/>
              <a:defRPr sz="157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2183606" y="24332656"/>
            <a:ext cx="27603450" cy="79537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rgbClr val="888888"/>
              </a:buClr>
              <a:buSzPts val="6300"/>
              <a:buNone/>
              <a:defRPr sz="6300">
                <a:solidFill>
                  <a:srgbClr val="888888"/>
                </a:solidFill>
              </a:defRPr>
            </a:lvl1pPr>
            <a:lvl2pPr indent="-228600" lvl="1" marL="914400" algn="l">
              <a:lnSpc>
                <a:spcPct val="90000"/>
              </a:lnSpc>
              <a:spcBef>
                <a:spcPts val="1313"/>
              </a:spcBef>
              <a:spcAft>
                <a:spcPts val="0"/>
              </a:spcAft>
              <a:buClr>
                <a:srgbClr val="888888"/>
              </a:buClr>
              <a:buSzPts val="5250"/>
              <a:buNone/>
              <a:defRPr sz="5250">
                <a:solidFill>
                  <a:srgbClr val="888888"/>
                </a:solidFill>
              </a:defRPr>
            </a:lvl2pPr>
            <a:lvl3pPr indent="-228600" lvl="2" marL="1371600" algn="l">
              <a:lnSpc>
                <a:spcPct val="90000"/>
              </a:lnSpc>
              <a:spcBef>
                <a:spcPts val="1313"/>
              </a:spcBef>
              <a:spcAft>
                <a:spcPts val="0"/>
              </a:spcAft>
              <a:buClr>
                <a:srgbClr val="888888"/>
              </a:buClr>
              <a:buSzPts val="4725"/>
              <a:buNone/>
              <a:defRPr sz="4725">
                <a:solidFill>
                  <a:srgbClr val="888888"/>
                </a:solidFill>
              </a:defRPr>
            </a:lvl3pPr>
            <a:lvl4pPr indent="-228600" lvl="3" marL="1828800" algn="l">
              <a:lnSpc>
                <a:spcPct val="90000"/>
              </a:lnSpc>
              <a:spcBef>
                <a:spcPts val="1313"/>
              </a:spcBef>
              <a:spcAft>
                <a:spcPts val="0"/>
              </a:spcAft>
              <a:buClr>
                <a:srgbClr val="888888"/>
              </a:buClr>
              <a:buSzPts val="4200"/>
              <a:buNone/>
              <a:defRPr sz="4200">
                <a:solidFill>
                  <a:srgbClr val="888888"/>
                </a:solidFill>
              </a:defRPr>
            </a:lvl4pPr>
            <a:lvl5pPr indent="-228600" lvl="4" marL="2286000" algn="l">
              <a:lnSpc>
                <a:spcPct val="90000"/>
              </a:lnSpc>
              <a:spcBef>
                <a:spcPts val="1313"/>
              </a:spcBef>
              <a:spcAft>
                <a:spcPts val="0"/>
              </a:spcAft>
              <a:buClr>
                <a:srgbClr val="888888"/>
              </a:buClr>
              <a:buSzPts val="4200"/>
              <a:buNone/>
              <a:defRPr sz="4200">
                <a:solidFill>
                  <a:srgbClr val="888888"/>
                </a:solidFill>
              </a:defRPr>
            </a:lvl5pPr>
            <a:lvl6pPr indent="-228600" lvl="5" marL="2743200" algn="l">
              <a:lnSpc>
                <a:spcPct val="90000"/>
              </a:lnSpc>
              <a:spcBef>
                <a:spcPts val="1313"/>
              </a:spcBef>
              <a:spcAft>
                <a:spcPts val="0"/>
              </a:spcAft>
              <a:buClr>
                <a:srgbClr val="888888"/>
              </a:buClr>
              <a:buSzPts val="4200"/>
              <a:buNone/>
              <a:defRPr sz="4200">
                <a:solidFill>
                  <a:srgbClr val="888888"/>
                </a:solidFill>
              </a:defRPr>
            </a:lvl6pPr>
            <a:lvl7pPr indent="-228600" lvl="6" marL="3200400" algn="l">
              <a:lnSpc>
                <a:spcPct val="90000"/>
              </a:lnSpc>
              <a:spcBef>
                <a:spcPts val="1313"/>
              </a:spcBef>
              <a:spcAft>
                <a:spcPts val="0"/>
              </a:spcAft>
              <a:buClr>
                <a:srgbClr val="888888"/>
              </a:buClr>
              <a:buSzPts val="4200"/>
              <a:buNone/>
              <a:defRPr sz="4200">
                <a:solidFill>
                  <a:srgbClr val="888888"/>
                </a:solidFill>
              </a:defRPr>
            </a:lvl7pPr>
            <a:lvl8pPr indent="-228600" lvl="7" marL="3657600" algn="l">
              <a:lnSpc>
                <a:spcPct val="90000"/>
              </a:lnSpc>
              <a:spcBef>
                <a:spcPts val="1313"/>
              </a:spcBef>
              <a:spcAft>
                <a:spcPts val="0"/>
              </a:spcAft>
              <a:buClr>
                <a:srgbClr val="888888"/>
              </a:buClr>
              <a:buSzPts val="4200"/>
              <a:buNone/>
              <a:defRPr sz="4200">
                <a:solidFill>
                  <a:srgbClr val="888888"/>
                </a:solidFill>
              </a:defRPr>
            </a:lvl8pPr>
            <a:lvl9pPr indent="-228600" lvl="8" marL="4114800" algn="l">
              <a:lnSpc>
                <a:spcPct val="90000"/>
              </a:lnSpc>
              <a:spcBef>
                <a:spcPts val="1313"/>
              </a:spcBef>
              <a:spcAft>
                <a:spcPts val="0"/>
              </a:spcAft>
              <a:buClr>
                <a:srgbClr val="888888"/>
              </a:buClr>
              <a:buSzPts val="4200"/>
              <a:buNone/>
              <a:defRPr sz="4200">
                <a:solidFill>
                  <a:srgbClr val="888888"/>
                </a:solidFill>
              </a:defRPr>
            </a:lvl9pPr>
          </a:lstStyle>
          <a:p/>
        </p:txBody>
      </p:sp>
      <p:sp>
        <p:nvSpPr>
          <p:cNvPr id="34" name="Google Shape;34;p6"/>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p:nvPr>
            <p:ph idx="1" type="body"/>
          </p:nvPr>
        </p:nvSpPr>
        <p:spPr>
          <a:xfrm>
            <a:off x="2200275" y="9679194"/>
            <a:ext cx="1360170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0" name="Google Shape;40;p7"/>
          <p:cNvSpPr txBox="1"/>
          <p:nvPr>
            <p:ph idx="2" type="body"/>
          </p:nvPr>
        </p:nvSpPr>
        <p:spPr>
          <a:xfrm>
            <a:off x="16202025" y="9679194"/>
            <a:ext cx="13601700" cy="2307014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1" name="Google Shape;41;p7"/>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2204443"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p:nvPr>
            <p:ph idx="1" type="body"/>
          </p:nvPr>
        </p:nvSpPr>
        <p:spPr>
          <a:xfrm>
            <a:off x="2204445" y="8913277"/>
            <a:ext cx="13539191" cy="436825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6300"/>
              <a:buNone/>
              <a:defRPr b="1" sz="6300"/>
            </a:lvl1pPr>
            <a:lvl2pPr indent="-228600" lvl="1" marL="914400" algn="l">
              <a:lnSpc>
                <a:spcPct val="90000"/>
              </a:lnSpc>
              <a:spcBef>
                <a:spcPts val="1313"/>
              </a:spcBef>
              <a:spcAft>
                <a:spcPts val="0"/>
              </a:spcAft>
              <a:buClr>
                <a:schemeClr val="dk1"/>
              </a:buClr>
              <a:buSzPts val="5250"/>
              <a:buNone/>
              <a:defRPr b="1" sz="5250"/>
            </a:lvl2pPr>
            <a:lvl3pPr indent="-228600" lvl="2" marL="1371600" algn="l">
              <a:lnSpc>
                <a:spcPct val="90000"/>
              </a:lnSpc>
              <a:spcBef>
                <a:spcPts val="1313"/>
              </a:spcBef>
              <a:spcAft>
                <a:spcPts val="0"/>
              </a:spcAft>
              <a:buClr>
                <a:schemeClr val="dk1"/>
              </a:buClr>
              <a:buSzPts val="4725"/>
              <a:buNone/>
              <a:defRPr b="1" sz="4725"/>
            </a:lvl3pPr>
            <a:lvl4pPr indent="-228600" lvl="3" marL="1828800" algn="l">
              <a:lnSpc>
                <a:spcPct val="90000"/>
              </a:lnSpc>
              <a:spcBef>
                <a:spcPts val="1313"/>
              </a:spcBef>
              <a:spcAft>
                <a:spcPts val="0"/>
              </a:spcAft>
              <a:buClr>
                <a:schemeClr val="dk1"/>
              </a:buClr>
              <a:buSzPts val="4200"/>
              <a:buNone/>
              <a:defRPr b="1" sz="4200"/>
            </a:lvl4pPr>
            <a:lvl5pPr indent="-228600" lvl="4" marL="2286000" algn="l">
              <a:lnSpc>
                <a:spcPct val="90000"/>
              </a:lnSpc>
              <a:spcBef>
                <a:spcPts val="1313"/>
              </a:spcBef>
              <a:spcAft>
                <a:spcPts val="0"/>
              </a:spcAft>
              <a:buClr>
                <a:schemeClr val="dk1"/>
              </a:buClr>
              <a:buSzPts val="4200"/>
              <a:buNone/>
              <a:defRPr b="1" sz="4200"/>
            </a:lvl5pPr>
            <a:lvl6pPr indent="-228600" lvl="5" marL="2743200" algn="l">
              <a:lnSpc>
                <a:spcPct val="90000"/>
              </a:lnSpc>
              <a:spcBef>
                <a:spcPts val="1313"/>
              </a:spcBef>
              <a:spcAft>
                <a:spcPts val="0"/>
              </a:spcAft>
              <a:buClr>
                <a:schemeClr val="dk1"/>
              </a:buClr>
              <a:buSzPts val="4200"/>
              <a:buNone/>
              <a:defRPr b="1" sz="4200"/>
            </a:lvl6pPr>
            <a:lvl7pPr indent="-228600" lvl="6" marL="3200400" algn="l">
              <a:lnSpc>
                <a:spcPct val="90000"/>
              </a:lnSpc>
              <a:spcBef>
                <a:spcPts val="1313"/>
              </a:spcBef>
              <a:spcAft>
                <a:spcPts val="0"/>
              </a:spcAft>
              <a:buClr>
                <a:schemeClr val="dk1"/>
              </a:buClr>
              <a:buSzPts val="4200"/>
              <a:buNone/>
              <a:defRPr b="1" sz="4200"/>
            </a:lvl7pPr>
            <a:lvl8pPr indent="-228600" lvl="7" marL="3657600" algn="l">
              <a:lnSpc>
                <a:spcPct val="90000"/>
              </a:lnSpc>
              <a:spcBef>
                <a:spcPts val="1313"/>
              </a:spcBef>
              <a:spcAft>
                <a:spcPts val="0"/>
              </a:spcAft>
              <a:buClr>
                <a:schemeClr val="dk1"/>
              </a:buClr>
              <a:buSzPts val="4200"/>
              <a:buNone/>
              <a:defRPr b="1" sz="4200"/>
            </a:lvl8pPr>
            <a:lvl9pPr indent="-228600" lvl="8" marL="4114800" algn="l">
              <a:lnSpc>
                <a:spcPct val="90000"/>
              </a:lnSpc>
              <a:spcBef>
                <a:spcPts val="1313"/>
              </a:spcBef>
              <a:spcAft>
                <a:spcPts val="0"/>
              </a:spcAft>
              <a:buClr>
                <a:schemeClr val="dk1"/>
              </a:buClr>
              <a:buSzPts val="4200"/>
              <a:buNone/>
              <a:defRPr b="1" sz="4200"/>
            </a:lvl9pPr>
          </a:lstStyle>
          <a:p/>
        </p:txBody>
      </p:sp>
      <p:sp>
        <p:nvSpPr>
          <p:cNvPr id="47" name="Google Shape;47;p8"/>
          <p:cNvSpPr txBox="1"/>
          <p:nvPr>
            <p:ph idx="2" type="body"/>
          </p:nvPr>
        </p:nvSpPr>
        <p:spPr>
          <a:xfrm>
            <a:off x="2204445" y="13281536"/>
            <a:ext cx="13539191" cy="19535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48" name="Google Shape;48;p8"/>
          <p:cNvSpPr txBox="1"/>
          <p:nvPr>
            <p:ph idx="3" type="body"/>
          </p:nvPr>
        </p:nvSpPr>
        <p:spPr>
          <a:xfrm>
            <a:off x="16202025" y="8913277"/>
            <a:ext cx="13605869" cy="436825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6300"/>
              <a:buNone/>
              <a:defRPr b="1" sz="6300"/>
            </a:lvl1pPr>
            <a:lvl2pPr indent="-228600" lvl="1" marL="914400" algn="l">
              <a:lnSpc>
                <a:spcPct val="90000"/>
              </a:lnSpc>
              <a:spcBef>
                <a:spcPts val="1313"/>
              </a:spcBef>
              <a:spcAft>
                <a:spcPts val="0"/>
              </a:spcAft>
              <a:buClr>
                <a:schemeClr val="dk1"/>
              </a:buClr>
              <a:buSzPts val="5250"/>
              <a:buNone/>
              <a:defRPr b="1" sz="5250"/>
            </a:lvl2pPr>
            <a:lvl3pPr indent="-228600" lvl="2" marL="1371600" algn="l">
              <a:lnSpc>
                <a:spcPct val="90000"/>
              </a:lnSpc>
              <a:spcBef>
                <a:spcPts val="1313"/>
              </a:spcBef>
              <a:spcAft>
                <a:spcPts val="0"/>
              </a:spcAft>
              <a:buClr>
                <a:schemeClr val="dk1"/>
              </a:buClr>
              <a:buSzPts val="4725"/>
              <a:buNone/>
              <a:defRPr b="1" sz="4725"/>
            </a:lvl3pPr>
            <a:lvl4pPr indent="-228600" lvl="3" marL="1828800" algn="l">
              <a:lnSpc>
                <a:spcPct val="90000"/>
              </a:lnSpc>
              <a:spcBef>
                <a:spcPts val="1313"/>
              </a:spcBef>
              <a:spcAft>
                <a:spcPts val="0"/>
              </a:spcAft>
              <a:buClr>
                <a:schemeClr val="dk1"/>
              </a:buClr>
              <a:buSzPts val="4200"/>
              <a:buNone/>
              <a:defRPr b="1" sz="4200"/>
            </a:lvl4pPr>
            <a:lvl5pPr indent="-228600" lvl="4" marL="2286000" algn="l">
              <a:lnSpc>
                <a:spcPct val="90000"/>
              </a:lnSpc>
              <a:spcBef>
                <a:spcPts val="1313"/>
              </a:spcBef>
              <a:spcAft>
                <a:spcPts val="0"/>
              </a:spcAft>
              <a:buClr>
                <a:schemeClr val="dk1"/>
              </a:buClr>
              <a:buSzPts val="4200"/>
              <a:buNone/>
              <a:defRPr b="1" sz="4200"/>
            </a:lvl5pPr>
            <a:lvl6pPr indent="-228600" lvl="5" marL="2743200" algn="l">
              <a:lnSpc>
                <a:spcPct val="90000"/>
              </a:lnSpc>
              <a:spcBef>
                <a:spcPts val="1313"/>
              </a:spcBef>
              <a:spcAft>
                <a:spcPts val="0"/>
              </a:spcAft>
              <a:buClr>
                <a:schemeClr val="dk1"/>
              </a:buClr>
              <a:buSzPts val="4200"/>
              <a:buNone/>
              <a:defRPr b="1" sz="4200"/>
            </a:lvl6pPr>
            <a:lvl7pPr indent="-228600" lvl="6" marL="3200400" algn="l">
              <a:lnSpc>
                <a:spcPct val="90000"/>
              </a:lnSpc>
              <a:spcBef>
                <a:spcPts val="1313"/>
              </a:spcBef>
              <a:spcAft>
                <a:spcPts val="0"/>
              </a:spcAft>
              <a:buClr>
                <a:schemeClr val="dk1"/>
              </a:buClr>
              <a:buSzPts val="4200"/>
              <a:buNone/>
              <a:defRPr b="1" sz="4200"/>
            </a:lvl7pPr>
            <a:lvl8pPr indent="-228600" lvl="7" marL="3657600" algn="l">
              <a:lnSpc>
                <a:spcPct val="90000"/>
              </a:lnSpc>
              <a:spcBef>
                <a:spcPts val="1313"/>
              </a:spcBef>
              <a:spcAft>
                <a:spcPts val="0"/>
              </a:spcAft>
              <a:buClr>
                <a:schemeClr val="dk1"/>
              </a:buClr>
              <a:buSzPts val="4200"/>
              <a:buNone/>
              <a:defRPr b="1" sz="4200"/>
            </a:lvl8pPr>
            <a:lvl9pPr indent="-228600" lvl="8" marL="4114800" algn="l">
              <a:lnSpc>
                <a:spcPct val="90000"/>
              </a:lnSpc>
              <a:spcBef>
                <a:spcPts val="1313"/>
              </a:spcBef>
              <a:spcAft>
                <a:spcPts val="0"/>
              </a:spcAft>
              <a:buClr>
                <a:schemeClr val="dk1"/>
              </a:buClr>
              <a:buSzPts val="4200"/>
              <a:buNone/>
              <a:defRPr b="1" sz="4200"/>
            </a:lvl9pPr>
          </a:lstStyle>
          <a:p/>
        </p:txBody>
      </p:sp>
      <p:sp>
        <p:nvSpPr>
          <p:cNvPr id="49" name="Google Shape;49;p8"/>
          <p:cNvSpPr txBox="1"/>
          <p:nvPr>
            <p:ph idx="4" type="body"/>
          </p:nvPr>
        </p:nvSpPr>
        <p:spPr>
          <a:xfrm>
            <a:off x="16202025" y="13281536"/>
            <a:ext cx="13605869" cy="1953514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625"/>
              </a:spcBef>
              <a:spcAft>
                <a:spcPts val="0"/>
              </a:spcAft>
              <a:buClr>
                <a:schemeClr val="dk1"/>
              </a:buClr>
              <a:buSzPts val="1800"/>
              <a:buChar char="•"/>
              <a:defRPr/>
            </a:lvl1pPr>
            <a:lvl2pPr indent="-342900" lvl="1" marL="914400" algn="l">
              <a:lnSpc>
                <a:spcPct val="90000"/>
              </a:lnSpc>
              <a:spcBef>
                <a:spcPts val="1313"/>
              </a:spcBef>
              <a:spcAft>
                <a:spcPts val="0"/>
              </a:spcAft>
              <a:buClr>
                <a:schemeClr val="dk1"/>
              </a:buClr>
              <a:buSzPts val="1800"/>
              <a:buChar char="•"/>
              <a:defRPr/>
            </a:lvl2pPr>
            <a:lvl3pPr indent="-342900" lvl="2" marL="1371600" algn="l">
              <a:lnSpc>
                <a:spcPct val="90000"/>
              </a:lnSpc>
              <a:spcBef>
                <a:spcPts val="1313"/>
              </a:spcBef>
              <a:spcAft>
                <a:spcPts val="0"/>
              </a:spcAft>
              <a:buClr>
                <a:schemeClr val="dk1"/>
              </a:buClr>
              <a:buSzPts val="1800"/>
              <a:buChar char="•"/>
              <a:defRPr/>
            </a:lvl3pPr>
            <a:lvl4pPr indent="-342900" lvl="3" marL="1828800" algn="l">
              <a:lnSpc>
                <a:spcPct val="90000"/>
              </a:lnSpc>
              <a:spcBef>
                <a:spcPts val="1313"/>
              </a:spcBef>
              <a:spcAft>
                <a:spcPts val="0"/>
              </a:spcAft>
              <a:buClr>
                <a:schemeClr val="dk1"/>
              </a:buClr>
              <a:buSzPts val="1800"/>
              <a:buChar char="•"/>
              <a:defRPr/>
            </a:lvl4pPr>
            <a:lvl5pPr indent="-342900" lvl="4" marL="2286000" algn="l">
              <a:lnSpc>
                <a:spcPct val="90000"/>
              </a:lnSpc>
              <a:spcBef>
                <a:spcPts val="1313"/>
              </a:spcBef>
              <a:spcAft>
                <a:spcPts val="0"/>
              </a:spcAft>
              <a:buClr>
                <a:schemeClr val="dk1"/>
              </a:buClr>
              <a:buSzPts val="1800"/>
              <a:buChar char="•"/>
              <a:defRPr/>
            </a:lvl5pPr>
            <a:lvl6pPr indent="-342900" lvl="5" marL="2743200" algn="l">
              <a:lnSpc>
                <a:spcPct val="90000"/>
              </a:lnSpc>
              <a:spcBef>
                <a:spcPts val="1313"/>
              </a:spcBef>
              <a:spcAft>
                <a:spcPts val="0"/>
              </a:spcAft>
              <a:buClr>
                <a:schemeClr val="dk1"/>
              </a:buClr>
              <a:buSzPts val="1800"/>
              <a:buChar char="•"/>
              <a:defRPr/>
            </a:lvl6pPr>
            <a:lvl7pPr indent="-342900" lvl="6" marL="3200400" algn="l">
              <a:lnSpc>
                <a:spcPct val="90000"/>
              </a:lnSpc>
              <a:spcBef>
                <a:spcPts val="1313"/>
              </a:spcBef>
              <a:spcAft>
                <a:spcPts val="0"/>
              </a:spcAft>
              <a:buClr>
                <a:schemeClr val="dk1"/>
              </a:buClr>
              <a:buSzPts val="1800"/>
              <a:buChar char="•"/>
              <a:defRPr/>
            </a:lvl7pPr>
            <a:lvl8pPr indent="-342900" lvl="7" marL="3657600" algn="l">
              <a:lnSpc>
                <a:spcPct val="90000"/>
              </a:lnSpc>
              <a:spcBef>
                <a:spcPts val="1313"/>
              </a:spcBef>
              <a:spcAft>
                <a:spcPts val="0"/>
              </a:spcAft>
              <a:buClr>
                <a:schemeClr val="dk1"/>
              </a:buClr>
              <a:buSzPts val="1800"/>
              <a:buChar char="•"/>
              <a:defRPr/>
            </a:lvl8pPr>
            <a:lvl9pPr indent="-342900" lvl="8" marL="4114800" algn="l">
              <a:lnSpc>
                <a:spcPct val="90000"/>
              </a:lnSpc>
              <a:spcBef>
                <a:spcPts val="1313"/>
              </a:spcBef>
              <a:spcAft>
                <a:spcPts val="0"/>
              </a:spcAft>
              <a:buClr>
                <a:schemeClr val="dk1"/>
              </a:buClr>
              <a:buSzPts val="1800"/>
              <a:buChar char="•"/>
              <a:defRPr/>
            </a:lvl9pPr>
          </a:lstStyle>
          <a:p/>
        </p:txBody>
      </p:sp>
      <p:sp>
        <p:nvSpPr>
          <p:cNvPr id="50" name="Google Shape;50;p8"/>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204445" y="2424007"/>
            <a:ext cx="10322122" cy="84840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3605869" y="5235184"/>
            <a:ext cx="16202025" cy="25839238"/>
          </a:xfrm>
          <a:prstGeom prst="rect">
            <a:avLst/>
          </a:prstGeom>
          <a:noFill/>
          <a:ln>
            <a:noFill/>
          </a:ln>
        </p:spPr>
        <p:txBody>
          <a:bodyPr anchorCtr="0" anchor="t" bIns="45700" lIns="91425" spcFirstLastPara="1" rIns="91425" wrap="square" tIns="45700">
            <a:normAutofit/>
          </a:bodyPr>
          <a:lstStyle>
            <a:lvl1pPr indent="-762000" lvl="0" marL="457200" algn="l">
              <a:lnSpc>
                <a:spcPct val="90000"/>
              </a:lnSpc>
              <a:spcBef>
                <a:spcPts val="2625"/>
              </a:spcBef>
              <a:spcAft>
                <a:spcPts val="0"/>
              </a:spcAft>
              <a:buClr>
                <a:schemeClr val="dk1"/>
              </a:buClr>
              <a:buSzPts val="8400"/>
              <a:buChar char="•"/>
              <a:defRPr sz="8400"/>
            </a:lvl1pPr>
            <a:lvl2pPr indent="-695325" lvl="1" marL="914400" algn="l">
              <a:lnSpc>
                <a:spcPct val="90000"/>
              </a:lnSpc>
              <a:spcBef>
                <a:spcPts val="1313"/>
              </a:spcBef>
              <a:spcAft>
                <a:spcPts val="0"/>
              </a:spcAft>
              <a:buClr>
                <a:schemeClr val="dk1"/>
              </a:buClr>
              <a:buSzPts val="7350"/>
              <a:buChar char="•"/>
              <a:defRPr sz="7350"/>
            </a:lvl2pPr>
            <a:lvl3pPr indent="-628650" lvl="2" marL="1371600" algn="l">
              <a:lnSpc>
                <a:spcPct val="90000"/>
              </a:lnSpc>
              <a:spcBef>
                <a:spcPts val="1313"/>
              </a:spcBef>
              <a:spcAft>
                <a:spcPts val="0"/>
              </a:spcAft>
              <a:buClr>
                <a:schemeClr val="dk1"/>
              </a:buClr>
              <a:buSzPts val="6300"/>
              <a:buChar char="•"/>
              <a:defRPr sz="6300"/>
            </a:lvl3pPr>
            <a:lvl4pPr indent="-561975" lvl="3" marL="1828800" algn="l">
              <a:lnSpc>
                <a:spcPct val="90000"/>
              </a:lnSpc>
              <a:spcBef>
                <a:spcPts val="1313"/>
              </a:spcBef>
              <a:spcAft>
                <a:spcPts val="0"/>
              </a:spcAft>
              <a:buClr>
                <a:schemeClr val="dk1"/>
              </a:buClr>
              <a:buSzPts val="5250"/>
              <a:buChar char="•"/>
              <a:defRPr sz="5250"/>
            </a:lvl4pPr>
            <a:lvl5pPr indent="-561975" lvl="4" marL="2286000" algn="l">
              <a:lnSpc>
                <a:spcPct val="90000"/>
              </a:lnSpc>
              <a:spcBef>
                <a:spcPts val="1313"/>
              </a:spcBef>
              <a:spcAft>
                <a:spcPts val="0"/>
              </a:spcAft>
              <a:buClr>
                <a:schemeClr val="dk1"/>
              </a:buClr>
              <a:buSzPts val="5250"/>
              <a:buChar char="•"/>
              <a:defRPr sz="5250"/>
            </a:lvl5pPr>
            <a:lvl6pPr indent="-561975" lvl="5" marL="2743200" algn="l">
              <a:lnSpc>
                <a:spcPct val="90000"/>
              </a:lnSpc>
              <a:spcBef>
                <a:spcPts val="1313"/>
              </a:spcBef>
              <a:spcAft>
                <a:spcPts val="0"/>
              </a:spcAft>
              <a:buClr>
                <a:schemeClr val="dk1"/>
              </a:buClr>
              <a:buSzPts val="5250"/>
              <a:buChar char="•"/>
              <a:defRPr sz="5250"/>
            </a:lvl6pPr>
            <a:lvl7pPr indent="-561975" lvl="6" marL="3200400" algn="l">
              <a:lnSpc>
                <a:spcPct val="90000"/>
              </a:lnSpc>
              <a:spcBef>
                <a:spcPts val="1313"/>
              </a:spcBef>
              <a:spcAft>
                <a:spcPts val="0"/>
              </a:spcAft>
              <a:buClr>
                <a:schemeClr val="dk1"/>
              </a:buClr>
              <a:buSzPts val="5250"/>
              <a:buChar char="•"/>
              <a:defRPr sz="5250"/>
            </a:lvl7pPr>
            <a:lvl8pPr indent="-561975" lvl="7" marL="3657600" algn="l">
              <a:lnSpc>
                <a:spcPct val="90000"/>
              </a:lnSpc>
              <a:spcBef>
                <a:spcPts val="1313"/>
              </a:spcBef>
              <a:spcAft>
                <a:spcPts val="0"/>
              </a:spcAft>
              <a:buClr>
                <a:schemeClr val="dk1"/>
              </a:buClr>
              <a:buSzPts val="5250"/>
              <a:buChar char="•"/>
              <a:defRPr sz="5250"/>
            </a:lvl8pPr>
            <a:lvl9pPr indent="-561975" lvl="8" marL="4114800" algn="l">
              <a:lnSpc>
                <a:spcPct val="90000"/>
              </a:lnSpc>
              <a:spcBef>
                <a:spcPts val="1313"/>
              </a:spcBef>
              <a:spcAft>
                <a:spcPts val="0"/>
              </a:spcAft>
              <a:buClr>
                <a:schemeClr val="dk1"/>
              </a:buClr>
              <a:buSzPts val="5250"/>
              <a:buChar char="•"/>
              <a:defRPr sz="5250"/>
            </a:lvl9pPr>
          </a:lstStyle>
          <a:p/>
        </p:txBody>
      </p:sp>
      <p:sp>
        <p:nvSpPr>
          <p:cNvPr id="61" name="Google Shape;61;p10"/>
          <p:cNvSpPr txBox="1"/>
          <p:nvPr>
            <p:ph idx="2" type="body"/>
          </p:nvPr>
        </p:nvSpPr>
        <p:spPr>
          <a:xfrm>
            <a:off x="2204445" y="10908030"/>
            <a:ext cx="10322122" cy="202084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4200"/>
              <a:buNone/>
              <a:defRPr sz="4200"/>
            </a:lvl1pPr>
            <a:lvl2pPr indent="-228600" lvl="1" marL="914400" algn="l">
              <a:lnSpc>
                <a:spcPct val="90000"/>
              </a:lnSpc>
              <a:spcBef>
                <a:spcPts val="1313"/>
              </a:spcBef>
              <a:spcAft>
                <a:spcPts val="0"/>
              </a:spcAft>
              <a:buClr>
                <a:schemeClr val="dk1"/>
              </a:buClr>
              <a:buSzPts val="3675"/>
              <a:buNone/>
              <a:defRPr sz="3675"/>
            </a:lvl2pPr>
            <a:lvl3pPr indent="-228600" lvl="2" marL="1371600" algn="l">
              <a:lnSpc>
                <a:spcPct val="90000"/>
              </a:lnSpc>
              <a:spcBef>
                <a:spcPts val="1313"/>
              </a:spcBef>
              <a:spcAft>
                <a:spcPts val="0"/>
              </a:spcAft>
              <a:buClr>
                <a:schemeClr val="dk1"/>
              </a:buClr>
              <a:buSzPts val="3150"/>
              <a:buNone/>
              <a:defRPr sz="3150"/>
            </a:lvl3pPr>
            <a:lvl4pPr indent="-228600" lvl="3" marL="1828800" algn="l">
              <a:lnSpc>
                <a:spcPct val="90000"/>
              </a:lnSpc>
              <a:spcBef>
                <a:spcPts val="1313"/>
              </a:spcBef>
              <a:spcAft>
                <a:spcPts val="0"/>
              </a:spcAft>
              <a:buClr>
                <a:schemeClr val="dk1"/>
              </a:buClr>
              <a:buSzPts val="2625"/>
              <a:buNone/>
              <a:defRPr sz="2625"/>
            </a:lvl4pPr>
            <a:lvl5pPr indent="-228600" lvl="4" marL="2286000" algn="l">
              <a:lnSpc>
                <a:spcPct val="90000"/>
              </a:lnSpc>
              <a:spcBef>
                <a:spcPts val="1313"/>
              </a:spcBef>
              <a:spcAft>
                <a:spcPts val="0"/>
              </a:spcAft>
              <a:buClr>
                <a:schemeClr val="dk1"/>
              </a:buClr>
              <a:buSzPts val="2625"/>
              <a:buNone/>
              <a:defRPr sz="2625"/>
            </a:lvl5pPr>
            <a:lvl6pPr indent="-228600" lvl="5" marL="2743200" algn="l">
              <a:lnSpc>
                <a:spcPct val="90000"/>
              </a:lnSpc>
              <a:spcBef>
                <a:spcPts val="1313"/>
              </a:spcBef>
              <a:spcAft>
                <a:spcPts val="0"/>
              </a:spcAft>
              <a:buClr>
                <a:schemeClr val="dk1"/>
              </a:buClr>
              <a:buSzPts val="2625"/>
              <a:buNone/>
              <a:defRPr sz="2625"/>
            </a:lvl6pPr>
            <a:lvl7pPr indent="-228600" lvl="6" marL="3200400" algn="l">
              <a:lnSpc>
                <a:spcPct val="90000"/>
              </a:lnSpc>
              <a:spcBef>
                <a:spcPts val="1313"/>
              </a:spcBef>
              <a:spcAft>
                <a:spcPts val="0"/>
              </a:spcAft>
              <a:buClr>
                <a:schemeClr val="dk1"/>
              </a:buClr>
              <a:buSzPts val="2625"/>
              <a:buNone/>
              <a:defRPr sz="2625"/>
            </a:lvl7pPr>
            <a:lvl8pPr indent="-228600" lvl="7" marL="3657600" algn="l">
              <a:lnSpc>
                <a:spcPct val="90000"/>
              </a:lnSpc>
              <a:spcBef>
                <a:spcPts val="1313"/>
              </a:spcBef>
              <a:spcAft>
                <a:spcPts val="0"/>
              </a:spcAft>
              <a:buClr>
                <a:schemeClr val="dk1"/>
              </a:buClr>
              <a:buSzPts val="2625"/>
              <a:buNone/>
              <a:defRPr sz="2625"/>
            </a:lvl8pPr>
            <a:lvl9pPr indent="-228600" lvl="8" marL="4114800" algn="l">
              <a:lnSpc>
                <a:spcPct val="90000"/>
              </a:lnSpc>
              <a:spcBef>
                <a:spcPts val="1313"/>
              </a:spcBef>
              <a:spcAft>
                <a:spcPts val="0"/>
              </a:spcAft>
              <a:buClr>
                <a:schemeClr val="dk1"/>
              </a:buClr>
              <a:buSzPts val="2625"/>
              <a:buNone/>
              <a:defRPr sz="2625"/>
            </a:lvl9pPr>
          </a:lstStyle>
          <a:p/>
        </p:txBody>
      </p:sp>
      <p:sp>
        <p:nvSpPr>
          <p:cNvPr id="62" name="Google Shape;62;p10"/>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2204445" y="2424007"/>
            <a:ext cx="10322122" cy="848402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3605869" y="5235184"/>
            <a:ext cx="16202025" cy="25839238"/>
          </a:xfrm>
          <a:prstGeom prst="rect">
            <a:avLst/>
          </a:prstGeom>
          <a:noFill/>
          <a:ln>
            <a:noFill/>
          </a:ln>
        </p:spPr>
      </p:sp>
      <p:sp>
        <p:nvSpPr>
          <p:cNvPr id="68" name="Google Shape;68;p11"/>
          <p:cNvSpPr txBox="1"/>
          <p:nvPr>
            <p:ph idx="1" type="body"/>
          </p:nvPr>
        </p:nvSpPr>
        <p:spPr>
          <a:xfrm>
            <a:off x="2204445" y="10908030"/>
            <a:ext cx="10322122" cy="202084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625"/>
              </a:spcBef>
              <a:spcAft>
                <a:spcPts val="0"/>
              </a:spcAft>
              <a:buClr>
                <a:schemeClr val="dk1"/>
              </a:buClr>
              <a:buSzPts val="4200"/>
              <a:buNone/>
              <a:defRPr sz="4200"/>
            </a:lvl1pPr>
            <a:lvl2pPr indent="-228600" lvl="1" marL="914400" algn="l">
              <a:lnSpc>
                <a:spcPct val="90000"/>
              </a:lnSpc>
              <a:spcBef>
                <a:spcPts val="1313"/>
              </a:spcBef>
              <a:spcAft>
                <a:spcPts val="0"/>
              </a:spcAft>
              <a:buClr>
                <a:schemeClr val="dk1"/>
              </a:buClr>
              <a:buSzPts val="3675"/>
              <a:buNone/>
              <a:defRPr sz="3675"/>
            </a:lvl2pPr>
            <a:lvl3pPr indent="-228600" lvl="2" marL="1371600" algn="l">
              <a:lnSpc>
                <a:spcPct val="90000"/>
              </a:lnSpc>
              <a:spcBef>
                <a:spcPts val="1313"/>
              </a:spcBef>
              <a:spcAft>
                <a:spcPts val="0"/>
              </a:spcAft>
              <a:buClr>
                <a:schemeClr val="dk1"/>
              </a:buClr>
              <a:buSzPts val="3150"/>
              <a:buNone/>
              <a:defRPr sz="3150"/>
            </a:lvl3pPr>
            <a:lvl4pPr indent="-228600" lvl="3" marL="1828800" algn="l">
              <a:lnSpc>
                <a:spcPct val="90000"/>
              </a:lnSpc>
              <a:spcBef>
                <a:spcPts val="1313"/>
              </a:spcBef>
              <a:spcAft>
                <a:spcPts val="0"/>
              </a:spcAft>
              <a:buClr>
                <a:schemeClr val="dk1"/>
              </a:buClr>
              <a:buSzPts val="2625"/>
              <a:buNone/>
              <a:defRPr sz="2625"/>
            </a:lvl4pPr>
            <a:lvl5pPr indent="-228600" lvl="4" marL="2286000" algn="l">
              <a:lnSpc>
                <a:spcPct val="90000"/>
              </a:lnSpc>
              <a:spcBef>
                <a:spcPts val="1313"/>
              </a:spcBef>
              <a:spcAft>
                <a:spcPts val="0"/>
              </a:spcAft>
              <a:buClr>
                <a:schemeClr val="dk1"/>
              </a:buClr>
              <a:buSzPts val="2625"/>
              <a:buNone/>
              <a:defRPr sz="2625"/>
            </a:lvl5pPr>
            <a:lvl6pPr indent="-228600" lvl="5" marL="2743200" algn="l">
              <a:lnSpc>
                <a:spcPct val="90000"/>
              </a:lnSpc>
              <a:spcBef>
                <a:spcPts val="1313"/>
              </a:spcBef>
              <a:spcAft>
                <a:spcPts val="0"/>
              </a:spcAft>
              <a:buClr>
                <a:schemeClr val="dk1"/>
              </a:buClr>
              <a:buSzPts val="2625"/>
              <a:buNone/>
              <a:defRPr sz="2625"/>
            </a:lvl6pPr>
            <a:lvl7pPr indent="-228600" lvl="6" marL="3200400" algn="l">
              <a:lnSpc>
                <a:spcPct val="90000"/>
              </a:lnSpc>
              <a:spcBef>
                <a:spcPts val="1313"/>
              </a:spcBef>
              <a:spcAft>
                <a:spcPts val="0"/>
              </a:spcAft>
              <a:buClr>
                <a:schemeClr val="dk1"/>
              </a:buClr>
              <a:buSzPts val="2625"/>
              <a:buNone/>
              <a:defRPr sz="2625"/>
            </a:lvl7pPr>
            <a:lvl8pPr indent="-228600" lvl="7" marL="3657600" algn="l">
              <a:lnSpc>
                <a:spcPct val="90000"/>
              </a:lnSpc>
              <a:spcBef>
                <a:spcPts val="1313"/>
              </a:spcBef>
              <a:spcAft>
                <a:spcPts val="0"/>
              </a:spcAft>
              <a:buClr>
                <a:schemeClr val="dk1"/>
              </a:buClr>
              <a:buSzPts val="2625"/>
              <a:buNone/>
              <a:defRPr sz="2625"/>
            </a:lvl8pPr>
            <a:lvl9pPr indent="-228600" lvl="8" marL="4114800" algn="l">
              <a:lnSpc>
                <a:spcPct val="90000"/>
              </a:lnSpc>
              <a:spcBef>
                <a:spcPts val="1313"/>
              </a:spcBef>
              <a:spcAft>
                <a:spcPts val="0"/>
              </a:spcAft>
              <a:buClr>
                <a:schemeClr val="dk1"/>
              </a:buClr>
              <a:buSzPts val="2625"/>
              <a:buNone/>
              <a:defRPr sz="2625"/>
            </a:lvl9pPr>
          </a:lstStyle>
          <a:p/>
        </p:txBody>
      </p:sp>
      <p:sp>
        <p:nvSpPr>
          <p:cNvPr id="69" name="Google Shape;69;p11"/>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200275" y="1935841"/>
            <a:ext cx="27603450" cy="7027939"/>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1550"/>
              <a:buFont typeface="Calibri"/>
              <a:buNone/>
              <a:defRPr b="0" i="0" sz="1155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2200275" y="9679194"/>
            <a:ext cx="27603450" cy="23070149"/>
          </a:xfrm>
          <a:prstGeom prst="rect">
            <a:avLst/>
          </a:prstGeom>
          <a:noFill/>
          <a:ln>
            <a:noFill/>
          </a:ln>
        </p:spPr>
        <p:txBody>
          <a:bodyPr anchorCtr="0" anchor="t" bIns="45700" lIns="91425" spcFirstLastPara="1" rIns="91425" wrap="square" tIns="45700">
            <a:normAutofit/>
          </a:bodyPr>
          <a:lstStyle>
            <a:lvl1pPr indent="-695325" lvl="0" marL="457200" marR="0" rtl="0" algn="l">
              <a:lnSpc>
                <a:spcPct val="90000"/>
              </a:lnSpc>
              <a:spcBef>
                <a:spcPts val="2625"/>
              </a:spcBef>
              <a:spcAft>
                <a:spcPts val="0"/>
              </a:spcAft>
              <a:buClr>
                <a:schemeClr val="dk1"/>
              </a:buClr>
              <a:buSzPts val="7350"/>
              <a:buFont typeface="Arial"/>
              <a:buChar char="•"/>
              <a:defRPr b="0" i="0" sz="7350" u="none" cap="none" strike="noStrike">
                <a:solidFill>
                  <a:schemeClr val="dk1"/>
                </a:solidFill>
                <a:latin typeface="Calibri"/>
                <a:ea typeface="Calibri"/>
                <a:cs typeface="Calibri"/>
                <a:sym typeface="Calibri"/>
              </a:defRPr>
            </a:lvl1pPr>
            <a:lvl2pPr indent="-628650" lvl="1" marL="914400" marR="0" rtl="0" algn="l">
              <a:lnSpc>
                <a:spcPct val="90000"/>
              </a:lnSpc>
              <a:spcBef>
                <a:spcPts val="1313"/>
              </a:spcBef>
              <a:spcAft>
                <a:spcPts val="0"/>
              </a:spcAft>
              <a:buClr>
                <a:schemeClr val="dk1"/>
              </a:buClr>
              <a:buSzPts val="6300"/>
              <a:buFont typeface="Arial"/>
              <a:buChar char="•"/>
              <a:defRPr b="0" i="0" sz="6300" u="none" cap="none" strike="noStrike">
                <a:solidFill>
                  <a:schemeClr val="dk1"/>
                </a:solidFill>
                <a:latin typeface="Calibri"/>
                <a:ea typeface="Calibri"/>
                <a:cs typeface="Calibri"/>
                <a:sym typeface="Calibri"/>
              </a:defRPr>
            </a:lvl2pPr>
            <a:lvl3pPr indent="-561975" lvl="2" marL="1371600" marR="0" rtl="0" algn="l">
              <a:lnSpc>
                <a:spcPct val="90000"/>
              </a:lnSpc>
              <a:spcBef>
                <a:spcPts val="1313"/>
              </a:spcBef>
              <a:spcAft>
                <a:spcPts val="0"/>
              </a:spcAft>
              <a:buClr>
                <a:schemeClr val="dk1"/>
              </a:buClr>
              <a:buSzPts val="5250"/>
              <a:buFont typeface="Arial"/>
              <a:buChar char="•"/>
              <a:defRPr b="0" i="0" sz="5250" u="none" cap="none" strike="noStrike">
                <a:solidFill>
                  <a:schemeClr val="dk1"/>
                </a:solidFill>
                <a:latin typeface="Calibri"/>
                <a:ea typeface="Calibri"/>
                <a:cs typeface="Calibri"/>
                <a:sym typeface="Calibri"/>
              </a:defRPr>
            </a:lvl3pPr>
            <a:lvl4pPr indent="-528637" lvl="3" marL="18288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4pPr>
            <a:lvl5pPr indent="-528637" lvl="4" marL="22860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5pPr>
            <a:lvl6pPr indent="-528637" lvl="5" marL="27432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6pPr>
            <a:lvl7pPr indent="-528637" lvl="6" marL="32004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7pPr>
            <a:lvl8pPr indent="-528637" lvl="7" marL="36576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8pPr>
            <a:lvl9pPr indent="-528637" lvl="8" marL="4114800" marR="0" rtl="0" algn="l">
              <a:lnSpc>
                <a:spcPct val="90000"/>
              </a:lnSpc>
              <a:spcBef>
                <a:spcPts val="1313"/>
              </a:spcBef>
              <a:spcAft>
                <a:spcPts val="0"/>
              </a:spcAft>
              <a:buClr>
                <a:schemeClr val="dk1"/>
              </a:buClr>
              <a:buSzPts val="4725"/>
              <a:buFont typeface="Arial"/>
              <a:buChar char="•"/>
              <a:defRPr b="0" i="0" sz="4725"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200275" y="33700428"/>
            <a:ext cx="7200900" cy="1935839"/>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15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0601325" y="33700428"/>
            <a:ext cx="10801350" cy="1935839"/>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15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2602825" y="33700428"/>
            <a:ext cx="7200900" cy="1935839"/>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150" u="none" cap="none" strike="noStrike">
                <a:solidFill>
                  <a:srgbClr val="888888"/>
                </a:solidFill>
                <a:latin typeface="Calibri"/>
                <a:ea typeface="Calibri"/>
                <a:cs typeface="Calibri"/>
                <a:sym typeface="Calibri"/>
              </a:defRPr>
            </a:lvl1pPr>
            <a:lvl2pPr indent="0" lvl="1" marL="0" marR="0" rtl="0" algn="r">
              <a:spcBef>
                <a:spcPts val="0"/>
              </a:spcBef>
              <a:buNone/>
              <a:defRPr b="0" i="0" sz="3150" u="none" cap="none" strike="noStrike">
                <a:solidFill>
                  <a:srgbClr val="888888"/>
                </a:solidFill>
                <a:latin typeface="Calibri"/>
                <a:ea typeface="Calibri"/>
                <a:cs typeface="Calibri"/>
                <a:sym typeface="Calibri"/>
              </a:defRPr>
            </a:lvl2pPr>
            <a:lvl3pPr indent="0" lvl="2" marL="0" marR="0" rtl="0" algn="r">
              <a:spcBef>
                <a:spcPts val="0"/>
              </a:spcBef>
              <a:buNone/>
              <a:defRPr b="0" i="0" sz="3150" u="none" cap="none" strike="noStrike">
                <a:solidFill>
                  <a:srgbClr val="888888"/>
                </a:solidFill>
                <a:latin typeface="Calibri"/>
                <a:ea typeface="Calibri"/>
                <a:cs typeface="Calibri"/>
                <a:sym typeface="Calibri"/>
              </a:defRPr>
            </a:lvl3pPr>
            <a:lvl4pPr indent="0" lvl="3" marL="0" marR="0" rtl="0" algn="r">
              <a:spcBef>
                <a:spcPts val="0"/>
              </a:spcBef>
              <a:buNone/>
              <a:defRPr b="0" i="0" sz="3150" u="none" cap="none" strike="noStrike">
                <a:solidFill>
                  <a:srgbClr val="888888"/>
                </a:solidFill>
                <a:latin typeface="Calibri"/>
                <a:ea typeface="Calibri"/>
                <a:cs typeface="Calibri"/>
                <a:sym typeface="Calibri"/>
              </a:defRPr>
            </a:lvl4pPr>
            <a:lvl5pPr indent="0" lvl="4" marL="0" marR="0" rtl="0" algn="r">
              <a:spcBef>
                <a:spcPts val="0"/>
              </a:spcBef>
              <a:buNone/>
              <a:defRPr b="0" i="0" sz="3150" u="none" cap="none" strike="noStrike">
                <a:solidFill>
                  <a:srgbClr val="888888"/>
                </a:solidFill>
                <a:latin typeface="Calibri"/>
                <a:ea typeface="Calibri"/>
                <a:cs typeface="Calibri"/>
                <a:sym typeface="Calibri"/>
              </a:defRPr>
            </a:lvl5pPr>
            <a:lvl6pPr indent="0" lvl="5" marL="0" marR="0" rtl="0" algn="r">
              <a:spcBef>
                <a:spcPts val="0"/>
              </a:spcBef>
              <a:buNone/>
              <a:defRPr b="0" i="0" sz="3150" u="none" cap="none" strike="noStrike">
                <a:solidFill>
                  <a:srgbClr val="888888"/>
                </a:solidFill>
                <a:latin typeface="Calibri"/>
                <a:ea typeface="Calibri"/>
                <a:cs typeface="Calibri"/>
                <a:sym typeface="Calibri"/>
              </a:defRPr>
            </a:lvl6pPr>
            <a:lvl7pPr indent="0" lvl="6" marL="0" marR="0" rtl="0" algn="r">
              <a:spcBef>
                <a:spcPts val="0"/>
              </a:spcBef>
              <a:buNone/>
              <a:defRPr b="0" i="0" sz="3150" u="none" cap="none" strike="noStrike">
                <a:solidFill>
                  <a:srgbClr val="888888"/>
                </a:solidFill>
                <a:latin typeface="Calibri"/>
                <a:ea typeface="Calibri"/>
                <a:cs typeface="Calibri"/>
                <a:sym typeface="Calibri"/>
              </a:defRPr>
            </a:lvl7pPr>
            <a:lvl8pPr indent="0" lvl="7" marL="0" marR="0" rtl="0" algn="r">
              <a:spcBef>
                <a:spcPts val="0"/>
              </a:spcBef>
              <a:buNone/>
              <a:defRPr b="0" i="0" sz="3150" u="none" cap="none" strike="noStrike">
                <a:solidFill>
                  <a:srgbClr val="888888"/>
                </a:solidFill>
                <a:latin typeface="Calibri"/>
                <a:ea typeface="Calibri"/>
                <a:cs typeface="Calibri"/>
                <a:sym typeface="Calibri"/>
              </a:defRPr>
            </a:lvl8pPr>
            <a:lvl9pPr indent="0" lvl="8" marL="0" marR="0" rtl="0" algn="r">
              <a:spcBef>
                <a:spcPts val="0"/>
              </a:spcBef>
              <a:buNone/>
              <a:defRPr b="0" i="0" sz="315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4.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226185"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5500" u="none" cap="none" strike="noStrike">
                <a:solidFill>
                  <a:schemeClr val="dk1"/>
                </a:solidFill>
                <a:latin typeface="Calibri"/>
                <a:ea typeface="Calibri"/>
                <a:cs typeface="Calibri"/>
                <a:sym typeface="Calibri"/>
              </a:rPr>
              <a:t>Insert your text Here</a:t>
            </a:r>
            <a:endParaRPr/>
          </a:p>
        </p:txBody>
      </p:sp>
      <p:sp>
        <p:nvSpPr>
          <p:cNvPr id="89" name="Google Shape;89;p1"/>
          <p:cNvSpPr txBox="1"/>
          <p:nvPr/>
        </p:nvSpPr>
        <p:spPr>
          <a:xfrm>
            <a:off x="348508" y="1923003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500">
                <a:solidFill>
                  <a:schemeClr val="dk1"/>
                </a:solidFill>
                <a:latin typeface="Calibri"/>
                <a:ea typeface="Calibri"/>
                <a:cs typeface="Calibri"/>
                <a:sym typeface="Calibri"/>
              </a:rPr>
              <a:t>Insert your text Here</a:t>
            </a:r>
            <a:endParaRPr/>
          </a:p>
        </p:txBody>
      </p:sp>
      <p:sp>
        <p:nvSpPr>
          <p:cNvPr id="90" name="Google Shape;90;p1"/>
          <p:cNvSpPr txBox="1"/>
          <p:nvPr/>
        </p:nvSpPr>
        <p:spPr>
          <a:xfrm>
            <a:off x="11148182"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500">
                <a:solidFill>
                  <a:schemeClr val="dk1"/>
                </a:solidFill>
                <a:latin typeface="Calibri"/>
                <a:ea typeface="Calibri"/>
                <a:cs typeface="Calibri"/>
                <a:sym typeface="Calibri"/>
              </a:rPr>
              <a:t>Insert your text Here</a:t>
            </a:r>
            <a:endParaRPr/>
          </a:p>
        </p:txBody>
      </p:sp>
      <p:sp>
        <p:nvSpPr>
          <p:cNvPr id="91" name="Google Shape;91;p1"/>
          <p:cNvSpPr txBox="1"/>
          <p:nvPr/>
        </p:nvSpPr>
        <p:spPr>
          <a:xfrm>
            <a:off x="21488398" y="5341402"/>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500">
                <a:solidFill>
                  <a:schemeClr val="dk1"/>
                </a:solidFill>
                <a:latin typeface="Calibri"/>
                <a:ea typeface="Calibri"/>
                <a:cs typeface="Calibri"/>
                <a:sym typeface="Calibri"/>
              </a:rPr>
              <a:t>Insert your text Here</a:t>
            </a:r>
            <a:endParaRPr/>
          </a:p>
        </p:txBody>
      </p:sp>
      <p:sp>
        <p:nvSpPr>
          <p:cNvPr id="92" name="Google Shape;92;p1"/>
          <p:cNvSpPr txBox="1"/>
          <p:nvPr/>
        </p:nvSpPr>
        <p:spPr>
          <a:xfrm>
            <a:off x="11125200" y="25647650"/>
            <a:ext cx="6104428" cy="9387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500">
                <a:solidFill>
                  <a:schemeClr val="dk1"/>
                </a:solidFill>
                <a:latin typeface="Calibri"/>
                <a:ea typeface="Calibri"/>
                <a:cs typeface="Calibri"/>
                <a:sym typeface="Calibri"/>
              </a:rPr>
              <a:t>Insert your text Here</a:t>
            </a:r>
            <a:endParaRPr/>
          </a:p>
        </p:txBody>
      </p:sp>
      <p:grpSp>
        <p:nvGrpSpPr>
          <p:cNvPr id="93" name="Google Shape;93;p1"/>
          <p:cNvGrpSpPr/>
          <p:nvPr/>
        </p:nvGrpSpPr>
        <p:grpSpPr>
          <a:xfrm>
            <a:off x="0" y="-31750"/>
            <a:ext cx="32004000" cy="36360098"/>
            <a:chOff x="0" y="1"/>
            <a:chExt cx="32004000" cy="36360098"/>
          </a:xfrm>
        </p:grpSpPr>
        <p:sp>
          <p:nvSpPr>
            <p:cNvPr id="94" name="Google Shape;94;p1"/>
            <p:cNvSpPr/>
            <p:nvPr/>
          </p:nvSpPr>
          <p:spPr>
            <a:xfrm>
              <a:off x="0" y="2842026"/>
              <a:ext cx="32004000" cy="33518073"/>
            </a:xfrm>
            <a:prstGeom prst="rect">
              <a:avLst/>
            </a:prstGeom>
            <a:solidFill>
              <a:srgbClr val="9C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5" name="Google Shape;95;p1"/>
            <p:cNvSpPr/>
            <p:nvPr/>
          </p:nvSpPr>
          <p:spPr>
            <a:xfrm>
              <a:off x="0" y="1"/>
              <a:ext cx="32004000" cy="2842026"/>
            </a:xfrm>
            <a:prstGeom prst="rect">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1"/>
            <p:cNvSpPr txBox="1"/>
            <p:nvPr/>
          </p:nvSpPr>
          <p:spPr>
            <a:xfrm>
              <a:off x="6330613" y="368691"/>
              <a:ext cx="18301800" cy="2028600"/>
            </a:xfrm>
            <a:prstGeom prst="rect">
              <a:avLst/>
            </a:prstGeom>
            <a:noFill/>
            <a:ln>
              <a:noFill/>
            </a:ln>
          </p:spPr>
          <p:txBody>
            <a:bodyPr anchorCtr="0" anchor="t" bIns="29125" lIns="58275" spcFirstLastPara="1" rIns="58275" wrap="square" tIns="29125">
              <a:spAutoFit/>
            </a:bodyPr>
            <a:lstStyle/>
            <a:p>
              <a:pPr indent="0" lvl="0" marL="0" marR="0" rtl="0" algn="ctr">
                <a:lnSpc>
                  <a:spcPct val="100000"/>
                </a:lnSpc>
                <a:spcBef>
                  <a:spcPts val="0"/>
                </a:spcBef>
                <a:spcAft>
                  <a:spcPts val="0"/>
                </a:spcAft>
                <a:buClr>
                  <a:srgbClr val="000000"/>
                </a:buClr>
                <a:buSzPts val="2800"/>
                <a:buFont typeface="Arial"/>
                <a:buNone/>
              </a:pPr>
              <a:r>
                <a:rPr b="1" baseline="-25000" lang="en-US" sz="9600" u="none">
                  <a:solidFill>
                    <a:srgbClr val="007069"/>
                  </a:solidFill>
                  <a:latin typeface="Open Sans"/>
                  <a:ea typeface="Open Sans"/>
                  <a:cs typeface="Open Sans"/>
                  <a:sym typeface="Open Sans"/>
                </a:rPr>
                <a:t>Simulation &amp; Characterization of NanoScaled FET</a:t>
              </a:r>
              <a:endParaRPr b="0" baseline="-25000" i="0" sz="9600" u="none" cap="none" strike="noStrike">
                <a:solidFill>
                  <a:srgbClr val="000000"/>
                </a:solidFill>
                <a:latin typeface="Arial"/>
                <a:ea typeface="Arial"/>
                <a:cs typeface="Arial"/>
                <a:sym typeface="Arial"/>
              </a:endParaRPr>
            </a:p>
          </p:txBody>
        </p:sp>
        <p:sp>
          <p:nvSpPr>
            <p:cNvPr id="97" name="Google Shape;97;p1"/>
            <p:cNvSpPr txBox="1"/>
            <p:nvPr/>
          </p:nvSpPr>
          <p:spPr>
            <a:xfrm>
              <a:off x="2763791" y="3031604"/>
              <a:ext cx="27241500" cy="426900"/>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US" sz="3500" u="none">
                  <a:solidFill>
                    <a:schemeClr val="dk1"/>
                  </a:solidFill>
                  <a:latin typeface="Poppins"/>
                  <a:ea typeface="Poppins"/>
                  <a:cs typeface="Poppins"/>
                  <a:sym typeface="Poppins"/>
                </a:rPr>
                <a:t>.  </a:t>
              </a:r>
              <a:endParaRPr/>
            </a:p>
          </p:txBody>
        </p:sp>
        <p:sp>
          <p:nvSpPr>
            <p:cNvPr id="98" name="Google Shape;98;p1"/>
            <p:cNvSpPr txBox="1"/>
            <p:nvPr/>
          </p:nvSpPr>
          <p:spPr>
            <a:xfrm>
              <a:off x="2196036" y="3873287"/>
              <a:ext cx="27241500" cy="532200"/>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t/>
              </a:r>
              <a:endParaRPr b="1" sz="4500" u="none">
                <a:solidFill>
                  <a:schemeClr val="dk1"/>
                </a:solidFill>
                <a:latin typeface="Poppins"/>
                <a:ea typeface="Poppins"/>
                <a:cs typeface="Poppins"/>
                <a:sym typeface="Poppins"/>
              </a:endParaRPr>
            </a:p>
          </p:txBody>
        </p:sp>
        <p:sp>
          <p:nvSpPr>
            <p:cNvPr id="99" name="Google Shape;99;p1"/>
            <p:cNvSpPr/>
            <p:nvPr/>
          </p:nvSpPr>
          <p:spPr>
            <a:xfrm>
              <a:off x="200785" y="4489851"/>
              <a:ext cx="10391013" cy="13154693"/>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1"/>
            <p:cNvSpPr/>
            <p:nvPr/>
          </p:nvSpPr>
          <p:spPr>
            <a:xfrm>
              <a:off x="200785" y="17951449"/>
              <a:ext cx="10391013" cy="18088307"/>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1"/>
            <p:cNvSpPr/>
            <p:nvPr/>
          </p:nvSpPr>
          <p:spPr>
            <a:xfrm>
              <a:off x="10896600" y="4639936"/>
              <a:ext cx="9857616" cy="19744114"/>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1"/>
            <p:cNvSpPr/>
            <p:nvPr/>
          </p:nvSpPr>
          <p:spPr>
            <a:xfrm>
              <a:off x="20935550" y="4551126"/>
              <a:ext cx="10515600" cy="10720200"/>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 name="Google Shape;103;p1"/>
            <p:cNvSpPr/>
            <p:nvPr/>
          </p:nvSpPr>
          <p:spPr>
            <a:xfrm>
              <a:off x="10896600" y="29337002"/>
              <a:ext cx="20678015" cy="4048674"/>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1"/>
            <p:cNvSpPr/>
            <p:nvPr/>
          </p:nvSpPr>
          <p:spPr>
            <a:xfrm>
              <a:off x="10896600" y="24579165"/>
              <a:ext cx="20678015" cy="4529236"/>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1"/>
            <p:cNvSpPr txBox="1"/>
            <p:nvPr/>
          </p:nvSpPr>
          <p:spPr>
            <a:xfrm>
              <a:off x="2916191" y="3184004"/>
              <a:ext cx="27241500" cy="426900"/>
            </a:xfrm>
            <a:prstGeom prst="rect">
              <a:avLst/>
            </a:prstGeom>
            <a:noFill/>
            <a:ln>
              <a:noFill/>
            </a:ln>
          </p:spPr>
          <p:txBody>
            <a:bodyPr anchorCtr="0" anchor="t" bIns="29125" lIns="58275" spcFirstLastPara="1" rIns="58275" wrap="square" tIns="29125">
              <a:spAutoFit/>
            </a:bodyPr>
            <a:lstStyle/>
            <a:p>
              <a:pPr indent="0" lvl="0" marL="0" marR="0" rtl="0" algn="ctr">
                <a:lnSpc>
                  <a:spcPct val="60000"/>
                </a:lnSpc>
                <a:spcBef>
                  <a:spcPts val="0"/>
                </a:spcBef>
                <a:spcAft>
                  <a:spcPts val="0"/>
                </a:spcAft>
                <a:buNone/>
              </a:pPr>
              <a:r>
                <a:rPr b="1" lang="en-US" sz="3500" u="none">
                  <a:solidFill>
                    <a:schemeClr val="dk1"/>
                  </a:solidFill>
                  <a:latin typeface="Poppins"/>
                  <a:ea typeface="Poppins"/>
                  <a:cs typeface="Poppins"/>
                  <a:sym typeface="Poppins"/>
                </a:rPr>
                <a:t>.  </a:t>
              </a:r>
              <a:endParaRPr/>
            </a:p>
          </p:txBody>
        </p:sp>
        <p:sp>
          <p:nvSpPr>
            <p:cNvPr id="106" name="Google Shape;106;p1"/>
            <p:cNvSpPr txBox="1"/>
            <p:nvPr/>
          </p:nvSpPr>
          <p:spPr>
            <a:xfrm>
              <a:off x="286195" y="4455405"/>
              <a:ext cx="3934200" cy="10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Abstract</a:t>
              </a:r>
              <a:endParaRPr/>
            </a:p>
          </p:txBody>
        </p:sp>
        <p:sp>
          <p:nvSpPr>
            <p:cNvPr id="107" name="Google Shape;107;p1"/>
            <p:cNvSpPr txBox="1"/>
            <p:nvPr/>
          </p:nvSpPr>
          <p:spPr>
            <a:xfrm>
              <a:off x="348508" y="18037321"/>
              <a:ext cx="5461800" cy="10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Background</a:t>
              </a:r>
              <a:endParaRPr/>
            </a:p>
          </p:txBody>
        </p:sp>
        <p:sp>
          <p:nvSpPr>
            <p:cNvPr id="108" name="Google Shape;108;p1"/>
            <p:cNvSpPr txBox="1"/>
            <p:nvPr/>
          </p:nvSpPr>
          <p:spPr>
            <a:xfrm>
              <a:off x="11046578" y="4507362"/>
              <a:ext cx="3922800" cy="10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Methods</a:t>
              </a:r>
              <a:endParaRPr/>
            </a:p>
          </p:txBody>
        </p:sp>
        <p:sp>
          <p:nvSpPr>
            <p:cNvPr id="109" name="Google Shape;109;p1"/>
            <p:cNvSpPr txBox="1"/>
            <p:nvPr/>
          </p:nvSpPr>
          <p:spPr>
            <a:xfrm>
              <a:off x="21235607" y="4551119"/>
              <a:ext cx="3315300" cy="10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Results</a:t>
              </a:r>
              <a:endParaRPr/>
            </a:p>
          </p:txBody>
        </p:sp>
        <p:sp>
          <p:nvSpPr>
            <p:cNvPr id="110" name="Google Shape;110;p1"/>
            <p:cNvSpPr txBox="1"/>
            <p:nvPr/>
          </p:nvSpPr>
          <p:spPr>
            <a:xfrm>
              <a:off x="10972800" y="24434394"/>
              <a:ext cx="8669400" cy="10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Future Perspectives</a:t>
              </a:r>
              <a:endParaRPr/>
            </a:p>
          </p:txBody>
        </p:sp>
        <p:sp>
          <p:nvSpPr>
            <p:cNvPr id="111" name="Google Shape;111;p1"/>
            <p:cNvSpPr txBox="1"/>
            <p:nvPr/>
          </p:nvSpPr>
          <p:spPr>
            <a:xfrm>
              <a:off x="10896600" y="29234994"/>
              <a:ext cx="7904700" cy="1092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Impact on Society</a:t>
              </a:r>
              <a:endParaRPr/>
            </a:p>
          </p:txBody>
        </p:sp>
      </p:grpSp>
      <p:sp>
        <p:nvSpPr>
          <p:cNvPr id="112" name="Google Shape;112;p1"/>
          <p:cNvSpPr txBox="1"/>
          <p:nvPr/>
        </p:nvSpPr>
        <p:spPr>
          <a:xfrm>
            <a:off x="11125200" y="30325350"/>
            <a:ext cx="19910400" cy="2462700"/>
          </a:xfrm>
          <a:prstGeom prst="rect">
            <a:avLst/>
          </a:prstGeom>
          <a:noFill/>
          <a:ln>
            <a:noFill/>
          </a:ln>
        </p:spPr>
        <p:txBody>
          <a:bodyPr anchorCtr="0" anchor="t" bIns="45700" lIns="91425" spcFirstLastPara="1" rIns="91425" wrap="square" tIns="45700">
            <a:spAutoFit/>
          </a:bodyPr>
          <a:lstStyle/>
          <a:p>
            <a:pPr indent="-431800" lvl="0" marL="0" marR="0" rtl="0" algn="l">
              <a:spcBef>
                <a:spcPts val="0"/>
              </a:spcBef>
              <a:spcAft>
                <a:spcPts val="0"/>
              </a:spcAft>
              <a:buClr>
                <a:srgbClr val="0D0D0D"/>
              </a:buClr>
              <a:buSzPts val="6800"/>
              <a:buFont typeface="Calibri"/>
              <a:buChar char="•"/>
            </a:pPr>
            <a:r>
              <a:rPr lang="en-US" sz="7700">
                <a:solidFill>
                  <a:srgbClr val="0D0D0D"/>
                </a:solidFill>
                <a:latin typeface="Calibri"/>
                <a:ea typeface="Calibri"/>
                <a:cs typeface="Calibri"/>
                <a:sym typeface="Calibri"/>
              </a:rPr>
              <a:t>Depicts the adoption of JL FETs at nanometer dimension for better performance</a:t>
            </a:r>
            <a:r>
              <a:rPr lang="en-US" sz="6800">
                <a:solidFill>
                  <a:srgbClr val="0D0D0D"/>
                </a:solidFill>
                <a:latin typeface="Calibri"/>
                <a:ea typeface="Calibri"/>
                <a:cs typeface="Calibri"/>
                <a:sym typeface="Calibri"/>
              </a:rPr>
              <a:t>.</a:t>
            </a:r>
            <a:endParaRPr sz="2200">
              <a:latin typeface="Calibri"/>
              <a:ea typeface="Calibri"/>
              <a:cs typeface="Calibri"/>
              <a:sym typeface="Calibri"/>
            </a:endParaRPr>
          </a:p>
        </p:txBody>
      </p:sp>
      <p:sp>
        <p:nvSpPr>
          <p:cNvPr id="113" name="Google Shape;113;p1"/>
          <p:cNvSpPr txBox="1"/>
          <p:nvPr/>
        </p:nvSpPr>
        <p:spPr>
          <a:xfrm>
            <a:off x="11187155" y="25397455"/>
            <a:ext cx="19910400" cy="2493600"/>
          </a:xfrm>
          <a:prstGeom prst="rect">
            <a:avLst/>
          </a:prstGeom>
          <a:noFill/>
          <a:ln>
            <a:noFill/>
          </a:ln>
        </p:spPr>
        <p:txBody>
          <a:bodyPr anchorCtr="0" anchor="t" bIns="45700" lIns="91425" spcFirstLastPara="1" rIns="91425" wrap="square" tIns="45700">
            <a:spAutoFit/>
          </a:bodyPr>
          <a:lstStyle/>
          <a:p>
            <a:pPr indent="-609600" lvl="0" marL="457200" marR="0" rtl="0" algn="l">
              <a:spcBef>
                <a:spcPts val="0"/>
              </a:spcBef>
              <a:spcAft>
                <a:spcPts val="0"/>
              </a:spcAft>
              <a:buClr>
                <a:srgbClr val="0D0D0D"/>
              </a:buClr>
              <a:buSzPts val="6000"/>
              <a:buFont typeface="Calibri"/>
              <a:buChar char="●"/>
            </a:pPr>
            <a:r>
              <a:rPr i="0" lang="en-US" sz="7800">
                <a:solidFill>
                  <a:srgbClr val="0D0D0D"/>
                </a:solidFill>
                <a:latin typeface="Calibri"/>
                <a:ea typeface="Calibri"/>
                <a:cs typeface="Calibri"/>
                <a:sym typeface="Calibri"/>
              </a:rPr>
              <a:t>Explore other </a:t>
            </a:r>
            <a:r>
              <a:rPr lang="en-US" sz="7800">
                <a:solidFill>
                  <a:srgbClr val="0D0D0D"/>
                </a:solidFill>
                <a:latin typeface="Calibri"/>
                <a:ea typeface="Calibri"/>
                <a:cs typeface="Calibri"/>
                <a:sym typeface="Calibri"/>
              </a:rPr>
              <a:t>devices including heterostructure devices</a:t>
            </a:r>
            <a:r>
              <a:rPr i="0" lang="en-US" sz="7800">
                <a:solidFill>
                  <a:srgbClr val="0D0D0D"/>
                </a:solidFill>
                <a:latin typeface="Calibri"/>
                <a:ea typeface="Calibri"/>
                <a:cs typeface="Calibri"/>
                <a:sym typeface="Calibri"/>
              </a:rPr>
              <a:t> </a:t>
            </a:r>
            <a:r>
              <a:rPr lang="en-US" sz="7800">
                <a:solidFill>
                  <a:srgbClr val="0D0D0D"/>
                </a:solidFill>
                <a:latin typeface="Calibri"/>
                <a:ea typeface="Calibri"/>
                <a:cs typeface="Calibri"/>
                <a:sym typeface="Calibri"/>
              </a:rPr>
              <a:t>and compare the performance</a:t>
            </a:r>
            <a:r>
              <a:rPr lang="en-US" sz="6000">
                <a:solidFill>
                  <a:srgbClr val="0D0D0D"/>
                </a:solidFill>
                <a:latin typeface="Calibri"/>
                <a:ea typeface="Calibri"/>
                <a:cs typeface="Calibri"/>
                <a:sym typeface="Calibri"/>
              </a:rPr>
              <a:t>.</a:t>
            </a:r>
            <a:endParaRPr>
              <a:latin typeface="Calibri"/>
              <a:ea typeface="Calibri"/>
              <a:cs typeface="Calibri"/>
              <a:sym typeface="Calibri"/>
            </a:endParaRPr>
          </a:p>
        </p:txBody>
      </p:sp>
      <p:sp>
        <p:nvSpPr>
          <p:cNvPr id="114" name="Google Shape;114;p1"/>
          <p:cNvSpPr txBox="1"/>
          <p:nvPr/>
        </p:nvSpPr>
        <p:spPr>
          <a:xfrm>
            <a:off x="11175124" y="5618182"/>
            <a:ext cx="9094200" cy="11190300"/>
          </a:xfrm>
          <a:prstGeom prst="rect">
            <a:avLst/>
          </a:prstGeom>
          <a:noFill/>
          <a:ln>
            <a:noFill/>
          </a:ln>
        </p:spPr>
        <p:txBody>
          <a:bodyPr anchorCtr="0" anchor="t" bIns="45700" lIns="91425" spcFirstLastPara="1" rIns="91425" wrap="square" tIns="45700">
            <a:spAutoFit/>
          </a:bodyPr>
          <a:lstStyle/>
          <a:p>
            <a:pPr indent="-596900" lvl="0" marL="457200" rtl="0" algn="l">
              <a:lnSpc>
                <a:spcPct val="115000"/>
              </a:lnSpc>
              <a:spcBef>
                <a:spcPts val="1200"/>
              </a:spcBef>
              <a:spcAft>
                <a:spcPts val="0"/>
              </a:spcAft>
              <a:buClr>
                <a:srgbClr val="0D0D0D"/>
              </a:buClr>
              <a:buSzPts val="5800"/>
              <a:buChar char="•"/>
            </a:pPr>
            <a:r>
              <a:rPr lang="en-US" sz="5800">
                <a:solidFill>
                  <a:srgbClr val="0D0D0D"/>
                </a:solidFill>
                <a:latin typeface="Calibri"/>
                <a:ea typeface="Calibri"/>
                <a:cs typeface="Calibri"/>
                <a:sym typeface="Calibri"/>
              </a:rPr>
              <a:t> </a:t>
            </a:r>
            <a:r>
              <a:rPr b="1" lang="en-US" sz="5800">
                <a:solidFill>
                  <a:srgbClr val="0D0D0D"/>
                </a:solidFill>
                <a:latin typeface="Calibri"/>
                <a:ea typeface="Calibri"/>
                <a:cs typeface="Calibri"/>
                <a:sym typeface="Calibri"/>
              </a:rPr>
              <a:t>Device Design </a:t>
            </a:r>
            <a:r>
              <a:rPr lang="en-US" sz="5800">
                <a:solidFill>
                  <a:srgbClr val="0D0D0D"/>
                </a:solidFill>
                <a:latin typeface="Calibri"/>
                <a:ea typeface="Calibri"/>
                <a:cs typeface="Calibri"/>
                <a:sym typeface="Calibri"/>
              </a:rPr>
              <a:t>– Created models for IM DGFET, and JL DGFET at 50nm.</a:t>
            </a:r>
            <a:endParaRPr sz="5800">
              <a:solidFill>
                <a:srgbClr val="0D0D0D"/>
              </a:solidFill>
              <a:latin typeface="Calibri"/>
              <a:ea typeface="Calibri"/>
              <a:cs typeface="Calibri"/>
              <a:sym typeface="Calibri"/>
            </a:endParaRPr>
          </a:p>
          <a:p>
            <a:pPr indent="-596900" lvl="0" marL="457200" rtl="0" algn="l">
              <a:lnSpc>
                <a:spcPct val="115000"/>
              </a:lnSpc>
              <a:spcBef>
                <a:spcPts val="0"/>
              </a:spcBef>
              <a:spcAft>
                <a:spcPts val="0"/>
              </a:spcAft>
              <a:buClr>
                <a:srgbClr val="0D0D0D"/>
              </a:buClr>
              <a:buSzPts val="5800"/>
              <a:buChar char="•"/>
            </a:pPr>
            <a:r>
              <a:rPr b="1" lang="en-US" sz="5800">
                <a:solidFill>
                  <a:srgbClr val="0D0D0D"/>
                </a:solidFill>
                <a:latin typeface="Calibri"/>
                <a:ea typeface="Calibri"/>
                <a:cs typeface="Calibri"/>
                <a:sym typeface="Calibri"/>
              </a:rPr>
              <a:t>Simulation Setup </a:t>
            </a:r>
            <a:r>
              <a:rPr lang="en-US" sz="5800">
                <a:solidFill>
                  <a:srgbClr val="0D0D0D"/>
                </a:solidFill>
                <a:latin typeface="Calibri"/>
                <a:ea typeface="Calibri"/>
                <a:cs typeface="Calibri"/>
                <a:sym typeface="Calibri"/>
              </a:rPr>
              <a:t>– Used Sentaurus TCAD to test performance.</a:t>
            </a:r>
            <a:endParaRPr sz="5800">
              <a:solidFill>
                <a:srgbClr val="0D0D0D"/>
              </a:solidFill>
              <a:latin typeface="Calibri"/>
              <a:ea typeface="Calibri"/>
              <a:cs typeface="Calibri"/>
              <a:sym typeface="Calibri"/>
            </a:endParaRPr>
          </a:p>
          <a:p>
            <a:pPr indent="-596900" lvl="0" marL="457200" rtl="0" algn="l">
              <a:lnSpc>
                <a:spcPct val="115000"/>
              </a:lnSpc>
              <a:spcBef>
                <a:spcPts val="0"/>
              </a:spcBef>
              <a:spcAft>
                <a:spcPts val="0"/>
              </a:spcAft>
              <a:buClr>
                <a:srgbClr val="0D0D0D"/>
              </a:buClr>
              <a:buSzPts val="5800"/>
              <a:buChar char="•"/>
            </a:pPr>
            <a:r>
              <a:rPr b="1" lang="en-US" sz="5800">
                <a:solidFill>
                  <a:srgbClr val="0D0D0D"/>
                </a:solidFill>
                <a:latin typeface="Calibri"/>
                <a:ea typeface="Calibri"/>
                <a:cs typeface="Calibri"/>
                <a:sym typeface="Calibri"/>
              </a:rPr>
              <a:t>Parameter Analysis –</a:t>
            </a:r>
            <a:r>
              <a:rPr lang="en-US" sz="5800">
                <a:solidFill>
                  <a:srgbClr val="0D0D0D"/>
                </a:solidFill>
                <a:latin typeface="Calibri"/>
                <a:ea typeface="Calibri"/>
                <a:cs typeface="Calibri"/>
                <a:sym typeface="Calibri"/>
              </a:rPr>
              <a:t> Compared drain current, Leakage current, SCE, threshold voltage.</a:t>
            </a:r>
            <a:endParaRPr sz="5800">
              <a:solidFill>
                <a:srgbClr val="0D0D0D"/>
              </a:solidFill>
              <a:latin typeface="Calibri"/>
              <a:ea typeface="Calibri"/>
              <a:cs typeface="Calibri"/>
              <a:sym typeface="Calibri"/>
            </a:endParaRPr>
          </a:p>
          <a:p>
            <a:pPr indent="-342900" lvl="0" marL="0" marR="0" rtl="0" algn="l">
              <a:spcBef>
                <a:spcPts val="0"/>
              </a:spcBef>
              <a:spcAft>
                <a:spcPts val="0"/>
              </a:spcAft>
              <a:buClr>
                <a:srgbClr val="0D0D0D"/>
              </a:buClr>
              <a:buSzPts val="5400"/>
              <a:buFont typeface="Calibri"/>
              <a:buChar char="•"/>
            </a:pPr>
            <a:r>
              <a:rPr b="1" lang="en-US" sz="5400">
                <a:solidFill>
                  <a:srgbClr val="0D0D0D"/>
                </a:solidFill>
                <a:latin typeface="Calibri"/>
                <a:ea typeface="Calibri"/>
                <a:cs typeface="Calibri"/>
                <a:sym typeface="Calibri"/>
              </a:rPr>
              <a:t>Structure is as below</a:t>
            </a:r>
            <a:endParaRPr b="1" sz="5400">
              <a:solidFill>
                <a:srgbClr val="0D0D0D"/>
              </a:solidFill>
              <a:latin typeface="Calibri"/>
              <a:ea typeface="Calibri"/>
              <a:cs typeface="Calibri"/>
              <a:sym typeface="Calibri"/>
            </a:endParaRPr>
          </a:p>
        </p:txBody>
      </p:sp>
      <p:sp>
        <p:nvSpPr>
          <p:cNvPr id="115" name="Google Shape;115;p1"/>
          <p:cNvSpPr txBox="1"/>
          <p:nvPr/>
        </p:nvSpPr>
        <p:spPr>
          <a:xfrm>
            <a:off x="429400" y="5616025"/>
            <a:ext cx="10515600" cy="11944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5400">
                <a:solidFill>
                  <a:schemeClr val="dk1"/>
                </a:solidFill>
                <a:latin typeface="Calibri"/>
                <a:ea typeface="Calibri"/>
                <a:cs typeface="Calibri"/>
                <a:sym typeface="Calibri"/>
              </a:rPr>
              <a:t>Se</a:t>
            </a:r>
            <a:r>
              <a:rPr lang="en-US" sz="5500">
                <a:solidFill>
                  <a:schemeClr val="dk1"/>
                </a:solidFill>
                <a:latin typeface="Calibri"/>
                <a:ea typeface="Calibri"/>
                <a:cs typeface="Calibri"/>
                <a:sym typeface="Calibri"/>
              </a:rPr>
              <a:t>miconductor devices have been scaled down to nanometer dimension. The modern structures at nanometer dimensions includes Multi-gate technology, Junctionless  (JL) devices, and Hetero-junction devices. The device characteristics of these devices are of great importance with respect to application point of view. In our present work, we shall carry out TCAD Sentaurus based simulation to study the drain current of JL device in </a:t>
            </a:r>
            <a:r>
              <a:rPr lang="en-US" sz="5500">
                <a:solidFill>
                  <a:schemeClr val="dk1"/>
                </a:solidFill>
                <a:latin typeface="Calibri"/>
                <a:ea typeface="Calibri"/>
                <a:cs typeface="Calibri"/>
                <a:sym typeface="Calibri"/>
              </a:rPr>
              <a:t>comparison</a:t>
            </a:r>
            <a:r>
              <a:rPr lang="en-US" sz="5500">
                <a:solidFill>
                  <a:schemeClr val="dk1"/>
                </a:solidFill>
                <a:latin typeface="Calibri"/>
                <a:ea typeface="Calibri"/>
                <a:cs typeface="Calibri"/>
                <a:sym typeface="Calibri"/>
              </a:rPr>
              <a:t> to conventional IM.</a:t>
            </a:r>
            <a:endParaRPr sz="6000">
              <a:solidFill>
                <a:schemeClr val="dk1"/>
              </a:solidFill>
              <a:latin typeface="Calibri"/>
              <a:ea typeface="Calibri"/>
              <a:cs typeface="Calibri"/>
              <a:sym typeface="Calibri"/>
            </a:endParaRPr>
          </a:p>
        </p:txBody>
      </p:sp>
      <p:sp>
        <p:nvSpPr>
          <p:cNvPr id="116" name="Google Shape;116;p1"/>
          <p:cNvSpPr txBox="1"/>
          <p:nvPr/>
        </p:nvSpPr>
        <p:spPr>
          <a:xfrm>
            <a:off x="429388" y="19088546"/>
            <a:ext cx="9877800" cy="17824500"/>
          </a:xfrm>
          <a:prstGeom prst="rect">
            <a:avLst/>
          </a:prstGeom>
          <a:noFill/>
          <a:ln>
            <a:noFill/>
          </a:ln>
        </p:spPr>
        <p:txBody>
          <a:bodyPr anchorCtr="0" anchor="t" bIns="45700" lIns="91425" spcFirstLastPara="1" rIns="91425" wrap="square" tIns="45700">
            <a:spAutoFit/>
          </a:bodyPr>
          <a:lstStyle/>
          <a:p>
            <a:pPr indent="-615950" lvl="0" marL="457200" rtl="0" algn="l">
              <a:spcBef>
                <a:spcPts val="0"/>
              </a:spcBef>
              <a:spcAft>
                <a:spcPts val="0"/>
              </a:spcAft>
              <a:buClr>
                <a:schemeClr val="dk1"/>
              </a:buClr>
              <a:buSzPts val="6100"/>
              <a:buFont typeface="Calibri"/>
              <a:buChar char="•"/>
            </a:pPr>
            <a:r>
              <a:rPr lang="en-US" sz="6100">
                <a:solidFill>
                  <a:schemeClr val="dk1"/>
                </a:solidFill>
                <a:latin typeface="Calibri"/>
                <a:ea typeface="Calibri"/>
                <a:cs typeface="Calibri"/>
                <a:sym typeface="Calibri"/>
              </a:rPr>
              <a:t>The push for </a:t>
            </a:r>
            <a:r>
              <a:rPr b="1" lang="en-US" sz="6100">
                <a:solidFill>
                  <a:schemeClr val="dk1"/>
                </a:solidFill>
                <a:latin typeface="Calibri"/>
                <a:ea typeface="Calibri"/>
                <a:cs typeface="Calibri"/>
                <a:sym typeface="Calibri"/>
              </a:rPr>
              <a:t>smaller, faster, and more efficient</a:t>
            </a:r>
            <a:r>
              <a:rPr lang="en-US" sz="6100">
                <a:solidFill>
                  <a:schemeClr val="dk1"/>
                </a:solidFill>
                <a:latin typeface="Calibri"/>
                <a:ea typeface="Calibri"/>
                <a:cs typeface="Calibri"/>
                <a:sym typeface="Calibri"/>
              </a:rPr>
              <a:t> electronic devices drives the development of nano-scaled FETs.</a:t>
            </a:r>
            <a:endParaRPr sz="6100">
              <a:solidFill>
                <a:schemeClr val="dk1"/>
              </a:solidFill>
              <a:latin typeface="Calibri"/>
              <a:ea typeface="Calibri"/>
              <a:cs typeface="Calibri"/>
              <a:sym typeface="Calibri"/>
            </a:endParaRPr>
          </a:p>
          <a:p>
            <a:pPr indent="-615950" lvl="0" marL="457200" rtl="0" algn="l">
              <a:spcBef>
                <a:spcPts val="0"/>
              </a:spcBef>
              <a:spcAft>
                <a:spcPts val="0"/>
              </a:spcAft>
              <a:buClr>
                <a:schemeClr val="dk1"/>
              </a:buClr>
              <a:buSzPts val="6100"/>
              <a:buFont typeface="Calibri"/>
              <a:buChar char="•"/>
            </a:pPr>
            <a:r>
              <a:rPr b="1" lang="en-US" sz="6100">
                <a:solidFill>
                  <a:schemeClr val="dk1"/>
                </a:solidFill>
                <a:latin typeface="Calibri"/>
                <a:ea typeface="Calibri"/>
                <a:cs typeface="Calibri"/>
                <a:sym typeface="Calibri"/>
              </a:rPr>
              <a:t>Challenges</a:t>
            </a:r>
            <a:r>
              <a:rPr lang="en-US" sz="6100">
                <a:solidFill>
                  <a:schemeClr val="dk1"/>
                </a:solidFill>
                <a:latin typeface="Calibri"/>
                <a:ea typeface="Calibri"/>
                <a:cs typeface="Calibri"/>
                <a:sym typeface="Calibri"/>
              </a:rPr>
              <a:t> like quantum effects, increased heat, and short-channel effects arise as transistors shrink.</a:t>
            </a:r>
            <a:endParaRPr sz="6100">
              <a:solidFill>
                <a:schemeClr val="dk1"/>
              </a:solidFill>
              <a:latin typeface="Calibri"/>
              <a:ea typeface="Calibri"/>
              <a:cs typeface="Calibri"/>
              <a:sym typeface="Calibri"/>
            </a:endParaRPr>
          </a:p>
          <a:p>
            <a:pPr indent="-615950" lvl="0" marL="457200" rtl="0" algn="l">
              <a:spcBef>
                <a:spcPts val="0"/>
              </a:spcBef>
              <a:spcAft>
                <a:spcPts val="0"/>
              </a:spcAft>
              <a:buClr>
                <a:schemeClr val="dk1"/>
              </a:buClr>
              <a:buSzPts val="6100"/>
              <a:buFont typeface="Calibri"/>
              <a:buChar char="•"/>
            </a:pPr>
            <a:r>
              <a:rPr b="1" lang="en-US" sz="6100">
                <a:solidFill>
                  <a:schemeClr val="dk1"/>
                </a:solidFill>
                <a:latin typeface="Calibri"/>
                <a:ea typeface="Calibri"/>
                <a:cs typeface="Calibri"/>
                <a:sym typeface="Calibri"/>
              </a:rPr>
              <a:t>T</a:t>
            </a:r>
            <a:r>
              <a:rPr lang="en-US" sz="6100">
                <a:solidFill>
                  <a:schemeClr val="dk1"/>
                </a:solidFill>
                <a:latin typeface="Calibri"/>
                <a:ea typeface="Calibri"/>
                <a:cs typeface="Calibri"/>
                <a:sym typeface="Calibri"/>
              </a:rPr>
              <a:t>radition device shows high SCE for scaled dimension</a:t>
            </a:r>
            <a:endParaRPr sz="6100">
              <a:solidFill>
                <a:schemeClr val="dk1"/>
              </a:solidFill>
              <a:latin typeface="Calibri"/>
              <a:ea typeface="Calibri"/>
              <a:cs typeface="Calibri"/>
              <a:sym typeface="Calibri"/>
            </a:endParaRPr>
          </a:p>
          <a:p>
            <a:pPr indent="-615950" lvl="0" marL="457200" rtl="0" algn="l">
              <a:spcBef>
                <a:spcPts val="0"/>
              </a:spcBef>
              <a:spcAft>
                <a:spcPts val="0"/>
              </a:spcAft>
              <a:buClr>
                <a:schemeClr val="dk1"/>
              </a:buClr>
              <a:buSzPts val="6100"/>
              <a:buFont typeface="Calibri"/>
              <a:buChar char="•"/>
            </a:pPr>
            <a:r>
              <a:rPr lang="en-US" sz="6100">
                <a:solidFill>
                  <a:schemeClr val="dk1"/>
                </a:solidFill>
                <a:latin typeface="Calibri"/>
                <a:ea typeface="Calibri"/>
                <a:cs typeface="Calibri"/>
                <a:sym typeface="Calibri"/>
              </a:rPr>
              <a:t>Multigate JL FET shows improvemnet in SCE, leading to better performance at nanometer dimension.</a:t>
            </a:r>
            <a:endParaRPr sz="6100">
              <a:solidFill>
                <a:schemeClr val="dk1"/>
              </a:solidFill>
              <a:latin typeface="Calibri"/>
              <a:ea typeface="Calibri"/>
              <a:cs typeface="Calibri"/>
              <a:sym typeface="Calibri"/>
            </a:endParaRPr>
          </a:p>
          <a:p>
            <a:pPr indent="-615950" lvl="0" marL="457200" rtl="0" algn="l">
              <a:spcBef>
                <a:spcPts val="0"/>
              </a:spcBef>
              <a:spcAft>
                <a:spcPts val="0"/>
              </a:spcAft>
              <a:buClr>
                <a:schemeClr val="dk1"/>
              </a:buClr>
              <a:buSzPts val="6100"/>
              <a:buFont typeface="Calibri"/>
              <a:buChar char="•"/>
            </a:pPr>
            <a:r>
              <a:rPr lang="en-US" sz="6100">
                <a:solidFill>
                  <a:schemeClr val="dk1"/>
                </a:solidFill>
                <a:latin typeface="Calibri"/>
                <a:ea typeface="Calibri"/>
                <a:cs typeface="Calibri"/>
                <a:sym typeface="Calibri"/>
              </a:rPr>
              <a:t>The present work </a:t>
            </a:r>
            <a:r>
              <a:rPr lang="en-US" sz="6100">
                <a:solidFill>
                  <a:schemeClr val="dk1"/>
                </a:solidFill>
                <a:latin typeface="Calibri"/>
                <a:ea typeface="Calibri"/>
                <a:cs typeface="Calibri"/>
                <a:sym typeface="Calibri"/>
              </a:rPr>
              <a:t>compares</a:t>
            </a:r>
            <a:r>
              <a:rPr lang="en-US" sz="6100">
                <a:solidFill>
                  <a:schemeClr val="dk1"/>
                </a:solidFill>
                <a:latin typeface="Calibri"/>
                <a:ea typeface="Calibri"/>
                <a:cs typeface="Calibri"/>
                <a:sym typeface="Calibri"/>
              </a:rPr>
              <a:t> JL with IM FET.</a:t>
            </a:r>
            <a:endParaRPr sz="6100">
              <a:solidFill>
                <a:schemeClr val="dk1"/>
              </a:solidFill>
              <a:latin typeface="Calibri"/>
              <a:ea typeface="Calibri"/>
              <a:cs typeface="Calibri"/>
              <a:sym typeface="Calibri"/>
            </a:endParaRPr>
          </a:p>
          <a:p>
            <a:pPr indent="0" lvl="0" marL="0" rtl="0" algn="l">
              <a:spcBef>
                <a:spcPts val="0"/>
              </a:spcBef>
              <a:spcAft>
                <a:spcPts val="0"/>
              </a:spcAft>
              <a:buNone/>
            </a:pPr>
            <a:r>
              <a:t/>
            </a:r>
            <a:endParaRPr sz="5500">
              <a:solidFill>
                <a:schemeClr val="dk1"/>
              </a:solidFill>
              <a:latin typeface="Calibri"/>
              <a:ea typeface="Calibri"/>
              <a:cs typeface="Calibri"/>
              <a:sym typeface="Calibri"/>
            </a:endParaRPr>
          </a:p>
          <a:p>
            <a:pPr indent="-381000" lvl="0" marL="0" marR="0" rtl="0" algn="l">
              <a:spcBef>
                <a:spcPts val="0"/>
              </a:spcBef>
              <a:spcAft>
                <a:spcPts val="0"/>
              </a:spcAft>
              <a:buClr>
                <a:srgbClr val="0D0D0D"/>
              </a:buClr>
              <a:buSzPts val="6000"/>
              <a:buChar char="•"/>
            </a:pPr>
            <a:r>
              <a:t/>
            </a:r>
            <a:endParaRPr sz="6000">
              <a:solidFill>
                <a:srgbClr val="0D0D0D"/>
              </a:solidFill>
            </a:endParaRPr>
          </a:p>
        </p:txBody>
      </p:sp>
      <p:sp>
        <p:nvSpPr>
          <p:cNvPr id="117" name="Google Shape;117;p1"/>
          <p:cNvSpPr txBox="1"/>
          <p:nvPr/>
        </p:nvSpPr>
        <p:spPr>
          <a:xfrm>
            <a:off x="-23274" y="2892079"/>
            <a:ext cx="32050500" cy="785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Poppins"/>
                <a:ea typeface="Poppins"/>
                <a:cs typeface="Poppins"/>
                <a:sym typeface="Poppins"/>
              </a:rPr>
              <a:t>[</a:t>
            </a:r>
            <a:r>
              <a:rPr b="1" lang="en-US" sz="4500">
                <a:solidFill>
                  <a:schemeClr val="dk1"/>
                </a:solidFill>
                <a:latin typeface="Poppins"/>
                <a:ea typeface="Poppins"/>
                <a:cs typeface="Poppins"/>
                <a:sym typeface="Poppins"/>
              </a:rPr>
              <a:t>Jillella Mounika, Niharika Sidda,Susanth.P</a:t>
            </a:r>
            <a:endParaRPr b="1" sz="4500">
              <a:solidFill>
                <a:schemeClr val="dk1"/>
              </a:solidFill>
              <a:latin typeface="Poppins"/>
              <a:ea typeface="Poppins"/>
              <a:cs typeface="Poppins"/>
              <a:sym typeface="Poppins"/>
            </a:endParaRPr>
          </a:p>
        </p:txBody>
      </p:sp>
      <p:sp>
        <p:nvSpPr>
          <p:cNvPr id="118" name="Google Shape;118;p1"/>
          <p:cNvSpPr/>
          <p:nvPr/>
        </p:nvSpPr>
        <p:spPr>
          <a:xfrm>
            <a:off x="20878800" y="15469910"/>
            <a:ext cx="10515597" cy="8806140"/>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00">
              <a:solidFill>
                <a:schemeClr val="dk1"/>
              </a:solidFill>
              <a:latin typeface="Calibri"/>
              <a:ea typeface="Calibri"/>
              <a:cs typeface="Calibri"/>
              <a:sym typeface="Calibri"/>
            </a:endParaRPr>
          </a:p>
        </p:txBody>
      </p:sp>
      <p:sp>
        <p:nvSpPr>
          <p:cNvPr id="119" name="Google Shape;119;p1"/>
          <p:cNvSpPr txBox="1"/>
          <p:nvPr/>
        </p:nvSpPr>
        <p:spPr>
          <a:xfrm>
            <a:off x="21047062" y="15615676"/>
            <a:ext cx="5024132"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Conclusion</a:t>
            </a:r>
            <a:endParaRPr/>
          </a:p>
        </p:txBody>
      </p:sp>
      <p:sp>
        <p:nvSpPr>
          <p:cNvPr id="120" name="Google Shape;120;p1"/>
          <p:cNvSpPr txBox="1"/>
          <p:nvPr/>
        </p:nvSpPr>
        <p:spPr>
          <a:xfrm>
            <a:off x="21180900" y="16854050"/>
            <a:ext cx="9877800" cy="5679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6000"/>
              <a:buFont typeface="Calibri"/>
              <a:buNone/>
            </a:pPr>
            <a:r>
              <a:rPr lang="en-US" sz="7700">
                <a:solidFill>
                  <a:schemeClr val="dk1"/>
                </a:solidFill>
                <a:latin typeface="Calibri"/>
                <a:ea typeface="Calibri"/>
                <a:cs typeface="Calibri"/>
                <a:sym typeface="Calibri"/>
              </a:rPr>
              <a:t>JL DGFET shows improved SCE, reduced leakage current, better performance at 50nm..</a:t>
            </a:r>
            <a:br>
              <a:rPr lang="en-US" sz="6000">
                <a:solidFill>
                  <a:schemeClr val="dk1"/>
                </a:solidFill>
                <a:latin typeface="Calibri"/>
                <a:ea typeface="Calibri"/>
                <a:cs typeface="Calibri"/>
                <a:sym typeface="Calibri"/>
              </a:rPr>
            </a:br>
            <a:endParaRPr sz="5500">
              <a:solidFill>
                <a:schemeClr val="dk1"/>
              </a:solidFill>
              <a:latin typeface="Calibri"/>
              <a:ea typeface="Calibri"/>
              <a:cs typeface="Calibri"/>
              <a:sym typeface="Calibri"/>
            </a:endParaRPr>
          </a:p>
        </p:txBody>
      </p:sp>
      <p:pic>
        <p:nvPicPr>
          <p:cNvPr id="121" name="Google Shape;121;p1"/>
          <p:cNvPicPr preferRelativeResize="0"/>
          <p:nvPr/>
        </p:nvPicPr>
        <p:blipFill rotWithShape="1">
          <a:blip r:embed="rId3">
            <a:alphaModFix/>
          </a:blip>
          <a:srcRect b="0" l="0" r="0" t="0"/>
          <a:stretch/>
        </p:blipFill>
        <p:spPr>
          <a:xfrm>
            <a:off x="-165424" y="-31750"/>
            <a:ext cx="5538950" cy="3042162"/>
          </a:xfrm>
          <a:prstGeom prst="rect">
            <a:avLst/>
          </a:prstGeom>
          <a:noFill/>
          <a:ln>
            <a:noFill/>
          </a:ln>
        </p:spPr>
      </p:pic>
      <p:pic>
        <p:nvPicPr>
          <p:cNvPr id="122" name="Google Shape;122;p1"/>
          <p:cNvPicPr preferRelativeResize="0"/>
          <p:nvPr/>
        </p:nvPicPr>
        <p:blipFill rotWithShape="1">
          <a:blip r:embed="rId4">
            <a:alphaModFix/>
          </a:blip>
          <a:srcRect b="0" l="0" r="0" t="0"/>
          <a:stretch/>
        </p:blipFill>
        <p:spPr>
          <a:xfrm>
            <a:off x="26217014" y="-184150"/>
            <a:ext cx="5501547" cy="3345646"/>
          </a:xfrm>
          <a:prstGeom prst="rect">
            <a:avLst/>
          </a:prstGeom>
          <a:noFill/>
          <a:ln>
            <a:noFill/>
          </a:ln>
        </p:spPr>
      </p:pic>
      <p:sp>
        <p:nvSpPr>
          <p:cNvPr id="123" name="Google Shape;123;p1"/>
          <p:cNvSpPr/>
          <p:nvPr/>
        </p:nvSpPr>
        <p:spPr>
          <a:xfrm>
            <a:off x="10916716" y="33572450"/>
            <a:ext cx="20678015" cy="2537372"/>
          </a:xfrm>
          <a:prstGeom prst="roundRect">
            <a:avLst>
              <a:gd fmla="val 2490" name="adj"/>
            </a:avLst>
          </a:prstGeom>
          <a:solidFill>
            <a:srgbClr val="E1EF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1"/>
          <p:cNvSpPr txBox="1"/>
          <p:nvPr/>
        </p:nvSpPr>
        <p:spPr>
          <a:xfrm>
            <a:off x="11017083" y="33420050"/>
            <a:ext cx="6171882" cy="10926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500">
                <a:solidFill>
                  <a:schemeClr val="dk1"/>
                </a:solidFill>
                <a:latin typeface="Poppins"/>
                <a:ea typeface="Poppins"/>
                <a:cs typeface="Poppins"/>
                <a:sym typeface="Poppins"/>
              </a:rPr>
              <a:t>To know more</a:t>
            </a:r>
            <a:endParaRPr/>
          </a:p>
        </p:txBody>
      </p:sp>
      <p:sp>
        <p:nvSpPr>
          <p:cNvPr id="125" name="Google Shape;125;p1"/>
          <p:cNvSpPr txBox="1"/>
          <p:nvPr/>
        </p:nvSpPr>
        <p:spPr>
          <a:xfrm>
            <a:off x="11046575" y="34310125"/>
            <a:ext cx="19910400" cy="204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500">
                <a:solidFill>
                  <a:schemeClr val="dk1"/>
                </a:solidFill>
                <a:latin typeface="Calibri"/>
                <a:ea typeface="Calibri"/>
                <a:cs typeface="Calibri"/>
                <a:sym typeface="Calibri"/>
              </a:rPr>
              <a:t>GitHub</a:t>
            </a:r>
            <a:r>
              <a:rPr lang="en-US" sz="7200">
                <a:solidFill>
                  <a:schemeClr val="dk1"/>
                </a:solidFill>
                <a:latin typeface="Calibri"/>
                <a:ea typeface="Calibri"/>
                <a:cs typeface="Calibri"/>
                <a:sym typeface="Calibri"/>
              </a:rPr>
              <a:t> </a:t>
            </a:r>
            <a:r>
              <a:rPr lang="en-US" sz="4000">
                <a:solidFill>
                  <a:schemeClr val="dk1"/>
                </a:solidFill>
                <a:latin typeface="Calibri"/>
                <a:ea typeface="Calibri"/>
                <a:cs typeface="Calibri"/>
                <a:sym typeface="Calibri"/>
              </a:rPr>
              <a:t>link:</a:t>
            </a:r>
            <a:r>
              <a:rPr lang="en-US" sz="3900">
                <a:solidFill>
                  <a:schemeClr val="dk1"/>
                </a:solidFill>
                <a:latin typeface="Calibri"/>
                <a:ea typeface="Calibri"/>
                <a:cs typeface="Calibri"/>
                <a:sym typeface="Calibri"/>
              </a:rPr>
              <a:t>https://github.com/niharikasidaa/Simulation-characterisation-of-nanoscale-FET</a:t>
            </a:r>
            <a:endParaRPr sz="1700"/>
          </a:p>
          <a:p>
            <a:pPr indent="0" lvl="0" marL="0" marR="0" rtl="0" algn="l">
              <a:spcBef>
                <a:spcPts val="0"/>
              </a:spcBef>
              <a:spcAft>
                <a:spcPts val="0"/>
              </a:spcAft>
              <a:buNone/>
            </a:pPr>
            <a:r>
              <a:rPr lang="en-US" sz="5500">
                <a:solidFill>
                  <a:schemeClr val="dk1"/>
                </a:solidFill>
                <a:latin typeface="Calibri"/>
                <a:ea typeface="Calibri"/>
                <a:cs typeface="Calibri"/>
                <a:sym typeface="Calibri"/>
              </a:rPr>
              <a:t>Video link:</a:t>
            </a:r>
            <a:r>
              <a:rPr lang="en-US" sz="3300">
                <a:solidFill>
                  <a:schemeClr val="dk1"/>
                </a:solidFill>
                <a:latin typeface="Calibri"/>
                <a:ea typeface="Calibri"/>
                <a:cs typeface="Calibri"/>
                <a:sym typeface="Calibri"/>
              </a:rPr>
              <a:t>https://drive.google.com/file/d/1EBEM8sb_Gvq-uPiMdY_1tzHbJGx3t8Ue/view?usp=drive_link</a:t>
            </a:r>
            <a:endParaRPr sz="3300"/>
          </a:p>
        </p:txBody>
      </p:sp>
      <p:pic>
        <p:nvPicPr>
          <p:cNvPr id="126" name="Google Shape;126;p1"/>
          <p:cNvPicPr preferRelativeResize="0"/>
          <p:nvPr/>
        </p:nvPicPr>
        <p:blipFill>
          <a:blip r:embed="rId5">
            <a:alphaModFix/>
          </a:blip>
          <a:stretch>
            <a:fillRect/>
          </a:stretch>
        </p:blipFill>
        <p:spPr>
          <a:xfrm>
            <a:off x="11610600" y="17283250"/>
            <a:ext cx="8658725" cy="5679900"/>
          </a:xfrm>
          <a:prstGeom prst="rect">
            <a:avLst/>
          </a:prstGeom>
          <a:solidFill>
            <a:srgbClr val="E1EFD8"/>
          </a:solidFill>
          <a:ln>
            <a:noFill/>
          </a:ln>
        </p:spPr>
      </p:pic>
      <p:pic>
        <p:nvPicPr>
          <p:cNvPr id="127" name="Google Shape;127;p1"/>
          <p:cNvPicPr preferRelativeResize="0"/>
          <p:nvPr/>
        </p:nvPicPr>
        <p:blipFill>
          <a:blip r:embed="rId6">
            <a:alphaModFix/>
          </a:blip>
          <a:stretch>
            <a:fillRect/>
          </a:stretch>
        </p:blipFill>
        <p:spPr>
          <a:xfrm>
            <a:off x="21157800" y="5618175"/>
            <a:ext cx="9877800" cy="4443474"/>
          </a:xfrm>
          <a:prstGeom prst="rect">
            <a:avLst/>
          </a:prstGeom>
          <a:solidFill>
            <a:srgbClr val="E1EFD8"/>
          </a:solidFill>
          <a:ln>
            <a:noFill/>
          </a:ln>
        </p:spPr>
      </p:pic>
      <p:pic>
        <p:nvPicPr>
          <p:cNvPr id="128" name="Google Shape;128;p1"/>
          <p:cNvPicPr preferRelativeResize="0"/>
          <p:nvPr/>
        </p:nvPicPr>
        <p:blipFill>
          <a:blip r:embed="rId7">
            <a:alphaModFix/>
          </a:blip>
          <a:stretch>
            <a:fillRect/>
          </a:stretch>
        </p:blipFill>
        <p:spPr>
          <a:xfrm>
            <a:off x="21157800" y="10379075"/>
            <a:ext cx="9877800" cy="44434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2011-10-21T15:46:33Z</dcterms:created>
  <dc:creator>lilu1</dc:creator>
</cp:coreProperties>
</file>