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81" r:id="rId4"/>
    <p:sldId id="257" r:id="rId5"/>
    <p:sldId id="264" r:id="rId6"/>
    <p:sldId id="263" r:id="rId7"/>
    <p:sldId id="278" r:id="rId8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1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media" Target="../media/media2.mp4"/><Relationship Id="rId1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146" y="2010410"/>
            <a:ext cx="9211733" cy="1082675"/>
          </a:xfrm>
        </p:spPr>
        <p:txBody>
          <a:bodyPr/>
          <a:lstStyle/>
          <a:p>
            <a:r>
              <a:rPr lang="en-US" sz="6000" b="1" dirty="0">
                <a:solidFill>
                  <a:srgbClr val="BB120F"/>
                </a:solidFill>
                <a:latin typeface="Comic Sans MS" panose="030F0702030302020204" charset="0"/>
                <a:cs typeface="Comic Sans MS" panose="030F0702030302020204" charset="0"/>
              </a:rPr>
              <a:t>Humanity</a:t>
            </a:r>
            <a:endParaRPr lang="en-US" sz="6000" b="1" dirty="0">
              <a:solidFill>
                <a:srgbClr val="BB120F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6176" y="3430905"/>
            <a:ext cx="9218083" cy="1752600"/>
          </a:xfrm>
        </p:spPr>
        <p:txBody>
          <a:bodyPr/>
          <a:lstStyle/>
          <a:p>
            <a:r>
              <a:rPr lang="en-US" sz="4000" b="1" dirty="0">
                <a:solidFill>
                  <a:srgbClr val="BB120F"/>
                </a:solidFill>
                <a:latin typeface="Comic Sans MS" panose="030F0702030302020204" charset="0"/>
                <a:ea typeface="+mj-ea"/>
                <a:cs typeface="Comic Sans MS" panose="030F0702030302020204" charset="0"/>
              </a:rPr>
              <a:t>Help with heart</a:t>
            </a:r>
            <a:endParaRPr lang="en-US" sz="4000" b="1" dirty="0">
              <a:solidFill>
                <a:srgbClr val="BB120F"/>
              </a:solidFill>
              <a:latin typeface="Comic Sans MS" panose="030F0702030302020204" charset="0"/>
              <a:ea typeface="+mj-ea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No_Copyright,_Copyright_Free_Videos,_Motion_Graphics,_Movies,_Background,_Animation,_Clips,_Download(240p)(6)">
            <a:hlinkClick r:id="" action="ppaction://media"/>
          </p:cNvPr>
          <p:cNvPicPr>
            <a:picLocks noChangeAspect="1"/>
          </p:cNvPicPr>
          <p:nvPr>
            <p:ph sz="half" idx="2"/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0" y="635"/>
            <a:ext cx="12277090" cy="6857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Problem Statement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Humanity is the way to achieve the contribution to humanity. As the third Wave of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COVID-19 is on its way to arrive so, during these circumstances the humans need to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show humanity and help the other beings. The basic idea behind the Web app is to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provide the the user the ability to register to donate and request for the plasma oxygen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cylinder and blood.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indefinite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No_Copyright,_Copyright_Free_Videos,_Motion_Graphics,_Movies,_Background,_Animation,_Clips,_Download(240p)(6)">
            <a:hlinkClick r:id="" action="ppaction://media"/>
          </p:cNvPr>
          <p:cNvPicPr>
            <a:picLocks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60325" y="635"/>
            <a:ext cx="12251690" cy="6857365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178935" y="624205"/>
            <a:ext cx="3502660" cy="99314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FEATURES</a:t>
            </a:r>
            <a:endParaRPr kumimoji="0" lang="en-US" altLang="zh-CN" sz="3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77875" y="2325370"/>
            <a:ext cx="2767330" cy="1057275"/>
          </a:xfrm>
          <a:prstGeom prst="round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Donation of Blood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12335" y="3923030"/>
            <a:ext cx="2767330" cy="1057275"/>
          </a:xfrm>
          <a:prstGeom prst="round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request of plasma donation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77875" y="3855720"/>
            <a:ext cx="2767330" cy="1057275"/>
          </a:xfrm>
          <a:prstGeom prst="round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request of Blood donation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22030" y="3855720"/>
            <a:ext cx="2767330" cy="1057275"/>
          </a:xfrm>
          <a:prstGeom prst="round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request of oxygen cylinder 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need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991475" y="2241550"/>
            <a:ext cx="3397885" cy="1057275"/>
          </a:xfrm>
          <a:prstGeom prst="round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Donation of Oxygen Cylinder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12335" y="2241550"/>
            <a:ext cx="2767330" cy="1057275"/>
          </a:xfrm>
          <a:prstGeom prst="round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Donation of plasma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75380" y="5307965"/>
            <a:ext cx="5491480" cy="9569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</a:rPr>
              <a:t>search  donors and requesters</a:t>
            </a:r>
            <a:endParaRPr lang="en-US" sz="3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40" dur="indefinite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6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51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11" grpId="0" animBg="1"/>
      <p:bldP spid="11" grpId="1" animBg="1"/>
      <p:bldP spid="10" grpId="0" bldLvl="0" animBg="1"/>
      <p:bldP spid="10" grpId="1" animBg="1"/>
      <p:bldP spid="8" grpId="0" animBg="1"/>
      <p:bldP spid="8" grpId="1" animBg="1"/>
      <p:bldP spid="7" grpId="0" animBg="1"/>
      <p:bldP spid="7" grpId="1" animBg="1"/>
      <p:bldP spid="9" grpId="0" animBg="1"/>
      <p:bldP spid="9" grpId="1" animBg="1"/>
      <p:bldP spid="14" grpId="0" animBg="1"/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No_Copyright,_Copyright_Free_Videos,_Motion_Graphics,_Movies,_Background,_Animation,_Clips,_Download(240p)(6)">
            <a:hlinkClick r:id="" action="ppaction://media"/>
          </p:cNvPr>
          <p:cNvPicPr>
            <a:picLocks noChangeAspect="1"/>
          </p:cNvPicPr>
          <p:nvPr>
            <p:ph sz="half" idx="2"/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635" y="0"/>
            <a:ext cx="12277090" cy="6857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8025"/>
            <a:ext cx="10972800" cy="582613"/>
          </a:xfrm>
        </p:spPr>
        <p:txBody>
          <a:bodyPr/>
          <a:p>
            <a:pPr algn="ctr"/>
            <a:r>
              <a:rPr lang="en-US" sz="4400">
                <a:solidFill>
                  <a:schemeClr val="bg1"/>
                </a:solidFill>
              </a:rPr>
              <a:t>TECHNOLOGIES FOR CREATING PAGE LAYOUT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for frontend-:</a:t>
            </a:r>
            <a:endParaRPr lang="en-US">
              <a:solidFill>
                <a:schemeClr val="bg1"/>
              </a:solidFill>
            </a:endParaRPr>
          </a:p>
          <a:p>
            <a:pPr lvl="5"/>
            <a:r>
              <a:rPr lang="en-US" sz="3200" b="1">
                <a:solidFill>
                  <a:schemeClr val="bg1"/>
                </a:solidFill>
              </a:rPr>
              <a:t>HTML</a:t>
            </a:r>
            <a:endParaRPr lang="en-US" sz="3200" b="1">
              <a:solidFill>
                <a:schemeClr val="bg1"/>
              </a:solidFill>
            </a:endParaRPr>
          </a:p>
          <a:p>
            <a:pPr lvl="5"/>
            <a:r>
              <a:rPr lang="en-US" sz="3200" b="1">
                <a:solidFill>
                  <a:schemeClr val="bg1"/>
                </a:solidFill>
              </a:rPr>
              <a:t>CSS</a:t>
            </a:r>
            <a:endParaRPr lang="en-US" sz="3200" b="1">
              <a:solidFill>
                <a:schemeClr val="bg1"/>
              </a:solidFill>
            </a:endParaRPr>
          </a:p>
          <a:p>
            <a:pPr lvl="5"/>
            <a:r>
              <a:rPr lang="en-US" sz="3200" b="1">
                <a:solidFill>
                  <a:schemeClr val="bg1"/>
                </a:solidFill>
              </a:rPr>
              <a:t>JS</a:t>
            </a:r>
            <a:endParaRPr lang="en-US" sz="3200" b="1">
              <a:solidFill>
                <a:schemeClr val="bg1"/>
              </a:solidFill>
            </a:endParaRPr>
          </a:p>
          <a:p>
            <a:pPr marL="2286000" lvl="5" indent="0">
              <a:buNone/>
            </a:pP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362065" y="2490470"/>
            <a:ext cx="63265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  <a:sym typeface="+mn-ea"/>
              </a:rPr>
              <a:t>for designing-:</a:t>
            </a:r>
            <a:endParaRPr lang="en-US" sz="3200" b="1">
              <a:solidFill>
                <a:schemeClr val="bg1"/>
              </a:solidFill>
              <a:sym typeface="+mn-ea"/>
            </a:endParaRPr>
          </a:p>
          <a:p>
            <a:r>
              <a:rPr lang="en-US" sz="3200" b="1">
                <a:solidFill>
                  <a:schemeClr val="bg1"/>
                </a:solidFill>
                <a:sym typeface="+mn-ea"/>
              </a:rPr>
              <a:t>                        CANVA</a:t>
            </a:r>
            <a:endParaRPr lang="en-US" sz="32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b="1">
                <a:solidFill>
                  <a:schemeClr val="bg1"/>
                </a:solidFill>
                <a:sym typeface="+mn-ea"/>
              </a:rPr>
              <a:t>                        STUDLOGO</a:t>
            </a:r>
            <a:endParaRPr lang="en-US" sz="32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indefinite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No_Copyright,_Copyright_Free_Videos,_Motion_Graphics,_Movies,_Background,_Animation,_Clips,_Download(240p)(6)">
            <a:hlinkClick r:id="" action="ppaction://media"/>
          </p:cNvPr>
          <p:cNvPicPr>
            <a:picLocks noChangeAspect="1"/>
          </p:cNvPicPr>
          <p:nvPr>
            <p:ph sz="half" idx="2"/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635" y="0"/>
            <a:ext cx="12277090" cy="6857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85" y="925195"/>
            <a:ext cx="10892790" cy="5473065"/>
          </a:xfrm>
        </p:spPr>
        <p:txBody>
          <a:bodyPr/>
          <a:p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charset="0"/>
                <a:ea typeface="+mj-ea"/>
                <a:cs typeface="Comic Sans MS" panose="030F0702030302020204" charset="0"/>
              </a:rPr>
              <a:t>For BACKEND-:</a:t>
            </a:r>
            <a:endParaRPr lang="en-US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mic Sans MS" panose="030F0702030302020204" charset="0"/>
              <a:ea typeface="+mj-ea"/>
              <a:cs typeface="Comic Sans MS" panose="030F0702030302020204" charset="0"/>
            </a:endParaRPr>
          </a:p>
          <a:p>
            <a:pPr lvl="7"/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charset="0"/>
                <a:ea typeface="+mj-ea"/>
                <a:cs typeface="Comic Sans MS" panose="030F0702030302020204" charset="0"/>
              </a:rPr>
              <a:t>JSON</a:t>
            </a:r>
            <a:endParaRPr lang="en-US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mic Sans MS" panose="030F0702030302020204" charset="0"/>
              <a:ea typeface="+mj-ea"/>
              <a:cs typeface="Comic Sans MS" panose="030F0702030302020204" charset="0"/>
            </a:endParaRPr>
          </a:p>
          <a:p>
            <a:pPr lvl="7" indent="-34290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</a:pPr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charset="0"/>
                <a:ea typeface="+mj-ea"/>
                <a:cs typeface="Comic Sans MS" panose="030F0702030302020204" charset="0"/>
              </a:rPr>
              <a:t>PHP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mic Sans MS" panose="030F0702030302020204" charset="0"/>
              <a:ea typeface="+mj-ea"/>
              <a:cs typeface="Comic Sans MS" panose="030F0702030302020204" charset="0"/>
            </a:endParaRPr>
          </a:p>
          <a:p>
            <a:pPr lvl="7" indent="-34290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</a:pPr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charset="0"/>
                <a:ea typeface="+mj-ea"/>
                <a:cs typeface="Comic Sans MS" panose="030F0702030302020204" charset="0"/>
              </a:rPr>
              <a:t>AJAX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mic Sans MS" panose="030F0702030302020204" charset="0"/>
              <a:ea typeface="+mj-ea"/>
              <a:cs typeface="Comic Sans MS" panose="030F0702030302020204" charset="0"/>
            </a:endParaRPr>
          </a:p>
          <a:p>
            <a:pPr lvl="7" indent="-34290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</a:pPr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charset="0"/>
                <a:ea typeface="+mj-ea"/>
                <a:cs typeface="Comic Sans MS" panose="030F0702030302020204" charset="0"/>
              </a:rPr>
              <a:t>MY SQL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mic Sans MS" panose="030F0702030302020204" charset="0"/>
              <a:ea typeface="+mj-ea"/>
              <a:cs typeface="Comic Sans MS" panose="030F0702030302020204" charset="0"/>
            </a:endParaRPr>
          </a:p>
          <a:p>
            <a:pPr lvl="7" indent="-342900" algn="l" fontAlgn="base">
              <a:lnSpc>
                <a:spcPct val="100000"/>
              </a:lnSpc>
              <a:spcBef>
                <a:spcPct val="20000"/>
              </a:spcBef>
              <a:buClrTx/>
              <a:buSzTx/>
              <a:buFontTx/>
            </a:pPr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charset="0"/>
                <a:ea typeface="+mj-ea"/>
                <a:cs typeface="Comic Sans MS" panose="030F0702030302020204" charset="0"/>
              </a:rPr>
              <a:t>Jquery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mic Sans MS" panose="030F0702030302020204" charset="0"/>
              <a:ea typeface="+mj-ea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indefinite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3522" y="201589"/>
            <a:ext cx="1029271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u="sng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THE WORK METHODOLOGY</a:t>
            </a:r>
            <a:endParaRPr lang="en-US" sz="4400" b="1" u="sng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32-Point Star 4"/>
          <p:cNvSpPr/>
          <p:nvPr/>
        </p:nvSpPr>
        <p:spPr>
          <a:xfrm>
            <a:off x="0" y="1127233"/>
            <a:ext cx="1481959" cy="1194840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71474" y="2183573"/>
            <a:ext cx="2785241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b="1" i="1" u="sn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sym typeface="+mn-ea"/>
              </a:rPr>
              <a:t>1 weeks -:the frontend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9964" y="2551751"/>
            <a:ext cx="300595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+mn-ea"/>
              </a:rPr>
              <a:t>1 weeks -:creating json files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38292" y="2322073"/>
            <a:ext cx="2564524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i="1" u="sn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sym typeface="+mn-ea"/>
              </a:rPr>
              <a:t>1 weeks for backend works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99947" y="4745449"/>
            <a:ext cx="2469931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i="1" u="sng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+mn-ea"/>
              </a:rPr>
              <a:t>2 weeks database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13766" y="5001837"/>
            <a:ext cx="2898229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i="1" u="sng" dirty="0" smtClean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2 </a:t>
            </a:r>
            <a:r>
              <a:rPr lang="en-US" dirty="0">
                <a:solidFill>
                  <a:schemeClr val="bg1"/>
                </a:solidFill>
                <a:sym typeface="+mn-ea"/>
              </a:rPr>
              <a:t>weeks combining all modules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577247" y="2531490"/>
            <a:ext cx="698939" cy="68685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721038" y="2440311"/>
            <a:ext cx="698939" cy="68685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91025" y="2486466"/>
            <a:ext cx="698939" cy="68685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76274" y="5020893"/>
            <a:ext cx="698939" cy="68685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267903" y="5020893"/>
            <a:ext cx="698939" cy="68685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7037E-6 L 0.46679 0.0034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5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68 0.00347 L 0.75495 0.0034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000"/>
                            </p:stCondLst>
                            <p:childTnLst>
                              <p:par>
                                <p:cTn id="4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000"/>
                            </p:stCondLst>
                            <p:childTnLst>
                              <p:par>
                                <p:cTn id="54" presetID="56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5494 0.00347 L 0.2263 0.3895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06" y="1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000"/>
                            </p:stCondLst>
                            <p:childTnLst>
                              <p:par>
                                <p:cTn id="5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1500"/>
                            </p:stCondLst>
                            <p:childTnLst>
                              <p:par>
                                <p:cTn id="66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3 0.38958 L 0.69844 0.4199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07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3500"/>
                            </p:stCondLst>
                            <p:childTnLst>
                              <p:par>
                                <p:cTn id="6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500"/>
                            </p:stCondLst>
                            <p:childTnLst>
                              <p:par>
                                <p:cTn id="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5" grpId="1" bldLvl="0" animBg="1"/>
      <p:bldP spid="5" grpId="2" bldLvl="0" animBg="1"/>
      <p:bldP spid="5" grpId="3" bldLvl="0" animBg="1"/>
      <p:bldP spid="5" grpId="4" bldLvl="0" animBg="1"/>
      <p:bldP spid="5" grpId="5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utterfly_Animation_Test__Cinema_4d__After_Effects_(360p)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923925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59000" y="4006850"/>
            <a:ext cx="16817340" cy="132588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ln w="57150">
                  <a:solidFill>
                    <a:schemeClr val="bg1"/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THANK YOU</a:t>
            </a:r>
            <a:endParaRPr lang="en-US" sz="9600" b="1" dirty="0">
              <a:ln w="57150">
                <a:solidFill>
                  <a:schemeClr val="bg1"/>
                </a:solidFill>
              </a:ln>
              <a:solidFill>
                <a:srgbClr val="FF0000"/>
              </a:solidFill>
              <a:latin typeface="Forte" panose="03060902040502070203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2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WPS Presentation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Comic Sans MS</vt:lpstr>
      <vt:lpstr>Forte</vt:lpstr>
      <vt:lpstr>Mongolian Baiti</vt:lpstr>
      <vt:lpstr>Microsoft YaHei</vt:lpstr>
      <vt:lpstr>Arial Unicode MS</vt:lpstr>
      <vt:lpstr>Calibri</vt:lpstr>
      <vt:lpstr>Default Design</vt:lpstr>
      <vt:lpstr>DIGIDOC</vt:lpstr>
      <vt:lpstr>Problem Statement</vt:lpstr>
      <vt:lpstr>PowerPoint 演示文稿</vt:lpstr>
      <vt:lpstr>TECHNOLOGIES FOR CREATING PAGE LAYOUT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CAKES FOR YOU</dc:title>
  <dc:creator/>
  <cp:lastModifiedBy>nihar</cp:lastModifiedBy>
  <cp:revision>7</cp:revision>
  <dcterms:created xsi:type="dcterms:W3CDTF">2021-01-26T17:45:00Z</dcterms:created>
  <dcterms:modified xsi:type="dcterms:W3CDTF">2021-05-28T08:47:30Z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