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embeddedFontLst>
    <p:embeddedFont>
      <p:font typeface="Roboto"/>
      <p:regular r:id="rId7"/>
      <p:bold r:id="rId8"/>
      <p:italic r:id="rId9"/>
      <p:boldItalic r:id="rId10"/>
    </p:embeddedFont>
    <p:embeddedFont>
      <p:font typeface="Merriweather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erriweather-regular.fntdata"/><Relationship Id="rId10" Type="http://schemas.openxmlformats.org/officeDocument/2006/relationships/font" Target="fonts/Roboto-boldItalic.fntdata"/><Relationship Id="rId13" Type="http://schemas.openxmlformats.org/officeDocument/2006/relationships/font" Target="fonts/Merriweather-italic.fntdata"/><Relationship Id="rId12" Type="http://schemas.openxmlformats.org/officeDocument/2006/relationships/font" Target="fonts/Merriweather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Roboto-italic.fntdata"/><Relationship Id="rId14" Type="http://schemas.openxmlformats.org/officeDocument/2006/relationships/font" Target="fonts/Merriweather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Roboto-regular.fntdata"/><Relationship Id="rId8" Type="http://schemas.openxmlformats.org/officeDocument/2006/relationships/font" Target="fonts/Robo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Optimizing Soccer Club Player Acquisition Strategies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