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" charset="1" panose="00000500000000000000"/>
      <p:regular r:id="rId16"/>
    </p:embeddedFont>
    <p:embeddedFont>
      <p:font typeface="HK Grotesk Bold" charset="1" panose="000008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148955"/>
            <a:ext cx="6814499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4F6FC"/>
                </a:solidFill>
                <a:latin typeface="HK Grotesk"/>
                <a:ea typeface="HK Grotesk"/>
                <a:cs typeface="HK Grotesk"/>
                <a:sym typeface="HK Grotesk"/>
              </a:rPr>
              <a:t>Revolutionizing Document Printing with Secure, On-Demand Solutions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39344" y="-687147"/>
            <a:ext cx="9448656" cy="13532879"/>
            <a:chOff x="0" y="0"/>
            <a:chExt cx="443357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335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33570">
                  <a:moveTo>
                    <a:pt x="4433570" y="0"/>
                  </a:moveTo>
                  <a:lnTo>
                    <a:pt x="4433570" y="6350000"/>
                  </a:lnTo>
                  <a:lnTo>
                    <a:pt x="0" y="6350000"/>
                  </a:lnTo>
                  <a:lnTo>
                    <a:pt x="0" y="4433570"/>
                  </a:lnTo>
                  <a:cubicBezTo>
                    <a:pt x="0" y="1985010"/>
                    <a:pt x="1985010" y="0"/>
                    <a:pt x="4433570" y="0"/>
                  </a:cubicBezTo>
                  <a:close/>
                </a:path>
              </a:pathLst>
            </a:custGeom>
            <a:blipFill>
              <a:blip r:embed="rId2"/>
              <a:stretch>
                <a:fillRect l="-21612" t="0" r="-21612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247775"/>
            <a:ext cx="7922057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00"/>
              </a:lnSpc>
            </a:pPr>
            <a:r>
              <a:rPr lang="en-US" b="true" sz="12000">
                <a:solidFill>
                  <a:srgbClr val="FFD2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Smart Printing Solution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3705" y="3315649"/>
            <a:ext cx="12929436" cy="3580407"/>
            <a:chOff x="0" y="0"/>
            <a:chExt cx="17239248" cy="47738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7239248" cy="162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Thank you!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74112"/>
              <a:ext cx="14767826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799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Be part of the future of printing.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40240"/>
              <a:ext cx="12208794" cy="733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00"/>
                </a:lnSpc>
              </a:pP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NIhar Joshi : 7058250805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name="Group 7" id="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1900754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31900754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6301750" cy="6379210"/>
              </a:xfrm>
              <a:custGeom>
                <a:avLst/>
                <a:gdLst/>
                <a:ahLst/>
                <a:cxnLst/>
                <a:rect r="r" b="b" t="t" l="l"/>
                <a:pathLst>
                  <a:path h="6379210" w="2630175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80320" y="0"/>
            <a:ext cx="8607680" cy="10287000"/>
            <a:chOff x="0" y="0"/>
            <a:chExt cx="226704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704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67043">
                  <a:moveTo>
                    <a:pt x="0" y="0"/>
                  </a:moveTo>
                  <a:lnTo>
                    <a:pt x="2267043" y="0"/>
                  </a:lnTo>
                  <a:lnTo>
                    <a:pt x="22670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7043" cy="2747433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0112" y="514350"/>
            <a:ext cx="6598643" cy="9258300"/>
          </a:xfrm>
          <a:custGeom>
            <a:avLst/>
            <a:gdLst/>
            <a:ahLst/>
            <a:cxnLst/>
            <a:rect r="r" b="b" t="t" l="l"/>
            <a:pathLst>
              <a:path h="9258300" w="6598643">
                <a:moveTo>
                  <a:pt x="0" y="0"/>
                </a:moveTo>
                <a:lnTo>
                  <a:pt x="6598643" y="0"/>
                </a:lnTo>
                <a:lnTo>
                  <a:pt x="6598643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750091" y="1160643"/>
            <a:ext cx="6468137" cy="350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24"/>
              </a:lnSpc>
            </a:pPr>
            <a:r>
              <a:rPr lang="en-US" b="true" sz="8295">
                <a:solidFill>
                  <a:srgbClr val="050A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Company Purpose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0091" y="4906591"/>
            <a:ext cx="6468137" cy="269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9"/>
              </a:lnSpc>
            </a:pPr>
            <a:r>
              <a:rPr lang="en-US" sz="3071">
                <a:solidFill>
                  <a:srgbClr val="050A30"/>
                </a:solidFill>
                <a:latin typeface="Open Sans"/>
                <a:ea typeface="Open Sans"/>
                <a:cs typeface="Open Sans"/>
                <a:sym typeface="Open Sans"/>
              </a:rPr>
              <a:t>"To revolutionize document printing by providing secure, on-demand, and eco-friendly solutions that empower individuals and businesses."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700" y="3156344"/>
            <a:ext cx="18300700" cy="7130656"/>
            <a:chOff x="0" y="0"/>
            <a:chExt cx="4819937" cy="18780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9938" cy="1878033"/>
            </a:xfrm>
            <a:custGeom>
              <a:avLst/>
              <a:gdLst/>
              <a:ahLst/>
              <a:cxnLst/>
              <a:rect r="r" b="b" t="t" l="l"/>
              <a:pathLst>
                <a:path h="1878033" w="4819938">
                  <a:moveTo>
                    <a:pt x="0" y="0"/>
                  </a:moveTo>
                  <a:lnTo>
                    <a:pt x="4819938" y="0"/>
                  </a:lnTo>
                  <a:lnTo>
                    <a:pt x="4819938" y="1878033"/>
                  </a:lnTo>
                  <a:lnTo>
                    <a:pt x="0" y="18780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9937" cy="1935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02" y="1143000"/>
            <a:ext cx="13844095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</a:pPr>
            <a:r>
              <a:rPr lang="en-US" b="true" sz="8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Element of Problem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387247"/>
            <a:ext cx="4834338" cy="3590014"/>
            <a:chOff x="0" y="0"/>
            <a:chExt cx="1094522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4522" cy="812800"/>
            </a:xfrm>
            <a:custGeom>
              <a:avLst/>
              <a:gdLst/>
              <a:ahLst/>
              <a:cxnLst/>
              <a:rect r="r" b="b" t="t" l="l"/>
              <a:pathLst>
                <a:path h="812800" w="1094522">
                  <a:moveTo>
                    <a:pt x="0" y="0"/>
                  </a:moveTo>
                  <a:lnTo>
                    <a:pt x="1094522" y="0"/>
                  </a:lnTo>
                  <a:lnTo>
                    <a:pt x="109452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6304" t="0" r="-16304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726831" y="4387247"/>
            <a:ext cx="4834338" cy="3590014"/>
            <a:chOff x="0" y="0"/>
            <a:chExt cx="109452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4522" cy="812800"/>
            </a:xfrm>
            <a:custGeom>
              <a:avLst/>
              <a:gdLst/>
              <a:ahLst/>
              <a:cxnLst/>
              <a:rect r="r" b="b" t="t" l="l"/>
              <a:pathLst>
                <a:path h="812800" w="1094522">
                  <a:moveTo>
                    <a:pt x="0" y="0"/>
                  </a:moveTo>
                  <a:lnTo>
                    <a:pt x="1094522" y="0"/>
                  </a:lnTo>
                  <a:lnTo>
                    <a:pt x="109452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14868" t="0" r="-1486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424962" y="4387247"/>
            <a:ext cx="4834338" cy="3590014"/>
            <a:chOff x="0" y="0"/>
            <a:chExt cx="109452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4522" cy="812800"/>
            </a:xfrm>
            <a:custGeom>
              <a:avLst/>
              <a:gdLst/>
              <a:ahLst/>
              <a:cxnLst/>
              <a:rect r="r" b="b" t="t" l="l"/>
              <a:pathLst>
                <a:path h="812800" w="1094522">
                  <a:moveTo>
                    <a:pt x="0" y="0"/>
                  </a:moveTo>
                  <a:lnTo>
                    <a:pt x="1094522" y="0"/>
                  </a:lnTo>
                  <a:lnTo>
                    <a:pt x="109452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39112" t="0" r="-39112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8343912"/>
            <a:ext cx="483433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 spc="-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Long queues at Printing Shops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6831" y="8343912"/>
            <a:ext cx="483433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 spc="-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Lack of secure and ondemand printing solution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24962" y="8343912"/>
            <a:ext cx="483433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b="true" sz="3000" spc="-6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 costs for small scale printing need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05795" y="-1552150"/>
            <a:ext cx="8617561" cy="13556505"/>
            <a:chOff x="0" y="0"/>
            <a:chExt cx="11490081" cy="1807534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4375679" y="0"/>
              <a:ext cx="7114402" cy="8220422"/>
            </a:xfrm>
            <a:custGeom>
              <a:avLst/>
              <a:gdLst/>
              <a:ahLst/>
              <a:cxnLst/>
              <a:rect r="r" b="b" t="t" l="l"/>
              <a:pathLst>
                <a:path h="8220422" w="7114402">
                  <a:moveTo>
                    <a:pt x="7114402" y="0"/>
                  </a:moveTo>
                  <a:lnTo>
                    <a:pt x="0" y="0"/>
                  </a:lnTo>
                  <a:lnTo>
                    <a:pt x="0" y="8220422"/>
                  </a:lnTo>
                  <a:lnTo>
                    <a:pt x="7114402" y="8220422"/>
                  </a:lnTo>
                  <a:lnTo>
                    <a:pt x="711440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0" y="8909197"/>
              <a:ext cx="7932880" cy="9166143"/>
            </a:xfrm>
            <a:custGeom>
              <a:avLst/>
              <a:gdLst/>
              <a:ahLst/>
              <a:cxnLst/>
              <a:rect r="r" b="b" t="t" l="l"/>
              <a:pathLst>
                <a:path h="9166143" w="7932880">
                  <a:moveTo>
                    <a:pt x="7932880" y="0"/>
                  </a:moveTo>
                  <a:lnTo>
                    <a:pt x="0" y="0"/>
                  </a:lnTo>
                  <a:lnTo>
                    <a:pt x="0" y="9166143"/>
                  </a:lnTo>
                  <a:lnTo>
                    <a:pt x="7932880" y="9166143"/>
                  </a:lnTo>
                  <a:lnTo>
                    <a:pt x="793288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724835"/>
            <a:ext cx="7162789" cy="4823577"/>
            <a:chOff x="0" y="0"/>
            <a:chExt cx="9550385" cy="64314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80975"/>
              <a:ext cx="9550385" cy="1438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60"/>
                </a:lnSpc>
              </a:pPr>
              <a:r>
                <a:rPr lang="en-US" b="true" sz="80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The Product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133526"/>
              <a:ext cx="9550385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Fully Automated and self printing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182300"/>
              <a:ext cx="9550385" cy="1200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can upload , secure and print document seamlessly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840675"/>
              <a:ext cx="9550385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7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Affordable , secure , available 24/7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54647" y="875956"/>
            <a:ext cx="2913706" cy="2468711"/>
            <a:chOff x="0" y="0"/>
            <a:chExt cx="672435" cy="569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436" cy="569738"/>
            </a:xfrm>
            <a:custGeom>
              <a:avLst/>
              <a:gdLst/>
              <a:ahLst/>
              <a:cxnLst/>
              <a:rect r="r" b="b" t="t" l="l"/>
              <a:pathLst>
                <a:path h="569738" w="672436">
                  <a:moveTo>
                    <a:pt x="0" y="0"/>
                  </a:moveTo>
                  <a:lnTo>
                    <a:pt x="672436" y="0"/>
                  </a:lnTo>
                  <a:lnTo>
                    <a:pt x="672436" y="569738"/>
                  </a:lnTo>
                  <a:lnTo>
                    <a:pt x="0" y="5697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72435" cy="626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54647" y="3958704"/>
            <a:ext cx="2913706" cy="2468711"/>
            <a:chOff x="0" y="0"/>
            <a:chExt cx="672435" cy="5697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436" cy="569738"/>
            </a:xfrm>
            <a:custGeom>
              <a:avLst/>
              <a:gdLst/>
              <a:ahLst/>
              <a:cxnLst/>
              <a:rect r="r" b="b" t="t" l="l"/>
              <a:pathLst>
                <a:path h="569738" w="672436">
                  <a:moveTo>
                    <a:pt x="0" y="0"/>
                  </a:moveTo>
                  <a:lnTo>
                    <a:pt x="672436" y="0"/>
                  </a:lnTo>
                  <a:lnTo>
                    <a:pt x="672436" y="569738"/>
                  </a:lnTo>
                  <a:lnTo>
                    <a:pt x="0" y="5697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72435" cy="626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54647" y="6942332"/>
            <a:ext cx="2913706" cy="2468711"/>
            <a:chOff x="0" y="0"/>
            <a:chExt cx="672435" cy="5697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436" cy="569738"/>
            </a:xfrm>
            <a:custGeom>
              <a:avLst/>
              <a:gdLst/>
              <a:ahLst/>
              <a:cxnLst/>
              <a:rect r="r" b="b" t="t" l="l"/>
              <a:pathLst>
                <a:path h="569738" w="672436">
                  <a:moveTo>
                    <a:pt x="0" y="0"/>
                  </a:moveTo>
                  <a:lnTo>
                    <a:pt x="672436" y="0"/>
                  </a:lnTo>
                  <a:lnTo>
                    <a:pt x="672436" y="569738"/>
                  </a:lnTo>
                  <a:lnTo>
                    <a:pt x="0" y="5697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72435" cy="626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54647" y="875956"/>
            <a:ext cx="2913706" cy="2468711"/>
            <a:chOff x="0" y="0"/>
            <a:chExt cx="1094783" cy="9275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4783" cy="927582"/>
            </a:xfrm>
            <a:custGeom>
              <a:avLst/>
              <a:gdLst/>
              <a:ahLst/>
              <a:cxnLst/>
              <a:rect r="r" b="b" t="t" l="l"/>
              <a:pathLst>
                <a:path h="927582" w="1094783">
                  <a:moveTo>
                    <a:pt x="0" y="0"/>
                  </a:moveTo>
                  <a:lnTo>
                    <a:pt x="1094783" y="0"/>
                  </a:lnTo>
                  <a:lnTo>
                    <a:pt x="1094783" y="927582"/>
                  </a:lnTo>
                  <a:lnTo>
                    <a:pt x="0" y="927582"/>
                  </a:lnTo>
                  <a:close/>
                </a:path>
              </a:pathLst>
            </a:custGeom>
            <a:blipFill>
              <a:blip r:embed="rId2"/>
              <a:stretch>
                <a:fillRect l="0" t="-14227" r="0" b="-1422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554647" y="3958704"/>
            <a:ext cx="2913706" cy="2468711"/>
            <a:chOff x="0" y="0"/>
            <a:chExt cx="1094783" cy="9275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4783" cy="927582"/>
            </a:xfrm>
            <a:custGeom>
              <a:avLst/>
              <a:gdLst/>
              <a:ahLst/>
              <a:cxnLst/>
              <a:rect r="r" b="b" t="t" l="l"/>
              <a:pathLst>
                <a:path h="927582" w="1094783">
                  <a:moveTo>
                    <a:pt x="0" y="0"/>
                  </a:moveTo>
                  <a:lnTo>
                    <a:pt x="1094783" y="0"/>
                  </a:lnTo>
                  <a:lnTo>
                    <a:pt x="1094783" y="927582"/>
                  </a:lnTo>
                  <a:lnTo>
                    <a:pt x="0" y="927582"/>
                  </a:lnTo>
                  <a:close/>
                </a:path>
              </a:pathLst>
            </a:custGeom>
            <a:blipFill>
              <a:blip r:embed="rId3"/>
              <a:stretch>
                <a:fillRect l="-11730" t="0" r="-1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554647" y="6942332"/>
            <a:ext cx="2913706" cy="2468711"/>
            <a:chOff x="0" y="0"/>
            <a:chExt cx="1094783" cy="9275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4783" cy="927582"/>
            </a:xfrm>
            <a:custGeom>
              <a:avLst/>
              <a:gdLst/>
              <a:ahLst/>
              <a:cxnLst/>
              <a:rect r="r" b="b" t="t" l="l"/>
              <a:pathLst>
                <a:path h="927582" w="1094783">
                  <a:moveTo>
                    <a:pt x="0" y="0"/>
                  </a:moveTo>
                  <a:lnTo>
                    <a:pt x="1094783" y="0"/>
                  </a:lnTo>
                  <a:lnTo>
                    <a:pt x="1094783" y="927582"/>
                  </a:lnTo>
                  <a:lnTo>
                    <a:pt x="0" y="927582"/>
                  </a:lnTo>
                  <a:close/>
                </a:path>
              </a:pathLst>
            </a:custGeom>
            <a:blipFill>
              <a:blip r:embed="rId4"/>
              <a:stretch>
                <a:fillRect l="-34727" t="0" r="-3472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31900" y="2392708"/>
            <a:ext cx="5360722" cy="571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b="true" sz="8500" strike="noStrik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It works : Simple and Secure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97356" y="1024462"/>
            <a:ext cx="5339401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 spc="-60" strike="noStrik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Uploads a document via thrir device with security key  and machine generted unique code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797356" y="4107209"/>
            <a:ext cx="5339401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 spc="-60" strike="noStrik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enters code and password on vending machine and select printing options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97356" y="7624238"/>
            <a:ext cx="533940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 spc="-60" strike="noStrik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Pays via QR code and recives printed document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3664" y="2808249"/>
            <a:ext cx="6909998" cy="423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4"/>
              </a:lnSpc>
            </a:pPr>
            <a:r>
              <a:rPr lang="en-US" sz="557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Printing for All: Students, Professionals, and Small Businesses</a:t>
            </a:r>
          </a:p>
          <a:p>
            <a:pPr algn="l" marL="0" indent="0" lvl="0">
              <a:lnSpc>
                <a:spcPts val="6694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560914" y="2346553"/>
            <a:ext cx="8238965" cy="548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14"/>
              </a:lnSpc>
            </a:pPr>
            <a:r>
              <a:rPr lang="en-US" sz="27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Target Audience:</a:t>
            </a:r>
          </a:p>
          <a:p>
            <a:pPr algn="l" marL="0" indent="0" lvl="0">
              <a:lnSpc>
                <a:spcPts val="4414"/>
              </a:lnSpc>
            </a:pPr>
          </a:p>
          <a:p>
            <a:pPr algn="l" marL="0" indent="0" lvl="0">
              <a:lnSpc>
                <a:spcPts val="4414"/>
              </a:lnSpc>
            </a:pPr>
            <a:r>
              <a:rPr lang="en-US" sz="27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Students: Affordable, quick printing for assignments and exams</a:t>
            </a:r>
          </a:p>
          <a:p>
            <a:pPr algn="l" marL="0" indent="0" lvl="0">
              <a:lnSpc>
                <a:spcPts val="4414"/>
              </a:lnSpc>
            </a:pPr>
          </a:p>
          <a:p>
            <a:pPr algn="l" marL="0" indent="0" lvl="0">
              <a:lnSpc>
                <a:spcPts val="4414"/>
              </a:lnSpc>
            </a:pPr>
            <a:r>
              <a:rPr lang="en-US" sz="27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Professionals: Secure, on-demand printing for reports and presentations.</a:t>
            </a:r>
          </a:p>
          <a:p>
            <a:pPr algn="l" marL="0" indent="0" lvl="0">
              <a:lnSpc>
                <a:spcPts val="4414"/>
              </a:lnSpc>
            </a:pPr>
          </a:p>
          <a:p>
            <a:pPr algn="l" marL="0" indent="0" lvl="0">
              <a:lnSpc>
                <a:spcPts val="4414"/>
              </a:lnSpc>
            </a:pPr>
            <a:r>
              <a:rPr lang="en-US" sz="27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Small Businesses: Cost-effective solutions for invoices and marketing materials.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560914" y="1870371"/>
            <a:ext cx="769838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9560914" y="8407104"/>
            <a:ext cx="769838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92659"/>
            <a:ext cx="6909998" cy="339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94"/>
              </a:lnSpc>
              <a:spcBef>
                <a:spcPct val="0"/>
              </a:spcBef>
            </a:pPr>
            <a:r>
              <a:rPr lang="en-US" b="true" sz="5578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Market Potential: A Growing Need for Smart Document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60914" y="3245034"/>
            <a:ext cx="7876065" cy="434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2"/>
              </a:lnSpc>
            </a:pPr>
            <a:r>
              <a:rPr lang="en-US" sz="2773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Market Size and Growth:</a:t>
            </a:r>
          </a:p>
          <a:p>
            <a:pPr algn="l" marL="0" indent="0" lvl="0">
              <a:lnSpc>
                <a:spcPts val="3882"/>
              </a:lnSpc>
            </a:pPr>
          </a:p>
          <a:p>
            <a:pPr algn="l" marL="0" indent="0" lvl="0">
              <a:lnSpc>
                <a:spcPts val="3882"/>
              </a:lnSpc>
            </a:pPr>
            <a:r>
              <a:rPr lang="en-US" sz="2773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Global Printing Market: $760 billion (2022), growing at 4.5% CAGR.</a:t>
            </a:r>
          </a:p>
          <a:p>
            <a:pPr algn="l" marL="0" indent="0" lvl="0">
              <a:lnSpc>
                <a:spcPts val="3882"/>
              </a:lnSpc>
            </a:pPr>
          </a:p>
          <a:p>
            <a:pPr algn="l" marL="0" indent="0" lvl="0">
              <a:lnSpc>
                <a:spcPts val="3882"/>
              </a:lnSpc>
            </a:pPr>
            <a:r>
              <a:rPr lang="en-US" sz="2773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Self-Service Printing Segment: $12.5 billion by 2025.</a:t>
            </a:r>
          </a:p>
          <a:p>
            <a:pPr algn="l" marL="0" indent="0" lvl="0">
              <a:lnSpc>
                <a:spcPts val="3882"/>
              </a:lnSpc>
            </a:pPr>
          </a:p>
          <a:p>
            <a:pPr algn="l" marL="0" indent="0" lvl="0">
              <a:lnSpc>
                <a:spcPts val="3882"/>
              </a:lnSpc>
            </a:pPr>
            <a:r>
              <a:rPr lang="en-US" sz="2773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India Printing Industry: Growing at 6% annually.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560914" y="1870371"/>
            <a:ext cx="769838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9560914" y="8407104"/>
            <a:ext cx="769838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2371" y="1711606"/>
            <a:ext cx="1086325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4798" y="6134079"/>
            <a:ext cx="458005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4200" spc="-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Pay-per-use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3971" y="6134079"/>
            <a:ext cx="4580058" cy="175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20"/>
              </a:lnSpc>
              <a:spcBef>
                <a:spcPct val="0"/>
              </a:spcBef>
            </a:pPr>
            <a:r>
              <a:rPr lang="en-US" b="true" sz="4200" spc="-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Subscription plans for frequent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73145" y="6134079"/>
            <a:ext cx="4580058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b="true" sz="4200" spc="-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Partnerships with educational institutions and offices.</a:t>
            </a:r>
          </a:p>
          <a:p>
            <a:pPr algn="ctr" marL="0" indent="0" lvl="0">
              <a:lnSpc>
                <a:spcPts val="4620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3305195" y="4166846"/>
            <a:ext cx="1239263" cy="123926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305195" y="4074833"/>
            <a:ext cx="1239263" cy="11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159" u="none">
                <a:solidFill>
                  <a:srgbClr val="050A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524368" y="4166846"/>
            <a:ext cx="1239263" cy="123926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524368" y="4074833"/>
            <a:ext cx="1239263" cy="11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159" u="none">
                <a:solidFill>
                  <a:srgbClr val="050A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743542" y="4166846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743542" y="4074833"/>
            <a:ext cx="1239263" cy="119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-159" u="none">
                <a:solidFill>
                  <a:srgbClr val="050A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3753" y="2175753"/>
            <a:ext cx="5270895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We’have Achieved so far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37264" y="1899528"/>
            <a:ext cx="6964006" cy="826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319" indent="-394659" lvl="1">
              <a:lnSpc>
                <a:spcPts val="7311"/>
              </a:lnSpc>
              <a:buFont typeface="Arial"/>
              <a:buChar char="•"/>
            </a:pPr>
            <a:r>
              <a:rPr lang="en-US" sz="36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Functional prototype completed.</a:t>
            </a:r>
          </a:p>
          <a:p>
            <a:pPr algn="l" marL="789319" indent="-394659" lvl="1">
              <a:lnSpc>
                <a:spcPts val="7311"/>
              </a:lnSpc>
              <a:buFont typeface="Arial"/>
              <a:buChar char="•"/>
            </a:pPr>
            <a:r>
              <a:rPr lang="en-US" sz="36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features implemented: Document upload, secure storage, printing options, payment integration.</a:t>
            </a:r>
          </a:p>
          <a:p>
            <a:pPr algn="l" marL="789319" indent="-394659" lvl="1">
              <a:lnSpc>
                <a:spcPts val="7311"/>
              </a:lnSpc>
              <a:buFont typeface="Arial"/>
              <a:buChar char="•"/>
            </a:pPr>
            <a:r>
              <a:rPr lang="en-US" sz="36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Positive feedback from early users.</a:t>
            </a:r>
          </a:p>
          <a:p>
            <a:pPr algn="l">
              <a:lnSpc>
                <a:spcPts val="731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DAGfF-YJAqM</dc:identifier>
  <dcterms:modified xsi:type="dcterms:W3CDTF">2011-08-01T06:04:30Z</dcterms:modified>
  <cp:revision>1</cp:revision>
  <dc:title>Smart Printing Solution</dc:title>
</cp:coreProperties>
</file>