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FFBD8B6-C8D8-46E0-9B86-FE45795A0CEA}">
          <p14:sldIdLst>
            <p14:sldId id="256"/>
            <p14:sldId id="260"/>
            <p14:sldId id="261"/>
            <p14:sldId id="258"/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77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57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5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A7E8-7047-460C-B693-BF701351B488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FE7CF2-35B4-4732-8CE1-ED486303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Index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me time to understand the business problem(new domain) </a:t>
            </a:r>
          </a:p>
          <a:p>
            <a:r>
              <a:rPr lang="en-US" dirty="0" smtClean="0"/>
              <a:t>Approach followed: </a:t>
            </a:r>
            <a:br>
              <a:rPr lang="en-US" dirty="0" smtClean="0"/>
            </a:br>
            <a:r>
              <a:rPr lang="en-US" dirty="0" smtClean="0"/>
              <a:t> Use-case -&gt; User -&gt; Impact</a:t>
            </a:r>
          </a:p>
          <a:p>
            <a:pPr lvl="1"/>
            <a:r>
              <a:rPr lang="en-US" dirty="0" smtClean="0"/>
              <a:t>Use-case: Track top 100 actively traded stock (by market cap) for any day. </a:t>
            </a:r>
            <a:br>
              <a:rPr lang="en-US" dirty="0" smtClean="0"/>
            </a:br>
            <a:r>
              <a:rPr lang="en-US" dirty="0" smtClean="0"/>
              <a:t>Create an equal-weighted index to measure performance against top performing (skewed) index on a monthly basis</a:t>
            </a:r>
          </a:p>
          <a:p>
            <a:pPr lvl="1"/>
            <a:r>
              <a:rPr lang="en-US" dirty="0" smtClean="0"/>
              <a:t>User(s): are finance specialist/ quant researcher(s)/ hedge fund managers. </a:t>
            </a:r>
          </a:p>
          <a:p>
            <a:pPr lvl="1"/>
            <a:r>
              <a:rPr lang="en-US" dirty="0" smtClean="0"/>
              <a:t>Impact, make finance decision to rebalance portfolio based on return.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8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returns %</a:t>
            </a:r>
          </a:p>
          <a:p>
            <a:r>
              <a:rPr lang="en-US" dirty="0" smtClean="0"/>
              <a:t>Average daily return %</a:t>
            </a:r>
          </a:p>
          <a:p>
            <a:r>
              <a:rPr lang="en-US" dirty="0" smtClean="0"/>
              <a:t>Volatility %</a:t>
            </a:r>
          </a:p>
          <a:p>
            <a:r>
              <a:rPr lang="en-US" dirty="0" smtClean="0"/>
              <a:t>Number of stocks </a:t>
            </a:r>
          </a:p>
          <a:p>
            <a:r>
              <a:rPr lang="en-US" dirty="0" smtClean="0"/>
              <a:t>Average stock price </a:t>
            </a:r>
          </a:p>
          <a:p>
            <a:r>
              <a:rPr lang="en-US" dirty="0" smtClean="0"/>
              <a:t>Number of composition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29" y="50853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789420"/>
            <a:ext cx="11126661" cy="4391924"/>
          </a:xfrm>
        </p:spPr>
      </p:pic>
    </p:spTree>
    <p:extLst>
      <p:ext uri="{BB962C8B-B14F-4D97-AF65-F5344CB8AC3E}">
        <p14:creationId xmlns:p14="http://schemas.microsoft.com/office/powerpoint/2010/main" val="19249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compatibility (Currently on windows 7). </a:t>
            </a:r>
          </a:p>
          <a:p>
            <a:r>
              <a:rPr lang="en-US" dirty="0" smtClean="0"/>
              <a:t>API rate limit (5 calls/minute)</a:t>
            </a:r>
          </a:p>
          <a:p>
            <a:r>
              <a:rPr lang="en-US" dirty="0" smtClean="0"/>
              <a:t>Security perspective. Save API token in .</a:t>
            </a:r>
            <a:r>
              <a:rPr lang="en-US" dirty="0" err="1" smtClean="0"/>
              <a:t>env</a:t>
            </a:r>
            <a:r>
              <a:rPr lang="en-US" dirty="0" smtClean="0"/>
              <a:t> file </a:t>
            </a:r>
          </a:p>
          <a:p>
            <a:r>
              <a:rPr lang="en-US" dirty="0" smtClean="0"/>
              <a:t>Static data. Currently capability doesn’t allow for real time data due to free tier in POLYGON API rate limit. </a:t>
            </a:r>
          </a:p>
          <a:p>
            <a:r>
              <a:rPr lang="en-US" dirty="0" smtClean="0"/>
              <a:t>SQL -&gt; Filtering latest closing data (incase the OHLC data/ weight changes) </a:t>
            </a:r>
          </a:p>
          <a:p>
            <a:r>
              <a:rPr lang="en-US" dirty="0" smtClean="0"/>
              <a:t>SQL -&gt; Using self join to reproduce lead/lag function(s). </a:t>
            </a:r>
          </a:p>
          <a:p>
            <a:r>
              <a:rPr lang="en-US" dirty="0" smtClean="0"/>
              <a:t>Scalability. SQLite should work fine. </a:t>
            </a:r>
          </a:p>
          <a:p>
            <a:r>
              <a:rPr lang="en-US" dirty="0" smtClean="0"/>
              <a:t>Addressed challenges via reading online material + LLM’s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Improvement/suggestions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should be improved.</a:t>
            </a:r>
          </a:p>
          <a:p>
            <a:r>
              <a:rPr lang="en-US" dirty="0" smtClean="0"/>
              <a:t>Pandas will work fine to handle data in small machine(RAM based). </a:t>
            </a:r>
            <a:br>
              <a:rPr lang="en-US" dirty="0" smtClean="0"/>
            </a:br>
            <a:r>
              <a:rPr lang="en-US" dirty="0" smtClean="0"/>
              <a:t>After data increases, need Spark for distributed computing. </a:t>
            </a:r>
          </a:p>
          <a:p>
            <a:r>
              <a:rPr lang="en-US" smtClean="0"/>
              <a:t>Data lake </a:t>
            </a:r>
            <a:r>
              <a:rPr lang="en-US" dirty="0" smtClean="0"/>
              <a:t>is missing to deal with multiple format(s)</a:t>
            </a:r>
          </a:p>
          <a:p>
            <a:r>
              <a:rPr lang="en-US" dirty="0" smtClean="0"/>
              <a:t>Data warehouse for BI/reporting for faster results. Will require data modelling into facts &amp; dimensions. </a:t>
            </a:r>
          </a:p>
          <a:p>
            <a:r>
              <a:rPr lang="en-US" dirty="0" smtClean="0"/>
              <a:t>Medallion architecture / Lambda architecture for dealing with real time stock price alerts beyond X threshold drop.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6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145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Stock Index Project</vt:lpstr>
      <vt:lpstr>Analysis </vt:lpstr>
      <vt:lpstr>Key Findings</vt:lpstr>
      <vt:lpstr>Architecture</vt:lpstr>
      <vt:lpstr>Challenges faced</vt:lpstr>
      <vt:lpstr>Improvement/suggestions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Index Project</dc:title>
  <dc:creator>Manit</dc:creator>
  <cp:lastModifiedBy>Manit</cp:lastModifiedBy>
  <cp:revision>10</cp:revision>
  <dcterms:created xsi:type="dcterms:W3CDTF">2024-12-18T14:37:53Z</dcterms:created>
  <dcterms:modified xsi:type="dcterms:W3CDTF">2024-12-18T16:24:14Z</dcterms:modified>
</cp:coreProperties>
</file>