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50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509813" y="652701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Recovery from Deadlock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1010900" y="3266956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Deadlock is a critical issue in operating systems, where processes cannot proceed due to a circular resource allocation. Recovering from deadlock requires careful detection and resolution to ensure the system can continue running smoothly.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4"/>
          <p:cNvSpPr/>
          <p:nvPr/>
        </p:nvSpPr>
        <p:spPr>
          <a:xfrm>
            <a:off x="5868613" y="6079622"/>
            <a:ext cx="2893173" cy="1601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	Nihar Konda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	22B81A6231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	CSE CS</a:t>
            </a:r>
            <a:endParaRPr lang="en-US" sz="2187" dirty="0"/>
          </a:p>
        </p:txBody>
      </p:sp>
      <p:pic>
        <p:nvPicPr>
          <p:cNvPr id="1026" name="Picture 2" descr="Deadlock in Operating System | Top 4 Methods of Deadlock">
            <a:extLst>
              <a:ext uri="{FF2B5EF4-FFF2-40B4-BE49-F238E27FC236}">
                <a16:creationId xmlns:a16="http://schemas.microsoft.com/office/drawing/2014/main" id="{3034DD80-1BF3-C72F-2220-B97B9C90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37" y="836341"/>
            <a:ext cx="5285677" cy="587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80874"/>
            <a:ext cx="870251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4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Deadlock Detection Algorithms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11443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14164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020103" y="2337732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388513" y="2344579"/>
            <a:ext cx="3698081" cy="686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Resource Allocation Graph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506980" y="3198009"/>
            <a:ext cx="7751088" cy="446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Analyze the resource allocation graph to identify circular wait conditions.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95576" y="3840062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2412003" y="3984426"/>
            <a:ext cx="2777490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Banker's Algorithm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506980" y="4644839"/>
            <a:ext cx="7751088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Simulate the state of the system to detect the possibility of deadlock.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1416427" y="571446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16484" y="54867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1002124" y="5342393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2388513" y="5438180"/>
            <a:ext cx="2777490" cy="499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Cycle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506980" y="6098405"/>
            <a:ext cx="8364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Perform cycle detection in the resource allocation graph to identify deadlocks.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46857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229641"/>
            <a:ext cx="8665250" cy="1239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Deadlock Resolution Strategies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2850785"/>
            <a:ext cx="2918222" cy="6195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Process Termination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3649165"/>
            <a:ext cx="3156347" cy="1748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Forcibly terminate one or more processes involved in the deadlock to break the cycle.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743932" y="2850785"/>
            <a:ext cx="2993112" cy="6195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Resource Preemption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3649165"/>
            <a:ext cx="3156347" cy="1826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Temporarily take away resources from processes and reallocate them to resolve the deadlock.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49872" y="2850785"/>
            <a:ext cx="2964894" cy="6195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403C4E"/>
                </a:solidFill>
                <a:latin typeface="Times New Roman" panose="02020603050405020304" pitchFamily="18" charset="0"/>
                <a:ea typeface="Merriweather" pitchFamily="34" charset="-122"/>
                <a:cs typeface="Times New Roman" panose="02020603050405020304" pitchFamily="18" charset="0"/>
              </a:rPr>
              <a:t>Starvation Avoidance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3573407"/>
            <a:ext cx="3156347" cy="1748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Ensure fair resource allocation and prevent processes from being starved indefinitely.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073348"/>
            <a:ext cx="89351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Deadlock Avoidance Techniques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Resource Ordering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Impose a strict ordering on resource acquisition to prevent circular wait conditions.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56076" y="2796659"/>
            <a:ext cx="38497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Careful Resource Allocation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Carefully allocate resources to processes to ensure the system remains in a safe state.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073015" y="480286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5302805" y="5032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Banker's Algorithm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302805" y="551307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the Banker's algorithm to check if a resource request can be safely granted without leading to deadlock.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189601"/>
            <a:ext cx="81770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Deadlock Recovery Strategies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659737"/>
            <a:ext cx="2638544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3881676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Detect Deadlock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709279"/>
            <a:ext cx="219420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deadlock detection algorithms to identify the presence of a deadlock.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7" y="2659737"/>
            <a:ext cx="2638663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98707" y="3881676"/>
            <a:ext cx="219432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Analyze Deadlock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98707" y="4709279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Examine the deadlock situation to determine the best course of action.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659737"/>
            <a:ext cx="2638544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3881676"/>
            <a:ext cx="219420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Resolve Deadlock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371" y="4709279"/>
            <a:ext cx="21942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deadlock resolution strategies to break the circular wait condition.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744" y="2659737"/>
            <a:ext cx="2638663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175915" y="3881676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Restore System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175915" y="4362093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Recover the system to a safe state and resume normal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100786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Practical Considerations in Deadlock Recovery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211586" y="3338989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73636"/>
            <a:ext cx="29248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Minimize Disruption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that deadlock recovery strategies minimize disruption to the running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7575352" y="3338989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Ensure Fairness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fair resource allocation policies to prevent starvation during deadlock recovery.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426624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582239" y="5357693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5148738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Monitor and Log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5148738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Closely monitor the system and log deadlock events for analysis and future prevention.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684853"/>
            <a:ext cx="87129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Deadlock Prevention Strategies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17075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94835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75954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Carefully manage resource allocation to prevent circular wait conditions.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17075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94835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Resource Preemption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775954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Preempt resources from processes to break deadlock cycles.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17075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94835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Process Termination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775954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Terminate processes involved in deadlocks to resolve the issue.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17075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948351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Resource Ordering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775954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Impose a strict ordering on resource acquisition to prevent circular wait.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037993" y="554295"/>
            <a:ext cx="86735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1802963"/>
            <a:ext cx="10554414" cy="5762268"/>
          </a:xfrm>
          <a:prstGeom prst="roundRect">
            <a:avLst>
              <a:gd name="adj" fmla="val 17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045613" y="1810583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67783" y="195143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Deadlock Detection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195143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 algorithms like resource allocation graphs and the Banker's algorithm to identify deadlock situations.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158490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2267783" y="329934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Deadlock Resolution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29934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strategies like process termination, resource preemption, and starvation avoidance to resolve deadlocks.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506397"/>
            <a:ext cx="10539174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2267783" y="46472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Deadlock Avoidance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647248"/>
            <a:ext cx="482143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Proactively prevent deadlocks through techniques like resource ordering, careful resource allocation, and deadlock avoidance policies.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6209705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2267783" y="635055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Practical Considerations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6350556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deadlock recovery minimizes disruption, maintains fairness, and uses adaptive strategies for different scenarios.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207E1-FCD6-DDD0-A3A0-B754956E61E5}"/>
              </a:ext>
            </a:extLst>
          </p:cNvPr>
          <p:cNvSpPr txBox="1"/>
          <p:nvPr/>
        </p:nvSpPr>
        <p:spPr>
          <a:xfrm>
            <a:off x="3969834" y="3059680"/>
            <a:ext cx="7248293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821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457</Words>
  <Application>Microsoft Office PowerPoint</Application>
  <PresentationFormat>Custom</PresentationFormat>
  <Paragraphs>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 Old Face</vt:lpstr>
      <vt:lpstr>Merriweather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Konda Nihar</cp:lastModifiedBy>
  <cp:revision>12</cp:revision>
  <dcterms:created xsi:type="dcterms:W3CDTF">2024-05-19T06:53:19Z</dcterms:created>
  <dcterms:modified xsi:type="dcterms:W3CDTF">2024-05-20T11:47:34Z</dcterms:modified>
</cp:coreProperties>
</file>