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Division Algorithm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Division algorithms are fundamental operations in computer architecture, allowing processors to perform essential mathematical calculations. These algorithms enable efficient division of numbers, a crucial step in many computational processes, from simple arithmetic to advanced scientific computing.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075283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6082903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6058614"/>
            <a:ext cx="189809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Nihar Konda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09738"/>
            <a:ext cx="90124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Fundamental Concepts of Division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44410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6" name="Shape 4"/>
          <p:cNvSpPr/>
          <p:nvPr/>
        </p:nvSpPr>
        <p:spPr>
          <a:xfrm>
            <a:off x="4598849" y="3906560"/>
            <a:ext cx="44410" cy="77759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7" name="Shape 5"/>
          <p:cNvSpPr/>
          <p:nvPr/>
        </p:nvSpPr>
        <p:spPr>
          <a:xfrm>
            <a:off x="4371142" y="44342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8" name="Text 6"/>
          <p:cNvSpPr/>
          <p:nvPr/>
        </p:nvSpPr>
        <p:spPr>
          <a:xfrm>
            <a:off x="4552355" y="4475917"/>
            <a:ext cx="1373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232309" y="284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Dividend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332886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to be divided.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4684157"/>
            <a:ext cx="44410" cy="77759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88" y="44342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3" name="Text 11"/>
          <p:cNvSpPr/>
          <p:nvPr/>
        </p:nvSpPr>
        <p:spPr>
          <a:xfrm>
            <a:off x="7223165" y="447591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26455" y="56840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Divisor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6164461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by which the dividend is divided.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3906560"/>
            <a:ext cx="44410" cy="777597"/>
          </a:xfrm>
          <a:prstGeom prst="rect">
            <a:avLst/>
          </a:prstGeom>
          <a:solidFill>
            <a:srgbClr val="295689"/>
          </a:solidFill>
          <a:ln/>
        </p:spPr>
      </p:sp>
      <p:sp>
        <p:nvSpPr>
          <p:cNvPr id="17" name="Shape 15"/>
          <p:cNvSpPr/>
          <p:nvPr/>
        </p:nvSpPr>
        <p:spPr>
          <a:xfrm>
            <a:off x="9759434" y="443424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2161D"/>
          </a:solidFill>
          <a:ln/>
        </p:spPr>
      </p:sp>
      <p:sp>
        <p:nvSpPr>
          <p:cNvPr id="18" name="Text 16"/>
          <p:cNvSpPr/>
          <p:nvPr/>
        </p:nvSpPr>
        <p:spPr>
          <a:xfrm>
            <a:off x="9919335" y="4475917"/>
            <a:ext cx="1800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20601" y="2848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Quotient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3328868"/>
            <a:ext cx="472178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result of the division operation.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61304"/>
            <a:ext cx="767679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Restoring Division Algorithm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Step-by-Step Process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680460"/>
            <a:ext cx="3156347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restoring division algorithm involves a systematic approach of subtracting the divisor from the dividend, keeping track of the remainder, and iterating until the desired quotient is obtained.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algorithm is straightforward to implement in hardware and provides a reliable method for division, making it a common choice in computer architecture.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1111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68046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restoring division algorithm can be slower than other methods, particularly for large operands, due to the need to restore the dividend after each iteration.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8993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Non-Restoring Division Algorithm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Subtraction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non-restoring division algorithm subtracts the divisor from the dividend, but does not restore the dividend after each iteration.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Bit Shift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dividend is then shifted one bit to the right, effectively dividing it by 2.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Iteration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process is repeated until the desired quotient is obtained, resulting in a more efficient algorithm compared to the restoring method.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592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62545" y="3245168"/>
            <a:ext cx="6663571" cy="6647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235"/>
              </a:lnSpc>
              <a:buNone/>
            </a:pPr>
            <a:r>
              <a:rPr lang="en-US" sz="4188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Signed Division Algorithm</a:t>
            </a:r>
            <a:endParaRPr lang="en-US" sz="4188" dirty="0"/>
          </a:p>
        </p:txBody>
      </p:sp>
      <p:sp>
        <p:nvSpPr>
          <p:cNvPr id="6" name="Shape 3"/>
          <p:cNvSpPr/>
          <p:nvPr/>
        </p:nvSpPr>
        <p:spPr>
          <a:xfrm>
            <a:off x="2262545" y="4395192"/>
            <a:ext cx="478631" cy="478631"/>
          </a:xfrm>
          <a:prstGeom prst="roundRect">
            <a:avLst>
              <a:gd name="adj" fmla="val 26669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2436019" y="4435078"/>
            <a:ext cx="131564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513" dirty="0"/>
          </a:p>
        </p:txBody>
      </p:sp>
      <p:sp>
        <p:nvSpPr>
          <p:cNvPr id="8" name="Text 5"/>
          <p:cNvSpPr/>
          <p:nvPr/>
        </p:nvSpPr>
        <p:spPr>
          <a:xfrm>
            <a:off x="2953822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Handling Negative Numbers</a:t>
            </a:r>
            <a:endParaRPr lang="en-US" sz="2094" dirty="0"/>
          </a:p>
        </p:txBody>
      </p:sp>
      <p:sp>
        <p:nvSpPr>
          <p:cNvPr id="9" name="Text 6"/>
          <p:cNvSpPr/>
          <p:nvPr/>
        </p:nvSpPr>
        <p:spPr>
          <a:xfrm>
            <a:off x="2953822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signed division algorithm extends the basic division algorithm to handle negative dividends and/or divisors, ensuring accurate results for signed integer operations.</a:t>
            </a:r>
            <a:endParaRPr lang="en-US" sz="1675" dirty="0"/>
          </a:p>
        </p:txBody>
      </p:sp>
      <p:sp>
        <p:nvSpPr>
          <p:cNvPr id="10" name="Shape 7"/>
          <p:cNvSpPr/>
          <p:nvPr/>
        </p:nvSpPr>
        <p:spPr>
          <a:xfrm>
            <a:off x="5701903" y="4395192"/>
            <a:ext cx="478631" cy="478631"/>
          </a:xfrm>
          <a:prstGeom prst="roundRect">
            <a:avLst>
              <a:gd name="adj" fmla="val 26669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5853112" y="4435078"/>
            <a:ext cx="176212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513" dirty="0"/>
          </a:p>
        </p:txBody>
      </p:sp>
      <p:sp>
        <p:nvSpPr>
          <p:cNvPr id="12" name="Text 9"/>
          <p:cNvSpPr/>
          <p:nvPr/>
        </p:nvSpPr>
        <p:spPr>
          <a:xfrm>
            <a:off x="6393180" y="4468297"/>
            <a:ext cx="2535436" cy="664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Adjusting the Quotient</a:t>
            </a:r>
            <a:endParaRPr lang="en-US" sz="2094" dirty="0"/>
          </a:p>
        </p:txBody>
      </p:sp>
      <p:sp>
        <p:nvSpPr>
          <p:cNvPr id="13" name="Text 10"/>
          <p:cNvSpPr/>
          <p:nvPr/>
        </p:nvSpPr>
        <p:spPr>
          <a:xfrm>
            <a:off x="6393180" y="5260777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algorithm determines the sign of the quotient based on the signs of the dividend and divisor, and applies the appropriate adjustments to the final result.</a:t>
            </a:r>
            <a:endParaRPr lang="en-US" sz="1675" dirty="0"/>
          </a:p>
        </p:txBody>
      </p:sp>
      <p:sp>
        <p:nvSpPr>
          <p:cNvPr id="14" name="Shape 11"/>
          <p:cNvSpPr/>
          <p:nvPr/>
        </p:nvSpPr>
        <p:spPr>
          <a:xfrm>
            <a:off x="9141262" y="4395192"/>
            <a:ext cx="478631" cy="478631"/>
          </a:xfrm>
          <a:prstGeom prst="roundRect">
            <a:avLst>
              <a:gd name="adj" fmla="val 26669"/>
            </a:avLst>
          </a:prstGeom>
          <a:solidFill>
            <a:srgbClr val="12161D"/>
          </a:solidFill>
          <a:ln/>
        </p:spPr>
      </p:sp>
      <p:sp>
        <p:nvSpPr>
          <p:cNvPr id="15" name="Text 12"/>
          <p:cNvSpPr/>
          <p:nvPr/>
        </p:nvSpPr>
        <p:spPr>
          <a:xfrm>
            <a:off x="9294376" y="4435078"/>
            <a:ext cx="172283" cy="3988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1"/>
              </a:lnSpc>
              <a:buNone/>
            </a:pPr>
            <a:r>
              <a:rPr lang="en-US" sz="2513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513" dirty="0"/>
          </a:p>
        </p:txBody>
      </p:sp>
      <p:sp>
        <p:nvSpPr>
          <p:cNvPr id="16" name="Text 13"/>
          <p:cNvSpPr/>
          <p:nvPr/>
        </p:nvSpPr>
        <p:spPr>
          <a:xfrm>
            <a:off x="9832538" y="4468297"/>
            <a:ext cx="2535436" cy="3324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17"/>
              </a:lnSpc>
              <a:buNone/>
            </a:pPr>
            <a:r>
              <a:rPr lang="en-US" sz="209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Versatility</a:t>
            </a:r>
            <a:endParaRPr lang="en-US" sz="2094" dirty="0"/>
          </a:p>
        </p:txBody>
      </p:sp>
      <p:sp>
        <p:nvSpPr>
          <p:cNvPr id="17" name="Text 14"/>
          <p:cNvSpPr/>
          <p:nvPr/>
        </p:nvSpPr>
        <p:spPr>
          <a:xfrm>
            <a:off x="9832538" y="4928354"/>
            <a:ext cx="2535436" cy="238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80"/>
              </a:lnSpc>
              <a:buNone/>
            </a:pPr>
            <a:r>
              <a:rPr lang="en-US" sz="1675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algorithm is essential for a wide range of computational tasks, from simple arithmetic to advanced scientific calculations involving negative numbers.</a:t>
            </a:r>
            <a:endParaRPr lang="en-US" sz="1675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15169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Hardware Implementation of Division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87369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095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Dedicated Hardware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57628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Division operations can be implemented in dedicated hardware, such as arithmetic logic units (ALUs), to improve performance and efficiency.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873693"/>
            <a:ext cx="4542115" cy="2346365"/>
          </a:xfrm>
          <a:prstGeom prst="roundRect">
            <a:avLst>
              <a:gd name="adj" fmla="val 5682"/>
            </a:avLst>
          </a:prstGeom>
          <a:solidFill>
            <a:srgbClr val="12161D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095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Microcode Approach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576280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Alternatively, division can be performed using microcode, a set of low-level instructions that execute the division algorithm step-by-step in software.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442228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6643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Tradeoffs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6144816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Hardware implementation offers faster division but requires more chip area, while microcode-based approaches are more flexible but may be slower.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383274"/>
            <a:ext cx="89294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Floating-Point Division Algorithm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Exponent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exponent is used to align the operands and determine the exponent of the final result.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Mantissa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mantissa is the fractional part of the operands, which is divided to obtain the quotient.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995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Sign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800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sign of the result is determined by the signs of the dividend and divisor.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23524"/>
            <a:ext cx="75574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and Applications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62238"/>
            <a:ext cx="10554414" cy="1347907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80308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Arithmetic Operations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803088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Division algorithms are essential for performing fundamental arithmetic operations in computer systems.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4150995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Scientific Calculations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4150995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division is crucial for scientific and engineering computations, such as those involving fractions and decimals.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2037993" y="5358051"/>
            <a:ext cx="10554414" cy="1347907"/>
          </a:xfrm>
          <a:prstGeom prst="rect">
            <a:avLst/>
          </a:prstGeom>
          <a:solidFill>
            <a:srgbClr val="12161D"/>
          </a:solidFill>
          <a:ln/>
        </p:spPr>
      </p:sp>
      <p:sp>
        <p:nvSpPr>
          <p:cNvPr id="11" name="Text 9"/>
          <p:cNvSpPr/>
          <p:nvPr/>
        </p:nvSpPr>
        <p:spPr>
          <a:xfrm>
            <a:off x="2260163" y="5498902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Computer Graphics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5498902"/>
            <a:ext cx="482905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Division is used in various computer graphics algorithms, such as perspective transformation and texture mapping.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2024-05-20T07:42:15Z</dcterms:created>
  <dcterms:modified xsi:type="dcterms:W3CDTF">2024-05-20T07:42:15Z</dcterms:modified>
</cp:coreProperties>
</file>