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99D05-0D5B-8746-910E-7B3B4416A632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168F7-52E6-9946-B2B5-3BB1315BE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84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E924-2C95-754B-9BE3-824223013F69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FB0C7-14B6-D64C-89ED-694588591D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2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13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25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64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68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1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51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5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40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CBC7-9D7E-9140-9F3A-ECF1C0C493D5}" type="datetimeFigureOut">
              <a:rPr kumimoji="1" lang="zh-CN" altLang="en-US" smtClean="0"/>
              <a:t>19/10/19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3392-6BAE-2242-96AD-1B5D2B69C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3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4800" dirty="0" smtClean="0">
                <a:latin typeface="Calibri" charset="0"/>
                <a:ea typeface="Calibri" charset="0"/>
                <a:cs typeface="Calibri" charset="0"/>
              </a:rPr>
              <a:t>alpha1 = 0.8, alpha2 = 0.8, stop cost = 0</a:t>
            </a:r>
            <a:endParaRPr kumimoji="1" lang="zh-CN" alt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0" y="2103969"/>
            <a:ext cx="4980710" cy="400986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88" y="1975840"/>
            <a:ext cx="4959927" cy="41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8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4800" dirty="0" smtClean="0">
                <a:latin typeface="Calibri" charset="0"/>
                <a:ea typeface="Calibri" charset="0"/>
                <a:cs typeface="Calibri" charset="0"/>
              </a:rPr>
              <a:t>alpha1 = 1.2, alpha2 = 0.8, stop cost = 0</a:t>
            </a:r>
            <a:endParaRPr kumimoji="1" lang="zh-CN" alt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0" y="2103969"/>
            <a:ext cx="4980710" cy="400986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88" y="1975840"/>
            <a:ext cx="4959926" cy="41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4800" dirty="0" smtClean="0">
                <a:latin typeface="Calibri" charset="0"/>
                <a:ea typeface="Calibri" charset="0"/>
                <a:cs typeface="Calibri" charset="0"/>
              </a:rPr>
              <a:t>alpha1 = 1, alpha2 = 1, stop cost = 100</a:t>
            </a:r>
            <a:endParaRPr kumimoji="1" lang="zh-CN" alt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0" y="2103969"/>
            <a:ext cx="4980710" cy="400986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88" y="1975840"/>
            <a:ext cx="4959926" cy="41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Macintosh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DengXian</vt:lpstr>
      <vt:lpstr>DengXian Light</vt:lpstr>
      <vt:lpstr>Arial</vt:lpstr>
      <vt:lpstr>Office 主题</vt:lpstr>
      <vt:lpstr>alpha1 = 0.8, alpha2 = 0.8, stop cost = 0</vt:lpstr>
      <vt:lpstr>alpha1 = 1.2, alpha2 = 0.8, stop cost = 0</vt:lpstr>
      <vt:lpstr>alpha1 = 1, alpha2 = 1, stop cost = 100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alpha1 = 0.8, alpha2 = 0.8, stop cost = 0</dc:title>
  <dc:creator>huangsq</dc:creator>
  <cp:lastModifiedBy>huangsq</cp:lastModifiedBy>
  <cp:revision>3</cp:revision>
  <dcterms:created xsi:type="dcterms:W3CDTF">2019-10-19T23:07:13Z</dcterms:created>
  <dcterms:modified xsi:type="dcterms:W3CDTF">2019-10-19T23:28:26Z</dcterms:modified>
</cp:coreProperties>
</file>