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97"/>
  </p:normalViewPr>
  <p:slideViewPr>
    <p:cSldViewPr snapToGrid="0" snapToObjects="1">
      <p:cViewPr>
        <p:scale>
          <a:sx n="120" d="100"/>
          <a:sy n="120" d="100"/>
        </p:scale>
        <p:origin x="-4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E810-A6A4-7746-8AA1-06CA9BA0F646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17151"/>
              </p:ext>
            </p:extLst>
          </p:nvPr>
        </p:nvGraphicFramePr>
        <p:xfrm>
          <a:off x="835288" y="601739"/>
          <a:ext cx="329184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aID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URL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7097"/>
              </p:ext>
            </p:extLst>
          </p:nvPr>
        </p:nvGraphicFramePr>
        <p:xfrm>
          <a:off x="835288" y="1266752"/>
          <a:ext cx="550957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15"/>
                <a:gridCol w="1101915"/>
                <a:gridCol w="1101915"/>
                <a:gridCol w="1101915"/>
                <a:gridCol w="110191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ISBN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publisherName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47201"/>
              </p:ext>
            </p:extLst>
          </p:nvPr>
        </p:nvGraphicFramePr>
        <p:xfrm>
          <a:off x="832801" y="3338805"/>
          <a:ext cx="24000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/>
                <a:gridCol w="12000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cID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customerEmail</a:t>
                      </a:r>
                      <a:endParaRPr lang="en-US" sz="11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87159"/>
              </p:ext>
            </p:extLst>
          </p:nvPr>
        </p:nvGraphicFramePr>
        <p:xfrm>
          <a:off x="835288" y="2636744"/>
          <a:ext cx="541164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10"/>
                <a:gridCol w="1352910"/>
                <a:gridCol w="1352910"/>
                <a:gridCol w="1352910"/>
              </a:tblGrid>
              <a:tr h="256032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email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53070"/>
              </p:ext>
            </p:extLst>
          </p:nvPr>
        </p:nvGraphicFramePr>
        <p:xfrm>
          <a:off x="835288" y="1942246"/>
          <a:ext cx="339810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27"/>
                <a:gridCol w="849527"/>
                <a:gridCol w="849527"/>
                <a:gridCol w="8495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name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URL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35288" y="340129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Author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835288" y="1681901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Publisher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35288" y="1000707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Book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835288" y="3075930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Shopping Cart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835288" y="2375134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</a:t>
            </a:r>
            <a:endParaRPr lang="en-US" sz="11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15912"/>
              </p:ext>
            </p:extLst>
          </p:nvPr>
        </p:nvGraphicFramePr>
        <p:xfrm>
          <a:off x="851958" y="4787928"/>
          <a:ext cx="24000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/>
                <a:gridCol w="12000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cartID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smtClean="0"/>
                        <a:t>bookISBN</a:t>
                      </a:r>
                      <a:endParaRPr lang="en-US" sz="11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25563"/>
              </p:ext>
            </p:extLst>
          </p:nvPr>
        </p:nvGraphicFramePr>
        <p:xfrm>
          <a:off x="832801" y="4053662"/>
          <a:ext cx="24000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/>
                <a:gridCol w="12000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bookISBN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authorID</a:t>
                      </a:r>
                      <a:endParaRPr lang="en-US" sz="11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32801" y="3797532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Written By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32801" y="4514919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rot="16200000" flipV="1">
            <a:off x="-142439" y="2374019"/>
            <a:ext cx="3650716" cy="1695262"/>
          </a:xfrm>
          <a:prstGeom prst="bentConnector4">
            <a:avLst>
              <a:gd name="adj1" fmla="val -4781"/>
              <a:gd name="adj2" fmla="val 10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" idx="1"/>
          </p:cNvCxnSpPr>
          <p:nvPr/>
        </p:nvCxnSpPr>
        <p:spPr>
          <a:xfrm rot="16200000" flipV="1">
            <a:off x="-376044" y="2607625"/>
            <a:ext cx="2916451" cy="493785"/>
          </a:xfrm>
          <a:prstGeom prst="bentConnector4">
            <a:avLst>
              <a:gd name="adj1" fmla="val -5084"/>
              <a:gd name="adj2" fmla="val 131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4" idx="1"/>
          </p:cNvCxnSpPr>
          <p:nvPr/>
        </p:nvCxnSpPr>
        <p:spPr>
          <a:xfrm rot="16200000" flipV="1">
            <a:off x="-65282" y="1631849"/>
            <a:ext cx="3581464" cy="1780323"/>
          </a:xfrm>
          <a:prstGeom prst="bentConnector4">
            <a:avLst>
              <a:gd name="adj1" fmla="val -5840"/>
              <a:gd name="adj2" fmla="val 112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7" idx="1"/>
          </p:cNvCxnSpPr>
          <p:nvPr/>
        </p:nvCxnSpPr>
        <p:spPr>
          <a:xfrm rot="10800000">
            <a:off x="835289" y="2766284"/>
            <a:ext cx="1695263" cy="937550"/>
          </a:xfrm>
          <a:prstGeom prst="bentConnector3">
            <a:avLst>
              <a:gd name="adj1" fmla="val 119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30551" y="3597885"/>
            <a:ext cx="0" cy="1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" idx="1"/>
          </p:cNvCxnSpPr>
          <p:nvPr/>
        </p:nvCxnSpPr>
        <p:spPr>
          <a:xfrm rot="16200000" flipV="1">
            <a:off x="355400" y="3945747"/>
            <a:ext cx="1578663" cy="623859"/>
          </a:xfrm>
          <a:prstGeom prst="bentConnector4">
            <a:avLst>
              <a:gd name="adj1" fmla="val -5290"/>
              <a:gd name="adj2" fmla="val 16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8" idx="1"/>
          </p:cNvCxnSpPr>
          <p:nvPr/>
        </p:nvCxnSpPr>
        <p:spPr>
          <a:xfrm rot="10800000" flipV="1">
            <a:off x="835288" y="1619528"/>
            <a:ext cx="4922298" cy="452257"/>
          </a:xfrm>
          <a:prstGeom prst="bentConnector3">
            <a:avLst>
              <a:gd name="adj1" fmla="val 11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57586" y="1396292"/>
            <a:ext cx="0" cy="22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</TotalTime>
  <Words>32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 Parikh</dc:creator>
  <cp:lastModifiedBy>Nihar Parikh</cp:lastModifiedBy>
  <cp:revision>48</cp:revision>
  <cp:lastPrinted>2016-02-18T21:07:19Z</cp:lastPrinted>
  <dcterms:created xsi:type="dcterms:W3CDTF">2016-02-08T19:40:57Z</dcterms:created>
  <dcterms:modified xsi:type="dcterms:W3CDTF">2016-02-18T21:35:55Z</dcterms:modified>
</cp:coreProperties>
</file>