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82" d="100"/>
          <a:sy n="182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6A921-9A9E-474F-8566-BD82B6D1BDDA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6C51-D432-474E-82C4-F56C9E13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C6C51-D432-474E-82C4-F56C9E135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F342C-FBEB-5443-9F44-32A2F4CEBB0E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211CB-308E-1C47-9B52-BCCA1908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jpeg"/><Relationship Id="rId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759131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Shared Memory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Each process has page table, controlled by MMU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Physical pages are disjointed between processes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Allow the same logical order for processes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Continuous logical order, leads to scattered physical order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JOHN: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((sid=shmget(KEY,size,IPC_CREAT |0660))== -1) {}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((structptr=((struct *) shmat(sid,0,0)))== (int *) -1) {}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MARY: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S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ame as above</a:t>
            </a:r>
          </a:p>
          <a:p>
            <a:pPr>
              <a:lnSpc>
                <a:spcPts val="52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if (shmdt(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(void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*)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structptr)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== -1) {}</a:t>
            </a:r>
          </a:p>
          <a:p>
            <a:pPr>
              <a:lnSpc>
                <a:spcPts val="52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if (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shmctl(sid,IPC_RMID,struct shmid_ds* buf 0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) == -1)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{}</a:t>
            </a:r>
          </a:p>
          <a:p>
            <a:pPr>
              <a:lnSpc>
                <a:spcPts val="52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is-IS" sz="600" b="1" dirty="0" smtClean="0">
                <a:latin typeface="Arial Narrow" charset="0"/>
                <a:ea typeface="Arial Narrow" charset="0"/>
                <a:cs typeface="Arial Narrow" charset="0"/>
              </a:rPr>
              <a:t>Message Queue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1 to many, many to 1, many to many flexibility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nt msggest (key_t key IPC_PRIVATE for children, int flag IPC_CREAT | 0660)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gets msg queue id</a:t>
            </a:r>
            <a:endParaRPr lang="is-I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nt msgsnd(int msgid, msgbuf long type + contents, size_t size of just contents, 0 or IPC_NONBLOCK)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nt msgrcv(int msgid, msgbuf, size, int type 0 anytime &gt;0 specific type &lt;0 any type &lt;=|type|, flag)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nt msgctl(int msgid, int command IPC_RMID, struct msgid_ds *buf 0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>
              <a:lnSpc>
                <a:spcPts val="520"/>
              </a:lnSpc>
            </a:pPr>
            <a:endParaRPr lang="en-US" sz="600" b="1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Semaphore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JOHN: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sembuf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sb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RUN ACTIONS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((semid=semget(KEY,1 ,IPC_CREAT |0660))== -1) {}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sb.sem_op = 1;  /* set up for a unlock operation*/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sb.sem_num = 0;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sb.sem_flg = 0;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(semop(semid, &amp;sb, 1) == -1) {}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MARY: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((semid=semget(KEY,1 ,IPC_CREAT |0660))== -1) {}</a:t>
            </a:r>
            <a:b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</a:b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sb.sem_op = -1;  /* set up for a lock operation*/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sb.sem_num =0;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sb.sem_flg =0;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(semop(semid, &amp;sb, 1) == -1) {}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RUN ACTIONS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Semaphore has: semval, semzcnf - # waiting for 0 (blocked), semncnf - # waiting for increase (using), sempid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last pid to </a:t>
            </a:r>
            <a:r>
              <a:rPr lang="is-IS" sz="600" smtClean="0">
                <a:latin typeface="Arial Narrow" charset="0"/>
                <a:ea typeface="Arial Narrow" charset="0"/>
                <a:cs typeface="Arial Narrow" charset="0"/>
              </a:rPr>
              <a:t>use </a:t>
            </a:r>
            <a:r>
              <a:rPr lang="is-IS" sz="600" smtClean="0">
                <a:latin typeface="Arial Narrow" charset="0"/>
                <a:ea typeface="Arial Narrow" charset="0"/>
                <a:cs typeface="Arial Narrow" charset="0"/>
              </a:rPr>
              <a:t>sem</a:t>
            </a:r>
            <a:endParaRPr lang="is-I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endParaRPr lang="en-US" sz="600" b="1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Old Signals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Process to Process or OS to Process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Default to die when receive signal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Signal table in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UBLOCK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Handler return to the original PC after return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System V: OS goes straight to signal table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signal(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sig_num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, void *handler)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kill(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pid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sig_num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wait 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*status) 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etjmp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jmp_buf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env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saves state, returns value from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void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longjmp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jum_buf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env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val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>
              <a:lnSpc>
                <a:spcPts val="52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New Signals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sigset_t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mask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; 1 for block, 0 for deliver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Code: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sigaction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action;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if 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sigsetjmp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(jmpenv,0)) {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      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sigprocmask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(SIG_UNBLOCK, &amp;mask, NULL); }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system call to bitmap in UBLOCK, 0 means use past mask, not current mask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else begin=2;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sigemptyset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(&amp;mask);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sigaddset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(&amp;mask, SIGINT);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sigaddset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(&amp;mask, SIGALRM);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sigaddset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(&amp;mask, SIGQUIT);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action.sa_flags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=0;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action.sa_mask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=mask;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action.sa_handler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=status;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sigaction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(SIGINT,&amp;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action,NULL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sigaction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(SIGALRM,&amp;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action,NULL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action.sa_handler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=query;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sigaction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(SIGQUIT,&amp;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action,NULL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);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void query() {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siglongjmp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(jmpenv,1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);}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OS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signal mask  signal table  change mask  handler,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System V: time gap between handler and processing, subsequent signal might cause recursive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POSIX: signal is blocked before the handler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Networking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Each Network Interface Controller has a unique MAC (Media Access Control) address, 6 bytes</a:t>
            </a:r>
            <a:endParaRPr lang="en-U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Ethernet Packet: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DEST MAC | SOURCE MAC | DATA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6 byte            6 byte                  1488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1500 bytes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LAN: Bunch of NICs connected to a router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IP Address: Net # | Host #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A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8, 24, B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16, 16, C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24, 8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total 32 bits IPv4, 128 bits IPv6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IP Package: 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DEST MAC | SOURCE MAC | DEST IP | SOUCE IP | ? | Data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Transmission Control Protocol TCP: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DEST MAC 48 | SOURCE MAC 48 | DEST IP 32 | SOUCE IP 32 | DEST PORT 16 | SOURCE PORT 16 | ? | Data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Data integrity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some shape, Flow control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compensates for routing speed, Retransmits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able to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resend</a:t>
            </a:r>
          </a:p>
          <a:p>
            <a:pPr>
              <a:lnSpc>
                <a:spcPts val="52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2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Sockets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Socket = endpoint (use as file descriptor)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Client: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sockaddr_in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sin; 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address =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inet_addr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argv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[1]); 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sin.sin_addr.s_addr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= address;        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sin.sin_family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= AF_INET;        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sin.sin_port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=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atoi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argv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[2]);       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while(1) { if ((s = socket(AF_INET,SOCK_STREAM,0)) &lt; 0) {} 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if (connect (s, 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sockaddr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*) &amp;sin,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sizeof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(sin)) &lt;0) {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    close(s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);                sleep(10);                continue;                }        break; /* connection successful */        } 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for 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=1;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&lt;=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atoi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argv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[3]);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++ ) write(s,&amp;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i,sizeof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));</a:t>
            </a: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Server: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sin.sin_addr.s_addr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= INADDR_ANY;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sin.sin_port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=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atoi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argv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[1]);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if ((s = socket(AF_INET,SOCK_STREAM,0)) &lt; 0) {}</a:t>
            </a:r>
            <a:b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</a:b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if (bind (s, (struct sockaddr *) &amp;sin, sizeof (sin)) &lt;0) {}</a:t>
            </a:r>
            <a:b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</a:b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/* Allow a connection queue for up to 5 JOHNS */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listen(s,5);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/* Now loop accepting connections */</a:t>
            </a:r>
          </a:p>
          <a:p>
            <a:pPr>
              <a:lnSpc>
                <a:spcPts val="52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while (1) { if ((fd= accept (s, (struct sockaddr *) &amp;sin, &amp;len)) &lt;0) {} </a:t>
            </a:r>
            <a:endParaRPr lang="is-I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2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hostentp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=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gethostbyaddr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((char *)&amp;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sin.sin_addr.s_addr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,</a:t>
            </a:r>
          </a:p>
          <a:p>
            <a:pPr>
              <a:lnSpc>
                <a:spcPts val="52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sizeof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sin.sin_addr.s_addr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),AF_INET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);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}</a:t>
            </a:r>
            <a:endParaRPr lang="is-I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2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Commands: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socket(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domain AF_INET.6.UNIX,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type SOCK_STREAM .DGRAM,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proto 0)  returns own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both client &amp; server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connect(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socket,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sockaddr_in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sa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len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  returns server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fd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Sockaddr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._in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sin_family_t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AP_INET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…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in_port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in_addr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IP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bind(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socket,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sockaddr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len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  server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listen(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num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  server</a:t>
            </a:r>
          </a:p>
          <a:p>
            <a:pPr>
              <a:lnSpc>
                <a:spcPts val="52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accept(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socket,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sockaddr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length) 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server</a:t>
            </a:r>
          </a:p>
          <a:p>
            <a:pPr>
              <a:lnSpc>
                <a:spcPts val="520"/>
              </a:lnSpc>
            </a:pP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496" y="0"/>
            <a:ext cx="1759131" cy="94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Files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Regular files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byte of data, RW location based off file offset, has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inode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(type of file, size of file, UID, GID, permissions, last access, modified, status, pointers to disk blocks), no significance of any bits, no EOF bits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Links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two column table 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inode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# &amp; path name), organized into directory entries,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inode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contains link count, no hard links for mounted disk (different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inode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layout)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Directories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inode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2 is root directory, directory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block list  directory entry  access next directory, hashing to improve efficiency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Block List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15 blocks long (12 direct for total of 48kb, 1 indirect = size^2/4, 1 double indirect = size^3/16, 1 triple indirect = size^4/64)</a:t>
            </a:r>
          </a:p>
          <a:p>
            <a:pPr>
              <a:lnSpc>
                <a:spcPts val="50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Devices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Block Device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RW in fixed block size, data can be shared &amp; accessing concurrently, buffer I/O with cache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Character Device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RW variable amount of data, data is “private” (no caching)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No block list but major number (device driver), minor number (device instance), device switch (table that contains device driver)</a:t>
            </a:r>
            <a:endParaRPr lang="en-U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Program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Header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Magic # = prevents execution on a wrong machine, size of text, data, BSS, symbols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treat it as file</a:t>
            </a:r>
          </a:p>
          <a:p>
            <a:pPr>
              <a:lnSpc>
                <a:spcPts val="50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Process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Def/ Program in execution, contains all resources used by program, scheduling unit for OS (process table in BSS of OS)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Process creation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address space is allocated by OS, load text/data/BSS  setup stack, initialize UBLOCK (PID, UID, GID, CWD, PPID, File table, times, saved state) 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intialize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state  log process table</a:t>
            </a:r>
          </a:p>
          <a:p>
            <a:pPr>
              <a:lnSpc>
                <a:spcPts val="50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System Interface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1. Trap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Push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syscall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# and parameter onto stack  save PC and SP  set PC in OS (Trap)  shift to privileged mode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2.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Syscall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execution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Check user stack (decode request)  call related function to implement request  restore state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Libc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library that contains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syscalls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>
                <a:latin typeface="Arial Narrow" charset="0"/>
                <a:ea typeface="Arial Narrow" charset="0"/>
                <a:cs typeface="Arial Narrow" charset="0"/>
              </a:rPr>
              <a:t>File </a:t>
            </a: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I/O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small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used as cookie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creat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(char *path,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perm)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truncates file if already exists, need permission to create if not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open(char *path,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mode) - r: 0, w: 1,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rw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: 2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Mode flags - O_RDONLY.WRONLY.RDWR.CREAT.TRUNC. NONBLOCK.APPEND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write(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, char *buff,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count)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read(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fd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, char *buff,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count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both return # of bytes transfer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lseek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length,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whence SEEK_SET.CUR.END)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returns # of offset bytes from beginning of file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Default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0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stdin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, 1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stdout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, 2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stderr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Metadata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type 4 bits (ORD, DIR, CHAR, FIFO), execution flags 3 bits, perm 9 bits 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rwx|rwx|rwx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Execution flags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SUID (set user ID on exec), SGID (same for group ID), STICK (frequently accessed file to put on memory)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stat(char *path,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stat *buff) -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dev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_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t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st_dev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;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/* 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ID of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device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containing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file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*/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ino_t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st_ino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;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inode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number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*/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mode_t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st_mode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0666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; 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file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type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and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mode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*/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nlink_t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st_nlink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;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number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of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hard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links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*/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uid_t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st_uid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;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user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ID of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owner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*/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gid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_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t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st_gid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;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group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ID of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owner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*/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dev_t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st_rdev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;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device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ID 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if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special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file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) */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off_t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st_size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;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total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size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in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bytes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*/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blksize_t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st_blksize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; 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blocksize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for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filesystem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I/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O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*/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blkcnt_t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 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st_blocks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;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/*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number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of 512B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blocks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allocated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*/</a:t>
            </a:r>
            <a:endParaRPr lang="en-U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Times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atime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(access time),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mtime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(modified time),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ctime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(status change time)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Umask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field in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ublock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that limits the permission granted by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creat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/open,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mode_t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umask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mode_t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newmask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returns previous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umask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Directories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DIR* - directory pointer (like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direct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inode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#, name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DIR 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opendir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(char *path)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closedir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(DIR 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dirp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dirent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readdir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(DIR 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dirp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returns null if reached end</a:t>
            </a:r>
          </a:p>
          <a:p>
            <a:pPr>
              <a:lnSpc>
                <a:spcPts val="50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Changing Metadata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chmod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(char *path,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mode_t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mode)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chown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(char *path,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uid_t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uid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gid_t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gid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utime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(char *path,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utimbuf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timebuf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 uses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time_t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actime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time_t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modtime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NULL if current time</a:t>
            </a:r>
          </a:p>
          <a:p>
            <a:pPr>
              <a:lnSpc>
                <a:spcPts val="50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Buffered I/O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OS used buffered cache, reduce # of context switches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Process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process buffer 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os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buffer  disk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FILE -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stores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ptr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flag, buffer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FILE 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fopen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(char *path, char *mode)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r RDONLY, r+ RDWR, w WR+TRUNC, w+ RDWR+TRUNC, a WR+APPEND, a+ RD+APPEND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fgetc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fputc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(char, FILE *stream)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Size_t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fread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ptr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size,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nmenb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size of each element, stream) |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fwrite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…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Fclose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fflush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fsync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Sychronized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block until data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buffer cache</a:t>
            </a:r>
            <a:endParaRPr lang="en-U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Sychronous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block until data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disk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Default is synchronous and unsynchronized</a:t>
            </a:r>
          </a:p>
          <a:p>
            <a:pPr>
              <a:lnSpc>
                <a:spcPts val="50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Process &amp; Environment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in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ublock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is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ptr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to open file table +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inode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caching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Process table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stores entry for each process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Run queue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run order of queued processes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C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hildren 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inherit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UBLOCK (except PID and time) and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env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cannot change parent’s environment variables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execl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(char *path, char 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nameofprog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arg1,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…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change current process’ text/data/BSS, copy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ublock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except signals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wait(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*status)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blocks till child dies, returns child PID, child died and parent didn’t wait for it = zombie, child inherited by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pid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=1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init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if parent dies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Redirecting - &lt;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infile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close(0); open(“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infile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”, 0), 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&gt;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outfile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 close(1); open(“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outfile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”, 1)</a:t>
            </a:r>
          </a:p>
          <a:p>
            <a:pPr>
              <a:lnSpc>
                <a:spcPts val="500"/>
              </a:lnSpc>
            </a:pP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Pipes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Capacity of pipe is relatively small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Pipes exists in BSS of OS, memory speed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Pipefd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[0] for read,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pipefd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[1] for write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Block write if no space in pipe, block read if no content in pipe (read EOF when write end of pipe is closed)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dup2(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oldfd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newfd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fcntrl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fd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, F_SETFL.GETFL.SETFD.GETFD,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flag) 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–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O_NONBLOCK can write to pipe with no space and read from closed pipe (cannot detect EOF)</a:t>
            </a:r>
          </a:p>
          <a:p>
            <a:pPr>
              <a:lnSpc>
                <a:spcPts val="500"/>
              </a:lnSpc>
            </a:pP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20"/>
              </a:lnSpc>
            </a:pPr>
            <a:r>
              <a:rPr lang="en-US" sz="600" b="1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DNS</a:t>
            </a:r>
          </a:p>
          <a:p>
            <a:pPr>
              <a:lnSpc>
                <a:spcPts val="52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hostent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*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gethostbyaddr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(void *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addr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type,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len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)</a:t>
            </a:r>
          </a:p>
          <a:p>
            <a:pPr>
              <a:lnSpc>
                <a:spcPts val="52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hostent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*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gethostbyname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(char *name)</a:t>
            </a:r>
          </a:p>
          <a:p>
            <a:pPr>
              <a:lnSpc>
                <a:spcPts val="52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Struct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hostent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*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char *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h_name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, char **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h_alias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h_addrtype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,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h_length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, char **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h_addr_list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6027" y="0"/>
            <a:ext cx="1759131" cy="65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sz="600" b="1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FIFOs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Named pipes that do not require common ancestors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Blocks on open, pipes &amp;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fifos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are stream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oriented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JOHN: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if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((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mkfifo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("/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tmp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/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john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", 0666)== -1) &amp;&amp;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errno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!= EEXIST) {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    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perror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mkfifo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");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exit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(1);                } 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while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((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fifofd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=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open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("/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tmp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/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john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",O_WRONLY|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O_NONBLOCK)) == -1) {                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     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if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errno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== ENXIO) {                        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           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printf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("WHERE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is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that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Mary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\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n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"); 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sleep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(20);                        }     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else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{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perror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fifo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open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");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exit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(2);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}                } 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while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write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fifofd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, &amp;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j,sizeof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int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))== -1) {                        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     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printf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("I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seem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to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always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wait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for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Mary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\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n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");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      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sleep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(20);                        }        </a:t>
            </a: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close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  <a:sym typeface="Wingdings"/>
              </a:rPr>
              <a:t>fifofd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);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MARY: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if ((mkfifo("/tmp/john",0666)== -1)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&amp;&amp; errno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!= EEXIST) {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     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 perror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("mkfifo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"); exit(1); }</a:t>
            </a:r>
            <a:endParaRPr lang="is-I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while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((fifofd=open("/tmp/john",O_RDONLY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| O_NONBLOCK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)) == -1) {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       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perror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("fifo open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"); exit(2); }</a:t>
            </a:r>
            <a:endParaRPr lang="is-I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/*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read one number without blocking */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while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(read(fifofd,&amp;sum,sizeof (int))==0) {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       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printf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("WHERE is that JOHN\n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"); sleep(20); }</a:t>
            </a:r>
            <a:endParaRPr lang="is-I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fcntl(fifofd,F_SETFL,O_RDONLY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); /* cancel out O_NOBLOCK */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while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(read(fifofd, &amp;n,sizeof (int))!= 0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){}</a:t>
            </a:r>
            <a:endParaRPr lang="is-I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close(fifofd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); /* close the output fifo*/</a:t>
            </a:r>
          </a:p>
          <a:p>
            <a:pPr>
              <a:lnSpc>
                <a:spcPts val="500"/>
              </a:lnSpc>
            </a:pPr>
            <a:endParaRPr lang="en-US" sz="600" dirty="0">
              <a:latin typeface="Arial Narrow" charset="0"/>
              <a:ea typeface="Arial Narrow" charset="0"/>
              <a:cs typeface="Arial Narrow" charset="0"/>
              <a:sym typeface="Wingdings"/>
            </a:endParaRPr>
          </a:p>
          <a:p>
            <a:pPr>
              <a:lnSpc>
                <a:spcPts val="500"/>
              </a:lnSpc>
            </a:pPr>
            <a:r>
              <a:rPr lang="en-US" sz="600" b="1" dirty="0" smtClean="0">
                <a:latin typeface="Arial Narrow" charset="0"/>
                <a:ea typeface="Arial Narrow" charset="0"/>
                <a:cs typeface="Arial Narrow" charset="0"/>
              </a:rPr>
              <a:t>Pipe &amp; Fork Sample </a:t>
            </a:r>
            <a:r>
              <a:rPr lang="en-US" sz="600" b="1" dirty="0" err="1" smtClean="0">
                <a:latin typeface="Arial Narrow" charset="0"/>
                <a:ea typeface="Arial Narrow" charset="0"/>
                <a:cs typeface="Arial Narrow" charset="0"/>
              </a:rPr>
              <a:t>Prog</a:t>
            </a:r>
            <a:endParaRPr lang="en-US" sz="600" b="1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status[2];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pipefd1[2];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pipefd2[2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];</a:t>
            </a:r>
            <a:endParaRPr lang="is-I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int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pid[2];                             /*pids of children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*/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if (pipe(pipefd1) == -1)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{}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(pipe(pipefd2) == -1)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{}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 C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h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ild 1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((pid[0] = fork()) == -1)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{}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else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if (pid[0] == 0)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   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Not using output pipe 1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close(pipefd1[1]);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// Not using input pipe 2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close(pipefd2[0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]);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   //open x as stdin, same for y as stdout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    close(0); // closing stdin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    open(“x”, O_RDONLY);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// Redirect input pipe 1 as stdin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dup2(pipefd1[0], 0);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// Redirect output pipe 2 as stdout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dup2(pipefd2[1], 1);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// Execute sort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execl("/bin/sort", "", NULL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);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 C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h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ild 2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((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pid[1]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 fork()) == -1) {}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else if (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pid[1]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== 0)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    // Not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using pipe 1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close(pipefd1[0]);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close(pipefd1[1]);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// Not using output pipe 2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close(pipefd2[1]);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// Using input pipe 2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FILE* input_stream = fdopen(pipefd2[0], "r");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               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fclose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input_stream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//Parent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Not using input pipe 1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close(pipefd1[0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]);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Not using input pipe 2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close(pipefd2[0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]);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\//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Not using output pipe 2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close(pipefd2[1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]);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Using output pipe 1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FILE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* output_stream = fdopen(pipefd1[1], "w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");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fclose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output_stream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for (i = 0; i &lt;= 1; i++) {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if ((whom = wait(&amp;status[i])) == -1)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{}</a:t>
            </a:r>
          </a:p>
          <a:p>
            <a:pPr>
              <a:lnSpc>
                <a:spcPts val="500"/>
              </a:lnSpc>
            </a:pPr>
            <a:endParaRPr lang="is-I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b="1" dirty="0" smtClean="0">
                <a:latin typeface="Arial Narrow" charset="0"/>
                <a:ea typeface="Arial Narrow" charset="0"/>
                <a:cs typeface="Arial Narrow" charset="0"/>
              </a:rPr>
              <a:t>Permissions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The first number sets the permissions for the owner, the second sets the permissions for the group, and the last number sets the permissions for anyone else (other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</a:p>
          <a:p>
            <a:pPr>
              <a:lnSpc>
                <a:spcPts val="500"/>
              </a:lnSpc>
            </a:pP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0 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zero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 No Permissions 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(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the user(s) cannot do anything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), 1  Execute only, 2  write only, 3  write and execute, 4  read only, 5  read and execute, 6  read and write, 7  all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Test Perm: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The individual bits can be extracted using the constants S_IRUSR (User Read), S_IWUSR (User Write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), S_IRGRP 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  <a:sym typeface="Wingdings"/>
              </a:rPr>
              <a:t>(Group Read) etc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  <a:sym typeface="Wingdings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mode_t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bits =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statRes.st_mode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if((bits &amp; 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S_IRUSR) == 0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 { 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//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User doesn't have read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privilages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}</a:t>
            </a:r>
            <a:endParaRPr lang="is-I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is-I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96027" y="6959792"/>
            <a:ext cx="3561973" cy="2184208"/>
            <a:chOff x="3296027" y="6602193"/>
            <a:chExt cx="4129254" cy="25320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2" t="7189" r="65751" b="7715"/>
            <a:stretch/>
          </p:blipFill>
          <p:spPr>
            <a:xfrm>
              <a:off x="6618835" y="6602194"/>
              <a:ext cx="806446" cy="253206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6268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3" t="8472" r="2914" b="264"/>
            <a:stretch/>
          </p:blipFill>
          <p:spPr>
            <a:xfrm>
              <a:off x="3296027" y="6602193"/>
              <a:ext cx="3322808" cy="253206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010527" y="0"/>
            <a:ext cx="1759131" cy="65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is-IS" sz="600" b="1" dirty="0">
                <a:latin typeface="Arial Narrow" charset="0"/>
                <a:ea typeface="Arial Narrow" charset="0"/>
                <a:cs typeface="Arial Narrow" charset="0"/>
              </a:rPr>
              <a:t>Sample I/O Prog</a:t>
            </a: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E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xtract: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for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(i = 0; i &lt; file_count; i++) {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if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(strcmp(hdr.file_name, files[i]) == 0) {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Create new file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temp_fd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 open(hdr.file_name, O_CREAT | O_TRUNC | O_RDWR, 0666);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Create stat struct to get file details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stat(hdr.file_name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, &amp;temp_stat);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hdr.block_size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 temp_stat.st_blksize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//Check if reg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S_ISREG(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temp_stat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st_mode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)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Add back content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recreateContent(ar_fd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, temp_fd, hdr.size, hdr.block_size);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close(temp_fd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Restore timestamps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time.modtime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 hdr.timestamp;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time.actime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 hdr.timestamp;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utime(hdr.file_name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, &amp;time);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Restore permissions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      chmod(hdr.file_name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, hdr.mode &amp; ~umask(0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)); }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else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lseek(ar_fd, hdr.size, SEEK_CUR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); }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Read &amp; Write Header: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hdr_ar* retrieveHeader (hdr_ar *hdr) {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int test = read(ar_fd, buffer, hdr_len);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// Reached end of the file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if (test != hdr_len) {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        return NULL;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}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// Store first line  of header details in hdr_ar struct from buffer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sscanf(buffer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,"\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n%16s%12ld%6d%6d%8o%10d`\n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", hdr-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&gt;file_name, &amp;hdr-&gt;timestamp, &amp;hdr-&gt;uid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, &amp;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hdr-&gt;gid, &amp;hdr-&gt;mode, &amp;hdr-&gt;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size);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return hdr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; }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void writeHeader (int fd, hdr_ar *hdr) {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// Write header details to buffer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sprintf(buffer, "\n%-16s%-12ld%-6d%-6d%-8o%-10d`\n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", hdr-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&gt;file_name, hdr-&gt;timestamp, hdr-&gt;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uid, hdr-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&gt;gid, hdr-&gt;mode, hdr-&gt;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size);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// Move to the end of the file and then write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lseek(fd, 0, SEEK_END);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        write(fd, buffer, hdr_len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); }</a:t>
            </a:r>
          </a:p>
          <a:p>
            <a:pPr>
              <a:lnSpc>
                <a:spcPts val="50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b="1" dirty="0" smtClean="0">
                <a:latin typeface="Arial Narrow" charset="0"/>
                <a:ea typeface="Arial Narrow" charset="0"/>
                <a:cs typeface="Arial Narrow" charset="0"/>
              </a:rPr>
              <a:t>Sample Shared Memory &amp; Message Prog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shared {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   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bitmap[1048576];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   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perf[20];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   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processes[20][4];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   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summary[3];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   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mpid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}shared;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msgbuf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{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long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mtype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mcontents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}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msgbuf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en-US" sz="600" dirty="0" err="1" smtClean="0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shared *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pt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struct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msgbuf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message;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msgsize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msgid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shmid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long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msgtype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;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// Initialize message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msgsize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 sizeof(message.mcontents);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msgid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 msgget(key, IPC_CREAT | 0660);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Initialize shared memory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shmid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 shmget(key, sizeof(shared), IPC_CREAT | 0660);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Attach shared memory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if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((pt = (struct shared *) shmat(shmid, 0, 0)) == (struct shared *)(-1))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{}</a:t>
            </a:r>
          </a:p>
          <a:p>
            <a:pPr>
              <a:lnSpc>
                <a:spcPts val="500"/>
              </a:lnSpc>
            </a:pP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signal(SIGINT, status);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signal(SIGHUP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, status);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signal(SIGQUIT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, status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);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signal(SIGCHLD,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waitchild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);</a:t>
            </a: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//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Get messages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while(1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{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if((msgrcv(msgid, &amp;message, msgsize, -2, 0)) == -1) {}    else msgtype = message.mtype;</a:t>
            </a:r>
          </a:p>
          <a:p>
            <a:pPr>
              <a:lnSpc>
                <a:spcPts val="500"/>
              </a:lnSpc>
            </a:pP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if(msgtype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== 1) 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ACTION message.mcontents;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/>
            </a:r>
            <a:br>
              <a:rPr lang="is-IS" sz="6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      if(msgtype </a:t>
            </a:r>
            <a:r>
              <a:rPr lang="is-IS" sz="600" dirty="0">
                <a:latin typeface="Arial Narrow" charset="0"/>
                <a:ea typeface="Arial Narrow" charset="0"/>
                <a:cs typeface="Arial Narrow" charset="0"/>
              </a:rPr>
              <a:t>== 2</a:t>
            </a:r>
            <a:r>
              <a:rPr lang="is-IS" sz="600" dirty="0" smtClean="0">
                <a:latin typeface="Arial Narrow" charset="0"/>
                <a:ea typeface="Arial Narrow" charset="0"/>
                <a:cs typeface="Arial Narrow" charset="0"/>
              </a:rPr>
              <a:t>) ACTION message.mcontents; }</a:t>
            </a:r>
          </a:p>
          <a:p>
            <a:pPr>
              <a:lnSpc>
                <a:spcPts val="50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void status(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int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signum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) {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    if(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signum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== SIGINT) finish();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    if(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signum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== SIGHUP) finish();</a:t>
            </a:r>
          </a:p>
          <a:p>
            <a:pPr>
              <a:lnSpc>
                <a:spcPts val="500"/>
              </a:lnSpc>
            </a:pP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        if(</a:t>
            </a:r>
            <a:r>
              <a:rPr lang="en-US" sz="600" dirty="0" err="1">
                <a:latin typeface="Arial Narrow" charset="0"/>
                <a:ea typeface="Arial Narrow" charset="0"/>
                <a:cs typeface="Arial Narrow" charset="0"/>
              </a:rPr>
              <a:t>signum</a:t>
            </a:r>
            <a:r>
              <a:rPr lang="en-US" sz="600" dirty="0">
                <a:latin typeface="Arial Narrow" charset="0"/>
                <a:ea typeface="Arial Narrow" charset="0"/>
                <a:cs typeface="Arial Narrow" charset="0"/>
              </a:rPr>
              <a:t> == SIGQUIT) finish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(); }</a:t>
            </a:r>
          </a:p>
          <a:p>
            <a:pPr>
              <a:lnSpc>
                <a:spcPts val="500"/>
              </a:lnSpc>
            </a:pP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void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finish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() {       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   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for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= 0;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 &lt; 20;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++)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   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if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pt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-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&gt;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processes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[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][0] != 0)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   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kill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((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pid_t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)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pt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-&gt;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processes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[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i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][0], SIGINT);       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    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if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msgctl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msgid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, IPC_RMID, NULL) == -1) {       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   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if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shmdt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((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void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*)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pt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) == -1) {       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   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else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if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shmctl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(</a:t>
            </a:r>
            <a:r>
              <a:rPr lang="mr-IN" sz="600" dirty="0" err="1">
                <a:latin typeface="Arial Narrow" charset="0"/>
                <a:ea typeface="Arial Narrow" charset="0"/>
                <a:cs typeface="Arial Narrow" charset="0"/>
              </a:rPr>
              <a:t>shmid</a:t>
            </a:r>
            <a:r>
              <a:rPr lang="mr-IN" sz="600" dirty="0">
                <a:latin typeface="Arial Narrow" charset="0"/>
                <a:ea typeface="Arial Narrow" charset="0"/>
                <a:cs typeface="Arial Narrow" charset="0"/>
              </a:rPr>
              <a:t>, IPC_RMID, NULL) == -1) 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    </a:t>
            </a:r>
            <a:r>
              <a:rPr lang="mr-IN" sz="600" dirty="0" err="1" smtClean="0">
                <a:latin typeface="Arial Narrow" charset="0"/>
                <a:ea typeface="Arial Narrow" charset="0"/>
                <a:cs typeface="Arial Narrow" charset="0"/>
              </a:rPr>
              <a:t>exit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(0);</a:t>
            </a:r>
            <a:r>
              <a:rPr lang="en-US" sz="600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mr-IN" sz="600" dirty="0" smtClean="0">
                <a:latin typeface="Arial Narrow" charset="0"/>
                <a:ea typeface="Arial Narrow" charset="0"/>
                <a:cs typeface="Arial Narrow" charset="0"/>
              </a:rPr>
              <a:t>}</a:t>
            </a: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is-IS" sz="600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ts val="500"/>
              </a:lnSpc>
            </a:pPr>
            <a:endParaRPr lang="en-US" sz="600" dirty="0" smtClean="0"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1547</Words>
  <Application>Microsoft Macintosh PowerPoint</Application>
  <PresentationFormat>On-screen Show (4:3)</PresentationFormat>
  <Paragraphs>365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Narrow</vt:lpstr>
      <vt:lpstr>Calibri</vt:lpstr>
      <vt:lpstr>Calibri Light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Parikh, Nihar</dc:creator>
  <cp:lastModifiedBy>Parikh, Nihar</cp:lastModifiedBy>
  <cp:revision>58</cp:revision>
  <cp:lastPrinted>2016-12-13T15:49:44Z</cp:lastPrinted>
  <dcterms:created xsi:type="dcterms:W3CDTF">2016-12-13T00:26:13Z</dcterms:created>
  <dcterms:modified xsi:type="dcterms:W3CDTF">2016-12-13T19:01:12Z</dcterms:modified>
</cp:coreProperties>
</file>