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667A-D9A1-476C-BD99-652A19FFBD4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D5F6-21E6-4037-9AAF-BD7557446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4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667A-D9A1-476C-BD99-652A19FFBD4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D5F6-21E6-4037-9AAF-BD7557446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1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667A-D9A1-476C-BD99-652A19FFBD4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D5F6-21E6-4037-9AAF-BD7557446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9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667A-D9A1-476C-BD99-652A19FFBD4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D5F6-21E6-4037-9AAF-BD7557446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667A-D9A1-476C-BD99-652A19FFBD4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D5F6-21E6-4037-9AAF-BD7557446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4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667A-D9A1-476C-BD99-652A19FFBD4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D5F6-21E6-4037-9AAF-BD7557446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7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667A-D9A1-476C-BD99-652A19FFBD4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D5F6-21E6-4037-9AAF-BD7557446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8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667A-D9A1-476C-BD99-652A19FFBD4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D5F6-21E6-4037-9AAF-BD7557446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8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667A-D9A1-476C-BD99-652A19FFBD4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D5F6-21E6-4037-9AAF-BD7557446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6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667A-D9A1-476C-BD99-652A19FFBD4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D5F6-21E6-4037-9AAF-BD7557446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0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667A-D9A1-476C-BD99-652A19FFBD4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D5F6-21E6-4037-9AAF-BD7557446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2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2667A-D9A1-476C-BD99-652A19FFBD4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5D5F6-21E6-4037-9AAF-BD7557446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3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32" b="94663" l="16245" r="9043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090" y="0"/>
            <a:ext cx="59118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91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</cp:revision>
  <dcterms:created xsi:type="dcterms:W3CDTF">2021-04-07T11:20:37Z</dcterms:created>
  <dcterms:modified xsi:type="dcterms:W3CDTF">2021-04-07T11:21:04Z</dcterms:modified>
</cp:coreProperties>
</file>