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1" r:id="rId3"/>
    <p:sldId id="258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3EAA7-5A73-4EF2-8789-154722340B45}" v="2" dt="2025-05-06T19:30:20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 Yadav" userId="6ea70182fcaac57e" providerId="LiveId" clId="{C463EAA7-5A73-4EF2-8789-154722340B45}"/>
    <pc:docChg chg="undo custSel addSld delSld modSld sldOrd">
      <pc:chgData name="Niha Yadav" userId="6ea70182fcaac57e" providerId="LiveId" clId="{C463EAA7-5A73-4EF2-8789-154722340B45}" dt="2025-05-06T20:21:15.531" v="294"/>
      <pc:docMkLst>
        <pc:docMk/>
      </pc:docMkLst>
      <pc:sldChg chg="del">
        <pc:chgData name="Niha Yadav" userId="6ea70182fcaac57e" providerId="LiveId" clId="{C463EAA7-5A73-4EF2-8789-154722340B45}" dt="2025-05-06T19:52:23.764" v="285" actId="2696"/>
        <pc:sldMkLst>
          <pc:docMk/>
          <pc:sldMk cId="1893006635" sldId="263"/>
        </pc:sldMkLst>
      </pc:sldChg>
      <pc:sldChg chg="addSp delSp modSp mod setBg">
        <pc:chgData name="Niha Yadav" userId="6ea70182fcaac57e" providerId="LiveId" clId="{C463EAA7-5A73-4EF2-8789-154722340B45}" dt="2025-05-06T19:53:02.832" v="290" actId="26606"/>
        <pc:sldMkLst>
          <pc:docMk/>
          <pc:sldMk cId="2057795054" sldId="264"/>
        </pc:sldMkLst>
        <pc:spChg chg="mod">
          <ac:chgData name="Niha Yadav" userId="6ea70182fcaac57e" providerId="LiveId" clId="{C463EAA7-5A73-4EF2-8789-154722340B45}" dt="2025-05-06T19:53:02.832" v="290" actId="26606"/>
          <ac:spMkLst>
            <pc:docMk/>
            <pc:sldMk cId="2057795054" sldId="264"/>
            <ac:spMk id="2" creationId="{8D134264-9A3E-8274-4E2F-9FFF20EDC679}"/>
          </ac:spMkLst>
        </pc:spChg>
        <pc:spChg chg="del mod">
          <ac:chgData name="Niha Yadav" userId="6ea70182fcaac57e" providerId="LiveId" clId="{C463EAA7-5A73-4EF2-8789-154722340B45}" dt="2025-05-06T03:15:08.868" v="2"/>
          <ac:spMkLst>
            <pc:docMk/>
            <pc:sldMk cId="2057795054" sldId="264"/>
            <ac:spMk id="5" creationId="{6D8D36D1-2BD3-33A7-CAAB-7D1587C96A4C}"/>
          </ac:spMkLst>
        </pc:spChg>
        <pc:spChg chg="del">
          <ac:chgData name="Niha Yadav" userId="6ea70182fcaac57e" providerId="LiveId" clId="{C463EAA7-5A73-4EF2-8789-154722340B45}" dt="2025-05-06T19:53:02.832" v="290" actId="26606"/>
          <ac:spMkLst>
            <pc:docMk/>
            <pc:sldMk cId="2057795054" sldId="264"/>
            <ac:spMk id="29" creationId="{B890BBB2-0A03-FB73-ABA2-2E858749B55B}"/>
          </ac:spMkLst>
        </pc:spChg>
        <pc:spChg chg="del">
          <ac:chgData name="Niha Yadav" userId="6ea70182fcaac57e" providerId="LiveId" clId="{C463EAA7-5A73-4EF2-8789-154722340B45}" dt="2025-05-06T19:53:02.832" v="290" actId="26606"/>
          <ac:spMkLst>
            <pc:docMk/>
            <pc:sldMk cId="2057795054" sldId="264"/>
            <ac:spMk id="31" creationId="{59321867-FB1B-AD40-7418-65ECEC9AA236}"/>
          </ac:spMkLst>
        </pc:spChg>
        <pc:picChg chg="add mod modCrop">
          <ac:chgData name="Niha Yadav" userId="6ea70182fcaac57e" providerId="LiveId" clId="{C463EAA7-5A73-4EF2-8789-154722340B45}" dt="2025-05-06T19:53:02.832" v="290" actId="26606"/>
          <ac:picMkLst>
            <pc:docMk/>
            <pc:sldMk cId="2057795054" sldId="264"/>
            <ac:picMk id="6" creationId="{60AFD4F0-7444-9518-4115-309E677B3967}"/>
          </ac:picMkLst>
        </pc:picChg>
      </pc:sldChg>
      <pc:sldChg chg="addSp delSp modSp add mod ord modClrScheme chgLayout">
        <pc:chgData name="Niha Yadav" userId="6ea70182fcaac57e" providerId="LiveId" clId="{C463EAA7-5A73-4EF2-8789-154722340B45}" dt="2025-05-06T20:21:15.531" v="294"/>
        <pc:sldMkLst>
          <pc:docMk/>
          <pc:sldMk cId="3866201125" sldId="265"/>
        </pc:sldMkLst>
        <pc:spChg chg="mod">
          <ac:chgData name="Niha Yadav" userId="6ea70182fcaac57e" providerId="LiveId" clId="{C463EAA7-5A73-4EF2-8789-154722340B45}" dt="2025-05-06T19:30:32.451" v="250" actId="26606"/>
          <ac:spMkLst>
            <pc:docMk/>
            <pc:sldMk cId="3866201125" sldId="265"/>
            <ac:spMk id="2" creationId="{EE30F4BD-FBB5-7DA2-DE05-11D3466951A2}"/>
          </ac:spMkLst>
        </pc:spChg>
        <pc:spChg chg="add mod">
          <ac:chgData name="Niha Yadav" userId="6ea70182fcaac57e" providerId="LiveId" clId="{C463EAA7-5A73-4EF2-8789-154722340B45}" dt="2025-05-06T19:30:32.451" v="250" actId="26606"/>
          <ac:spMkLst>
            <pc:docMk/>
            <pc:sldMk cId="3866201125" sldId="265"/>
            <ac:spMk id="4" creationId="{02D4B71E-B07E-0F08-567A-7442C1B2CBB5}"/>
          </ac:spMkLst>
        </pc:spChg>
        <pc:picChg chg="add mod">
          <ac:chgData name="Niha Yadav" userId="6ea70182fcaac57e" providerId="LiveId" clId="{C463EAA7-5A73-4EF2-8789-154722340B45}" dt="2025-05-06T19:30:32.451" v="250" actId="26606"/>
          <ac:picMkLst>
            <pc:docMk/>
            <pc:sldMk cId="3866201125" sldId="265"/>
            <ac:picMk id="5" creationId="{181F0424-D1F7-FF9F-AFDF-B0EED8D921E8}"/>
          </ac:picMkLst>
        </pc:picChg>
        <pc:picChg chg="del">
          <ac:chgData name="Niha Yadav" userId="6ea70182fcaac57e" providerId="LiveId" clId="{C463EAA7-5A73-4EF2-8789-154722340B45}" dt="2025-05-06T03:57:21.094" v="91" actId="478"/>
          <ac:picMkLst>
            <pc:docMk/>
            <pc:sldMk cId="3866201125" sldId="265"/>
            <ac:picMk id="7" creationId="{C55206F6-8049-7E69-E5BF-C6A51C366F12}"/>
          </ac:picMkLst>
        </pc:picChg>
      </pc:sldChg>
      <pc:sldChg chg="addSp delSp modSp add mod ord">
        <pc:chgData name="Niha Yadav" userId="6ea70182fcaac57e" providerId="LiveId" clId="{C463EAA7-5A73-4EF2-8789-154722340B45}" dt="2025-05-06T19:36:16.128" v="284" actId="20577"/>
        <pc:sldMkLst>
          <pc:docMk/>
          <pc:sldMk cId="2160085402" sldId="266"/>
        </pc:sldMkLst>
        <pc:spChg chg="mod">
          <ac:chgData name="Niha Yadav" userId="6ea70182fcaac57e" providerId="LiveId" clId="{C463EAA7-5A73-4EF2-8789-154722340B45}" dt="2025-05-06T19:36:16.128" v="284" actId="20577"/>
          <ac:spMkLst>
            <pc:docMk/>
            <pc:sldMk cId="2160085402" sldId="266"/>
            <ac:spMk id="2" creationId="{1D477AA4-0954-125E-A5AC-10D76E439AC4}"/>
          </ac:spMkLst>
        </pc:spChg>
        <pc:spChg chg="add del mod">
          <ac:chgData name="Niha Yadav" userId="6ea70182fcaac57e" providerId="LiveId" clId="{C463EAA7-5A73-4EF2-8789-154722340B45}" dt="2025-05-06T19:35:15.368" v="263" actId="22"/>
          <ac:spMkLst>
            <pc:docMk/>
            <pc:sldMk cId="2160085402" sldId="266"/>
            <ac:spMk id="4" creationId="{A9A3A3F0-B7A4-D352-0F95-79CA7946B26C}"/>
          </ac:spMkLst>
        </pc:spChg>
        <pc:picChg chg="del">
          <ac:chgData name="Niha Yadav" userId="6ea70182fcaac57e" providerId="LiveId" clId="{C463EAA7-5A73-4EF2-8789-154722340B45}" dt="2025-05-06T19:31:08.600" v="254" actId="478"/>
          <ac:picMkLst>
            <pc:docMk/>
            <pc:sldMk cId="2160085402" sldId="266"/>
            <ac:picMk id="6" creationId="{F5B959F5-50E5-935E-41FD-13AAFECAA925}"/>
          </ac:picMkLst>
        </pc:picChg>
        <pc:picChg chg="add mod ord">
          <ac:chgData name="Niha Yadav" userId="6ea70182fcaac57e" providerId="LiveId" clId="{C463EAA7-5A73-4EF2-8789-154722340B45}" dt="2025-05-06T19:35:54.686" v="269" actId="1076"/>
          <ac:picMkLst>
            <pc:docMk/>
            <pc:sldMk cId="2160085402" sldId="266"/>
            <ac:picMk id="7" creationId="{E9BCB82D-BDF8-1440-09BA-AA2DD8389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8246B-C234-5A73-FC23-556C4E932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C0DEA-A8CC-F028-C49B-99809168E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EEDA3-3306-F897-AE0A-8D0FFBB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C2016-1DFD-1CAD-263D-4DD50C0A2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4502-850C-8BBC-FD4F-45F5656D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D43D2-A198-2B1E-13DA-05049A39B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9BE18-653E-28A2-B0BC-5CB3165F5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4E4E-7960-4DF8-50F4-BB2B2B65A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2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0AEAA-BBAA-7746-7D00-6CE3BE231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AB39D-1E8C-16B3-03FE-0901C06EC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2556-065D-629C-6F84-5CABA811B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9122-B57D-3D8A-165E-6A2E90573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3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Niha </a:t>
            </a:r>
            <a:r>
              <a:rPr lang="en-US" dirty="0" err="1">
                <a:solidFill>
                  <a:srgbClr val="7CEBFF"/>
                </a:solidFill>
              </a:rPr>
              <a:t>yadav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Research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C8A77-C8A6-F67C-201C-E2540F99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427" y="1354444"/>
            <a:ext cx="11029615" cy="3678303"/>
          </a:xfrm>
        </p:spPr>
        <p:txBody>
          <a:bodyPr/>
          <a:lstStyle/>
          <a:p>
            <a:r>
              <a:rPr lang="en-US" dirty="0"/>
              <a:t>What are the future research trends in data mining research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Citation trends</a:t>
            </a:r>
          </a:p>
        </p:txBody>
      </p:sp>
      <p:pic>
        <p:nvPicPr>
          <p:cNvPr id="7" name="Content Placeholder 6" descr="A graph with blue lines&#10;&#10;AI-generated content may be incorrect.">
            <a:extLst>
              <a:ext uri="{FF2B5EF4-FFF2-40B4-BE49-F238E27FC236}">
                <a16:creationId xmlns:a16="http://schemas.microsoft.com/office/drawing/2014/main" id="{D8C690D4-7882-FA37-7253-FF344AB9B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" t="6692" r="340"/>
          <a:stretch>
            <a:fillRect/>
          </a:stretch>
        </p:blipFill>
        <p:spPr>
          <a:xfrm>
            <a:off x="2787504" y="1871001"/>
            <a:ext cx="7727338" cy="45579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FE565-A5D6-A7F5-A1A0-7D7C6527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77D429-8EA1-3112-B907-2D2300F6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AFCA5-911B-7CEE-420D-FA0AE382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9269B-2FD6-858F-8356-7C59094D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Most cited papers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65A626-875D-A433-43B4-DCD43DEA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053243"/>
              </p:ext>
            </p:extLst>
          </p:nvPr>
        </p:nvGraphicFramePr>
        <p:xfrm>
          <a:off x="447817" y="584775"/>
          <a:ext cx="1129086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30">
                  <a:extLst>
                    <a:ext uri="{9D8B030D-6E8A-4147-A177-3AD203B41FA5}">
                      <a16:colId xmlns:a16="http://schemas.microsoft.com/office/drawing/2014/main" val="1254638924"/>
                    </a:ext>
                  </a:extLst>
                </a:gridCol>
                <a:gridCol w="5645430">
                  <a:extLst>
                    <a:ext uri="{9D8B030D-6E8A-4147-A177-3AD203B41FA5}">
                      <a16:colId xmlns:a16="http://schemas.microsoft.com/office/drawing/2014/main" val="1481171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 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 Cited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6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server for cancer and gene 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7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Data augmentation for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1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 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0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perspectives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1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mining with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3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 data’s disparate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7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mining and machine learning models for cybersecurity intrusion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8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 server for automated enzyme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5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Data-driven approximation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1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Trajectory data mining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4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76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3C61A-AF2C-CE52-EFDF-2651D784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4264-9A3E-8274-4E2F-9FFF20E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Predicted </a:t>
            </a:r>
            <a:r>
              <a:rPr lang="en-US" err="1"/>
              <a:t>v.s</a:t>
            </a:r>
            <a:r>
              <a:rPr lang="en-US"/>
              <a:t>. actual citation counts</a:t>
            </a:r>
          </a:p>
        </p:txBody>
      </p:sp>
      <p:pic>
        <p:nvPicPr>
          <p:cNvPr id="6" name="Content Placeholder 5" descr="A graph with a red line&#10;&#10;AI-generated content may be incorrect.">
            <a:extLst>
              <a:ext uri="{FF2B5EF4-FFF2-40B4-BE49-F238E27FC236}">
                <a16:creationId xmlns:a16="http://schemas.microsoft.com/office/drawing/2014/main" id="{60AFD4F0-7444-9518-4115-309E677B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9698" y="2180496"/>
            <a:ext cx="5792602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79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E9B5F-8493-A0D0-E5E4-199863DE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F4BD-FBB5-7DA2-DE05-11D34669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future  trends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B71E-B07E-0F08-567A-7442C1B2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 Feature engineering or deep learning for hyperspectral image classification (HSI) </a:t>
            </a:r>
          </a:p>
          <a:p>
            <a:r>
              <a:rPr lang="en-US" dirty="0"/>
              <a:t>Used in remote sensing and image analysis</a:t>
            </a:r>
          </a:p>
        </p:txBody>
      </p:sp>
      <p:pic>
        <p:nvPicPr>
          <p:cNvPr id="5" name="Picture 4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181F0424-D1F7-FF9F-AFDF-B0EED8D9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39" y="2228003"/>
            <a:ext cx="4819348" cy="3633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620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A8B488-AD13-309D-BF0D-4AC8D324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6421AB4-FA30-6430-2197-5F587A3F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22A341-63EB-ACEA-4ECC-A4D5CA908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77AA4-0954-125E-A5AC-10D76E43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Predicted trend of </a:t>
            </a:r>
            <a:r>
              <a:rPr lang="en-US" dirty="0" err="1">
                <a:solidFill>
                  <a:srgbClr val="FFFEFF"/>
                </a:solidFill>
              </a:rPr>
              <a:t>hsi</a:t>
            </a:r>
            <a:r>
              <a:rPr lang="en-US" dirty="0">
                <a:solidFill>
                  <a:srgbClr val="FFFEFF"/>
                </a:solidFill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BCB82D-BDF8-1440-09BA-AA2DD8389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791" y="737705"/>
            <a:ext cx="7369966" cy="4176775"/>
          </a:xfrm>
        </p:spPr>
      </p:pic>
    </p:spTree>
    <p:extLst>
      <p:ext uri="{BB962C8B-B14F-4D97-AF65-F5344CB8AC3E}">
        <p14:creationId xmlns:p14="http://schemas.microsoft.com/office/powerpoint/2010/main" val="2160085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1087</TotalTime>
  <Words>122</Words>
  <Application>Microsoft Office PowerPoint</Application>
  <PresentationFormat>Widescreen</PresentationFormat>
  <Paragraphs>38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Final project</vt:lpstr>
      <vt:lpstr>Research topic</vt:lpstr>
      <vt:lpstr>Citation trends</vt:lpstr>
      <vt:lpstr>Most cited papers</vt:lpstr>
      <vt:lpstr>Predicted v.s. actual citation counts</vt:lpstr>
      <vt:lpstr>future  trends</vt:lpstr>
      <vt:lpstr>Predicted trend of hsi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 Yadav</dc:creator>
  <cp:lastModifiedBy>Niha Yadav</cp:lastModifiedBy>
  <cp:revision>1</cp:revision>
  <dcterms:created xsi:type="dcterms:W3CDTF">2025-05-06T02:14:12Z</dcterms:created>
  <dcterms:modified xsi:type="dcterms:W3CDTF">2025-05-06T20:21:26Z</dcterms:modified>
</cp:coreProperties>
</file>