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91" r:id="rId5"/>
    <p:sldId id="278" r:id="rId6"/>
    <p:sldId id="294" r:id="rId7"/>
    <p:sldId id="308" r:id="rId8"/>
    <p:sldId id="309" r:id="rId9"/>
    <p:sldId id="310" r:id="rId10"/>
    <p:sldId id="311" r:id="rId11"/>
    <p:sldId id="286" r:id="rId12"/>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5F5F5F"/>
    <a:srgbClr val="DDDDDD"/>
    <a:srgbClr val="FEFEFE"/>
    <a:srgbClr val="CC0000"/>
    <a:srgbClr val="000000"/>
    <a:srgbClr val="FFFFFF"/>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94647" autoAdjust="0"/>
  </p:normalViewPr>
  <p:slideViewPr>
    <p:cSldViewPr>
      <p:cViewPr varScale="1">
        <p:scale>
          <a:sx n="70" d="100"/>
          <a:sy n="70" d="100"/>
        </p:scale>
        <p:origin x="-135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gradFill rotWithShape="0">
          <a:gsLst>
            <a:gs pos="0">
              <a:schemeClr val="bg1"/>
            </a:gs>
            <a:gs pos="100000">
              <a:schemeClr val="bg1">
                <a:gamma/>
                <a:shade val="47451"/>
                <a:invGamma/>
              </a:schemeClr>
            </a:gs>
          </a:gsLst>
          <a:lin ang="5400000" scaled="1"/>
        </a:gradFill>
        <a:effectLst/>
      </p:bgPr>
    </p:bg>
    <p:spTree>
      <p:nvGrpSpPr>
        <p:cNvPr id="1" name=""/>
        <p:cNvGrpSpPr/>
        <p:nvPr/>
      </p:nvGrpSpPr>
      <p:grpSpPr>
        <a:xfrm>
          <a:off x="0" y="0"/>
          <a:ext cx="0" cy="0"/>
          <a:chOff x="0" y="0"/>
          <a:chExt cx="0" cy="0"/>
        </a:xfrm>
      </p:grpSpPr>
      <p:sp>
        <p:nvSpPr>
          <p:cNvPr id="3481" name="Freeform 409"/>
          <p:cNvSpPr>
            <a:spLocks/>
          </p:cNvSpPr>
          <p:nvPr/>
        </p:nvSpPr>
        <p:spPr bwMode="hidden">
          <a:xfrm>
            <a:off x="0" y="1981200"/>
            <a:ext cx="4257675" cy="2068513"/>
          </a:xfrm>
          <a:custGeom>
            <a:avLst/>
            <a:gdLst>
              <a:gd name="T0" fmla="*/ 0 w 2682"/>
              <a:gd name="T1" fmla="*/ 0 h 1303"/>
              <a:gd name="T2" fmla="*/ 1109 w 2682"/>
              <a:gd name="T3" fmla="*/ 196 h 1303"/>
              <a:gd name="T4" fmla="*/ 2006 w 2682"/>
              <a:gd name="T5" fmla="*/ 975 h 1303"/>
              <a:gd name="T6" fmla="*/ 2666 w 2682"/>
              <a:gd name="T7" fmla="*/ 1296 h 1303"/>
              <a:gd name="T8" fmla="*/ 1911 w 2682"/>
              <a:gd name="T9" fmla="*/ 1015 h 1303"/>
              <a:gd name="T10" fmla="*/ 1111 w 2682"/>
              <a:gd name="T11" fmla="*/ 460 h 1303"/>
              <a:gd name="T12" fmla="*/ 9 w 2682"/>
              <a:gd name="T13" fmla="*/ 446 h 1303"/>
            </a:gdLst>
            <a:ahLst/>
            <a:cxnLst>
              <a:cxn ang="0">
                <a:pos x="T0" y="T1"/>
              </a:cxn>
              <a:cxn ang="0">
                <a:pos x="T2" y="T3"/>
              </a:cxn>
              <a:cxn ang="0">
                <a:pos x="T4" y="T5"/>
              </a:cxn>
              <a:cxn ang="0">
                <a:pos x="T6" y="T7"/>
              </a:cxn>
              <a:cxn ang="0">
                <a:pos x="T8" y="T9"/>
              </a:cxn>
              <a:cxn ang="0">
                <a:pos x="T10" y="T11"/>
              </a:cxn>
              <a:cxn ang="0">
                <a:pos x="T12" y="T13"/>
              </a:cxn>
            </a:cxnLst>
            <a:rect l="0" t="0" r="r" b="b"/>
            <a:pathLst>
              <a:path w="2682" h="1303">
                <a:moveTo>
                  <a:pt x="0" y="0"/>
                </a:moveTo>
                <a:cubicBezTo>
                  <a:pt x="185" y="34"/>
                  <a:pt x="775" y="34"/>
                  <a:pt x="1109" y="196"/>
                </a:cubicBezTo>
                <a:cubicBezTo>
                  <a:pt x="1443" y="358"/>
                  <a:pt x="1747" y="792"/>
                  <a:pt x="2006" y="975"/>
                </a:cubicBezTo>
                <a:cubicBezTo>
                  <a:pt x="2265" y="1158"/>
                  <a:pt x="2682" y="1289"/>
                  <a:pt x="2666" y="1296"/>
                </a:cubicBezTo>
                <a:cubicBezTo>
                  <a:pt x="2650" y="1303"/>
                  <a:pt x="2170" y="1154"/>
                  <a:pt x="1911" y="1015"/>
                </a:cubicBezTo>
                <a:cubicBezTo>
                  <a:pt x="1652" y="876"/>
                  <a:pt x="1428" y="555"/>
                  <a:pt x="1111" y="460"/>
                </a:cubicBezTo>
                <a:cubicBezTo>
                  <a:pt x="794" y="365"/>
                  <a:pt x="238" y="449"/>
                  <a:pt x="9" y="446"/>
                </a:cubicBezTo>
              </a:path>
            </a:pathLst>
          </a:custGeom>
          <a:gradFill rotWithShape="1">
            <a:gsLst>
              <a:gs pos="0">
                <a:srgbClr val="FFFFFF">
                  <a:alpha val="14000"/>
                </a:srgbClr>
              </a:gs>
              <a:gs pos="100000">
                <a:srgbClr val="FFFFFF">
                  <a:gamma/>
                  <a:shade val="79216"/>
                  <a:invGamma/>
                  <a:alpha val="6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75" name="Freeform 403"/>
          <p:cNvSpPr>
            <a:spLocks/>
          </p:cNvSpPr>
          <p:nvPr/>
        </p:nvSpPr>
        <p:spPr bwMode="hidden">
          <a:xfrm>
            <a:off x="-11113" y="0"/>
            <a:ext cx="5145088" cy="4338638"/>
          </a:xfrm>
          <a:custGeom>
            <a:avLst/>
            <a:gdLst>
              <a:gd name="T0" fmla="*/ 7 w 3241"/>
              <a:gd name="T1" fmla="*/ 0 h 2733"/>
              <a:gd name="T2" fmla="*/ 1552 w 3241"/>
              <a:gd name="T3" fmla="*/ 847 h 2733"/>
              <a:gd name="T4" fmla="*/ 2365 w 3241"/>
              <a:gd name="T5" fmla="*/ 2148 h 2733"/>
              <a:gd name="T6" fmla="*/ 3098 w 3241"/>
              <a:gd name="T7" fmla="*/ 2664 h 2733"/>
              <a:gd name="T8" fmla="*/ 2197 w 3241"/>
              <a:gd name="T9" fmla="*/ 2247 h 2733"/>
              <a:gd name="T10" fmla="*/ 1274 w 3241"/>
              <a:gd name="T11" fmla="*/ 1288 h 2733"/>
              <a:gd name="T12" fmla="*/ 0 w 3241"/>
              <a:gd name="T13" fmla="*/ 901 h 2733"/>
            </a:gdLst>
            <a:ahLst/>
            <a:cxnLst>
              <a:cxn ang="0">
                <a:pos x="T0" y="T1"/>
              </a:cxn>
              <a:cxn ang="0">
                <a:pos x="T2" y="T3"/>
              </a:cxn>
              <a:cxn ang="0">
                <a:pos x="T4" y="T5"/>
              </a:cxn>
              <a:cxn ang="0">
                <a:pos x="T6" y="T7"/>
              </a:cxn>
              <a:cxn ang="0">
                <a:pos x="T8" y="T9"/>
              </a:cxn>
              <a:cxn ang="0">
                <a:pos x="T10" y="T11"/>
              </a:cxn>
              <a:cxn ang="0">
                <a:pos x="T12" y="T13"/>
              </a:cxn>
            </a:cxnLst>
            <a:rect l="0" t="0" r="r" b="b"/>
            <a:pathLst>
              <a:path w="3241" h="2733">
                <a:moveTo>
                  <a:pt x="7" y="0"/>
                </a:moveTo>
                <a:cubicBezTo>
                  <a:pt x="265" y="141"/>
                  <a:pt x="1159" y="489"/>
                  <a:pt x="1552" y="847"/>
                </a:cubicBezTo>
                <a:cubicBezTo>
                  <a:pt x="1945" y="1205"/>
                  <a:pt x="2107" y="1845"/>
                  <a:pt x="2365" y="2148"/>
                </a:cubicBezTo>
                <a:cubicBezTo>
                  <a:pt x="2623" y="2451"/>
                  <a:pt x="3126" y="2648"/>
                  <a:pt x="3098" y="2664"/>
                </a:cubicBezTo>
                <a:cubicBezTo>
                  <a:pt x="3241" y="2733"/>
                  <a:pt x="2487" y="2487"/>
                  <a:pt x="2197" y="2247"/>
                </a:cubicBezTo>
                <a:cubicBezTo>
                  <a:pt x="1893" y="2018"/>
                  <a:pt x="1640" y="1512"/>
                  <a:pt x="1274" y="1288"/>
                </a:cubicBezTo>
                <a:cubicBezTo>
                  <a:pt x="927" y="1034"/>
                  <a:pt x="265" y="982"/>
                  <a:pt x="0" y="901"/>
                </a:cubicBezTo>
              </a:path>
            </a:pathLst>
          </a:custGeom>
          <a:gradFill rotWithShape="1">
            <a:gsLst>
              <a:gs pos="0">
                <a:srgbClr val="FFFFFF">
                  <a:alpha val="21001"/>
                </a:srgbClr>
              </a:gs>
              <a:gs pos="100000">
                <a:srgbClr val="FFFFFF">
                  <a:gamma/>
                  <a:shade val="79216"/>
                  <a:invGamma/>
                  <a:alpha val="6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76" name="Freeform 404"/>
          <p:cNvSpPr>
            <a:spLocks/>
          </p:cNvSpPr>
          <p:nvPr/>
        </p:nvSpPr>
        <p:spPr bwMode="hidden">
          <a:xfrm>
            <a:off x="3581400" y="0"/>
            <a:ext cx="2522538" cy="4613275"/>
          </a:xfrm>
          <a:custGeom>
            <a:avLst/>
            <a:gdLst>
              <a:gd name="T0" fmla="*/ 0 w 1589"/>
              <a:gd name="T1" fmla="*/ 12 h 2906"/>
              <a:gd name="T2" fmla="*/ 959 w 1589"/>
              <a:gd name="T3" fmla="*/ 1027 h 2906"/>
              <a:gd name="T4" fmla="*/ 1153 w 1589"/>
              <a:gd name="T5" fmla="*/ 2216 h 2906"/>
              <a:gd name="T6" fmla="*/ 1589 w 1589"/>
              <a:gd name="T7" fmla="*/ 2905 h 2906"/>
              <a:gd name="T8" fmla="*/ 1302 w 1589"/>
              <a:gd name="T9" fmla="*/ 2209 h 2906"/>
              <a:gd name="T10" fmla="*/ 1399 w 1589"/>
              <a:gd name="T11" fmla="*/ 994 h 2906"/>
              <a:gd name="T12" fmla="*/ 876 w 1589"/>
              <a:gd name="T13" fmla="*/ 0 h 2906"/>
            </a:gdLst>
            <a:ahLst/>
            <a:cxnLst>
              <a:cxn ang="0">
                <a:pos x="T0" y="T1"/>
              </a:cxn>
              <a:cxn ang="0">
                <a:pos x="T2" y="T3"/>
              </a:cxn>
              <a:cxn ang="0">
                <a:pos x="T4" y="T5"/>
              </a:cxn>
              <a:cxn ang="0">
                <a:pos x="T6" y="T7"/>
              </a:cxn>
              <a:cxn ang="0">
                <a:pos x="T8" y="T9"/>
              </a:cxn>
              <a:cxn ang="0">
                <a:pos x="T10" y="T11"/>
              </a:cxn>
              <a:cxn ang="0">
                <a:pos x="T12" y="T13"/>
              </a:cxn>
            </a:cxnLst>
            <a:rect l="0" t="0" r="r" b="b"/>
            <a:pathLst>
              <a:path w="1589" h="2906">
                <a:moveTo>
                  <a:pt x="0" y="12"/>
                </a:moveTo>
                <a:cubicBezTo>
                  <a:pt x="160" y="181"/>
                  <a:pt x="767" y="660"/>
                  <a:pt x="959" y="1027"/>
                </a:cubicBezTo>
                <a:cubicBezTo>
                  <a:pt x="1151" y="1394"/>
                  <a:pt x="1048" y="1903"/>
                  <a:pt x="1153" y="2216"/>
                </a:cubicBezTo>
                <a:cubicBezTo>
                  <a:pt x="1258" y="2529"/>
                  <a:pt x="1564" y="2906"/>
                  <a:pt x="1589" y="2905"/>
                </a:cubicBezTo>
                <a:cubicBezTo>
                  <a:pt x="1554" y="2859"/>
                  <a:pt x="1334" y="2527"/>
                  <a:pt x="1302" y="2209"/>
                </a:cubicBezTo>
                <a:cubicBezTo>
                  <a:pt x="1270" y="1891"/>
                  <a:pt x="1470" y="1362"/>
                  <a:pt x="1399" y="994"/>
                </a:cubicBezTo>
                <a:cubicBezTo>
                  <a:pt x="1328" y="626"/>
                  <a:pt x="985" y="207"/>
                  <a:pt x="876" y="0"/>
                </a:cubicBezTo>
              </a:path>
            </a:pathLst>
          </a:custGeom>
          <a:gradFill rotWithShape="1">
            <a:gsLst>
              <a:gs pos="0">
                <a:srgbClr val="FFFFFF">
                  <a:alpha val="14000"/>
                </a:srgbClr>
              </a:gs>
              <a:gs pos="100000">
                <a:srgbClr val="FFFFFF">
                  <a:gamma/>
                  <a:shade val="79216"/>
                  <a:invGamma/>
                  <a:alpha val="6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77" name="Freeform 405"/>
          <p:cNvSpPr>
            <a:spLocks/>
          </p:cNvSpPr>
          <p:nvPr/>
        </p:nvSpPr>
        <p:spPr bwMode="hidden">
          <a:xfrm>
            <a:off x="6294438" y="1366838"/>
            <a:ext cx="2849562" cy="3324225"/>
          </a:xfrm>
          <a:custGeom>
            <a:avLst/>
            <a:gdLst>
              <a:gd name="T0" fmla="*/ 1788 w 1795"/>
              <a:gd name="T1" fmla="*/ 0 h 2094"/>
              <a:gd name="T2" fmla="*/ 1795 w 1795"/>
              <a:gd name="T3" fmla="*/ 1185 h 2094"/>
              <a:gd name="T4" fmla="*/ 453 w 1795"/>
              <a:gd name="T5" fmla="*/ 1409 h 2094"/>
              <a:gd name="T6" fmla="*/ 13 w 1795"/>
              <a:gd name="T7" fmla="*/ 2080 h 2094"/>
              <a:gd name="T8" fmla="*/ 501 w 1795"/>
              <a:gd name="T9" fmla="*/ 1145 h 2094"/>
              <a:gd name="T10" fmla="*/ 1781 w 1795"/>
              <a:gd name="T11" fmla="*/ 13 h 2094"/>
            </a:gdLst>
            <a:ahLst/>
            <a:cxnLst>
              <a:cxn ang="0">
                <a:pos x="T0" y="T1"/>
              </a:cxn>
              <a:cxn ang="0">
                <a:pos x="T2" y="T3"/>
              </a:cxn>
              <a:cxn ang="0">
                <a:pos x="T4" y="T5"/>
              </a:cxn>
              <a:cxn ang="0">
                <a:pos x="T6" y="T7"/>
              </a:cxn>
              <a:cxn ang="0">
                <a:pos x="T8" y="T9"/>
              </a:cxn>
              <a:cxn ang="0">
                <a:pos x="T10" y="T11"/>
              </a:cxn>
            </a:cxnLst>
            <a:rect l="0" t="0" r="r" b="b"/>
            <a:pathLst>
              <a:path w="1795" h="2094">
                <a:moveTo>
                  <a:pt x="1788" y="0"/>
                </a:moveTo>
                <a:lnTo>
                  <a:pt x="1795" y="1185"/>
                </a:lnTo>
                <a:cubicBezTo>
                  <a:pt x="1504" y="1538"/>
                  <a:pt x="746" y="1250"/>
                  <a:pt x="453" y="1409"/>
                </a:cubicBezTo>
                <a:cubicBezTo>
                  <a:pt x="156" y="1558"/>
                  <a:pt x="13" y="2094"/>
                  <a:pt x="13" y="2080"/>
                </a:cubicBezTo>
                <a:cubicBezTo>
                  <a:pt x="13" y="2066"/>
                  <a:pt x="0" y="1389"/>
                  <a:pt x="501" y="1145"/>
                </a:cubicBezTo>
                <a:cubicBezTo>
                  <a:pt x="1002" y="901"/>
                  <a:pt x="1619" y="860"/>
                  <a:pt x="1781" y="13"/>
                </a:cubicBezTo>
              </a:path>
            </a:pathLst>
          </a:custGeom>
          <a:gradFill rotWithShape="1">
            <a:gsLst>
              <a:gs pos="0">
                <a:srgbClr val="FFFFFF">
                  <a:alpha val="14000"/>
                </a:srgbClr>
              </a:gs>
              <a:gs pos="100000">
                <a:srgbClr val="FFFFFF">
                  <a:gamma/>
                  <a:shade val="79216"/>
                  <a:invGamma/>
                  <a:alpha val="6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3479" name="Freeform 407"/>
          <p:cNvSpPr>
            <a:spLocks/>
          </p:cNvSpPr>
          <p:nvPr/>
        </p:nvSpPr>
        <p:spPr bwMode="hidden">
          <a:xfrm>
            <a:off x="5562600" y="-22225"/>
            <a:ext cx="3290888" cy="4702175"/>
          </a:xfrm>
          <a:custGeom>
            <a:avLst/>
            <a:gdLst>
              <a:gd name="T0" fmla="*/ 0 w 2073"/>
              <a:gd name="T1" fmla="*/ 8 h 2962"/>
              <a:gd name="T2" fmla="*/ 392 w 2073"/>
              <a:gd name="T3" fmla="*/ 997 h 2962"/>
              <a:gd name="T4" fmla="*/ 203 w 2073"/>
              <a:gd name="T5" fmla="*/ 2149 h 2962"/>
              <a:gd name="T6" fmla="*/ 399 w 2073"/>
              <a:gd name="T7" fmla="*/ 2955 h 2962"/>
              <a:gd name="T8" fmla="*/ 514 w 2073"/>
              <a:gd name="T9" fmla="*/ 2108 h 2962"/>
              <a:gd name="T10" fmla="*/ 1273 w 2073"/>
              <a:gd name="T11" fmla="*/ 1410 h 2962"/>
              <a:gd name="T12" fmla="*/ 1883 w 2073"/>
              <a:gd name="T13" fmla="*/ 739 h 2962"/>
              <a:gd name="T14" fmla="*/ 2073 w 2073"/>
              <a:gd name="T15" fmla="*/ 0 h 29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3" h="2962">
                <a:moveTo>
                  <a:pt x="0" y="8"/>
                </a:moveTo>
                <a:cubicBezTo>
                  <a:pt x="65" y="173"/>
                  <a:pt x="358" y="640"/>
                  <a:pt x="392" y="997"/>
                </a:cubicBezTo>
                <a:cubicBezTo>
                  <a:pt x="426" y="1354"/>
                  <a:pt x="202" y="1823"/>
                  <a:pt x="203" y="2149"/>
                </a:cubicBezTo>
                <a:cubicBezTo>
                  <a:pt x="204" y="2475"/>
                  <a:pt x="347" y="2962"/>
                  <a:pt x="399" y="2955"/>
                </a:cubicBezTo>
                <a:cubicBezTo>
                  <a:pt x="399" y="2962"/>
                  <a:pt x="389" y="2371"/>
                  <a:pt x="514" y="2108"/>
                </a:cubicBezTo>
                <a:cubicBezTo>
                  <a:pt x="660" y="1851"/>
                  <a:pt x="901" y="1728"/>
                  <a:pt x="1273" y="1410"/>
                </a:cubicBezTo>
                <a:cubicBezTo>
                  <a:pt x="1645" y="1092"/>
                  <a:pt x="1750" y="974"/>
                  <a:pt x="1883" y="739"/>
                </a:cubicBezTo>
                <a:cubicBezTo>
                  <a:pt x="2016" y="504"/>
                  <a:pt x="2034" y="154"/>
                  <a:pt x="2073" y="0"/>
                </a:cubicBezTo>
              </a:path>
            </a:pathLst>
          </a:custGeom>
          <a:gradFill rotWithShape="1">
            <a:gsLst>
              <a:gs pos="0">
                <a:srgbClr val="FFFFFF">
                  <a:alpha val="17000"/>
                </a:srgbClr>
              </a:gs>
              <a:gs pos="100000">
                <a:srgbClr val="FFFFFF">
                  <a:gamma/>
                  <a:shade val="79216"/>
                  <a:invGamma/>
                  <a:alpha val="6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pic>
        <p:nvPicPr>
          <p:cNvPr id="3460" name="Picture 388" descr="02"/>
          <p:cNvPicPr>
            <a:picLocks noChangeAspect="1" noChangeArrowheads="1"/>
          </p:cNvPicPr>
          <p:nvPr/>
        </p:nvPicPr>
        <p:blipFill>
          <a:blip r:embed="rId2">
            <a:extLst>
              <a:ext uri="{28A0092B-C50C-407E-A947-70E740481C1C}">
                <a14:useLocalDpi xmlns:a14="http://schemas.microsoft.com/office/drawing/2010/main" val="0"/>
              </a:ext>
            </a:extLst>
          </a:blip>
          <a:srcRect t="12790"/>
          <a:stretch>
            <a:fillRect/>
          </a:stretch>
        </p:blipFill>
        <p:spPr bwMode="gray">
          <a:xfrm>
            <a:off x="0" y="2971800"/>
            <a:ext cx="9144000" cy="3886200"/>
          </a:xfrm>
          <a:prstGeom prst="rect">
            <a:avLst/>
          </a:prstGeom>
          <a:noFill/>
          <a:extLst>
            <a:ext uri="{909E8E84-426E-40DD-AFC4-6F175D3DCCD1}">
              <a14:hiddenFill xmlns:a14="http://schemas.microsoft.com/office/drawing/2010/main">
                <a:solidFill>
                  <a:srgbClr val="FFFFFF"/>
                </a:solidFill>
              </a14:hiddenFill>
            </a:ext>
          </a:extLst>
        </p:spPr>
      </p:pic>
      <p:sp>
        <p:nvSpPr>
          <p:cNvPr id="3321" name="Rectangle 249"/>
          <p:cNvSpPr>
            <a:spLocks noGrp="1" noChangeArrowheads="1"/>
          </p:cNvSpPr>
          <p:nvPr>
            <p:ph type="ctrTitle" sz="quarter"/>
          </p:nvPr>
        </p:nvSpPr>
        <p:spPr bwMode="gray">
          <a:xfrm>
            <a:off x="561975" y="434975"/>
            <a:ext cx="7772400" cy="1470025"/>
          </a:xfrm>
          <a:effectLst>
            <a:outerShdw dist="35921" dir="2700000" algn="ctr" rotWithShape="0">
              <a:schemeClr val="bg2">
                <a:alpha val="10001"/>
              </a:schemeClr>
            </a:outerShdw>
          </a:effectLst>
        </p:spPr>
        <p:txBody>
          <a:bodyPr/>
          <a:lstStyle>
            <a:lvl1pPr>
              <a:defRPr sz="6900">
                <a:solidFill>
                  <a:schemeClr val="tx1"/>
                </a:solidFill>
                <a:effectLst/>
              </a:defRPr>
            </a:lvl1pPr>
          </a:lstStyle>
          <a:p>
            <a:pPr lvl="0"/>
            <a:r>
              <a:rPr lang="en-US" noProof="0" smtClean="0"/>
              <a:t>Click to edit Master title style</a:t>
            </a:r>
          </a:p>
        </p:txBody>
      </p:sp>
      <p:sp>
        <p:nvSpPr>
          <p:cNvPr id="3322" name="Rectangle 250"/>
          <p:cNvSpPr>
            <a:spLocks noGrp="1" noChangeArrowheads="1"/>
          </p:cNvSpPr>
          <p:nvPr>
            <p:ph type="subTitle" sz="quarter" idx="1"/>
          </p:nvPr>
        </p:nvSpPr>
        <p:spPr bwMode="gray">
          <a:xfrm>
            <a:off x="609600" y="2286000"/>
            <a:ext cx="6400800" cy="533400"/>
          </a:xfrm>
          <a:effectLst>
            <a:outerShdw dist="17961" dir="2700000" algn="ctr" rotWithShape="0">
              <a:schemeClr val="bg2"/>
            </a:outerShdw>
          </a:effectLst>
        </p:spPr>
        <p:txBody>
          <a:bodyPr/>
          <a:lstStyle>
            <a:lvl1pPr marL="0" indent="0">
              <a:buFont typeface="Arial" charset="0"/>
              <a:buNone/>
              <a:defRPr sz="2000"/>
            </a:lvl1pPr>
          </a:lstStyle>
          <a:p>
            <a:pPr lvl="0"/>
            <a:r>
              <a:rPr lang="en-US" noProof="0" smtClean="0"/>
              <a:t>Click to edit Master subtitle style</a:t>
            </a:r>
          </a:p>
        </p:txBody>
      </p:sp>
      <p:pic>
        <p:nvPicPr>
          <p:cNvPr id="3463" name="Picture 391" descr="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54063" y="2971800"/>
            <a:ext cx="2827337" cy="3886200"/>
          </a:xfrm>
          <a:prstGeom prst="rect">
            <a:avLst/>
          </a:prstGeom>
          <a:noFill/>
          <a:extLst>
            <a:ext uri="{909E8E84-426E-40DD-AFC4-6F175D3DCCD1}">
              <a14:hiddenFill xmlns:a14="http://schemas.microsoft.com/office/drawing/2010/main">
                <a:solidFill>
                  <a:srgbClr val="FFFFFF"/>
                </a:solidFill>
              </a14:hiddenFill>
            </a:ext>
          </a:extLst>
        </p:spPr>
      </p:pic>
      <p:sp>
        <p:nvSpPr>
          <p:cNvPr id="3076" name="Rectangle 4"/>
          <p:cNvSpPr>
            <a:spLocks noGrp="1" noChangeArrowheads="1"/>
          </p:cNvSpPr>
          <p:nvPr>
            <p:ph type="dt" sz="half" idx="2"/>
          </p:nvPr>
        </p:nvSpPr>
        <p:spPr bwMode="gray">
          <a:xfrm>
            <a:off x="2590800" y="6477000"/>
            <a:ext cx="2133600" cy="244475"/>
          </a:xfrm>
        </p:spPr>
        <p:txBody>
          <a:bodyPr/>
          <a:lstStyle>
            <a:lvl1pPr>
              <a:defRPr sz="1000">
                <a:solidFill>
                  <a:srgbClr val="FFFFFF"/>
                </a:solidFill>
              </a:defRPr>
            </a:lvl1pPr>
          </a:lstStyle>
          <a:p>
            <a:endParaRPr lang="en-US"/>
          </a:p>
        </p:txBody>
      </p:sp>
      <p:sp>
        <p:nvSpPr>
          <p:cNvPr id="3077" name="Rectangle 5"/>
          <p:cNvSpPr>
            <a:spLocks noGrp="1" noChangeArrowheads="1"/>
          </p:cNvSpPr>
          <p:nvPr>
            <p:ph type="ftr" sz="quarter" idx="3"/>
          </p:nvPr>
        </p:nvSpPr>
        <p:spPr bwMode="gray">
          <a:xfrm>
            <a:off x="228600" y="6461125"/>
            <a:ext cx="1524000" cy="244475"/>
          </a:xfrm>
        </p:spPr>
        <p:txBody>
          <a:bodyPr/>
          <a:lstStyle>
            <a:lvl1pPr>
              <a:defRPr sz="1000">
                <a:solidFill>
                  <a:srgbClr val="FFFFFF"/>
                </a:solidFill>
              </a:defRPr>
            </a:lvl1pPr>
          </a:lstStyle>
          <a:p>
            <a:endParaRPr lang="id-ID"/>
          </a:p>
        </p:txBody>
      </p:sp>
      <p:sp>
        <p:nvSpPr>
          <p:cNvPr id="3078" name="Rectangle 6"/>
          <p:cNvSpPr>
            <a:spLocks noGrp="1" noChangeArrowheads="1"/>
          </p:cNvSpPr>
          <p:nvPr>
            <p:ph type="sldNum" sz="quarter" idx="4"/>
          </p:nvPr>
        </p:nvSpPr>
        <p:spPr bwMode="gray">
          <a:xfrm>
            <a:off x="1905000" y="6477000"/>
            <a:ext cx="533400" cy="244475"/>
          </a:xfrm>
        </p:spPr>
        <p:txBody>
          <a:bodyPr/>
          <a:lstStyle>
            <a:lvl1pPr algn="ctr">
              <a:defRPr sz="1000">
                <a:solidFill>
                  <a:srgbClr val="FFFFFF"/>
                </a:solidFill>
              </a:defRPr>
            </a:lvl1pPr>
          </a:lstStyle>
          <a:p>
            <a:fld id="{63D7DA2A-9BED-46B0-865A-086BD1D3702A}" type="slidenum">
              <a:rPr lang="en-US"/>
              <a:pPr/>
              <a:t>‹#›</a:t>
            </a:fld>
            <a:endParaRPr lang="en-US"/>
          </a:p>
        </p:txBody>
      </p:sp>
      <p:sp>
        <p:nvSpPr>
          <p:cNvPr id="3334" name="Text Box 262"/>
          <p:cNvSpPr txBox="1">
            <a:spLocks noChangeArrowheads="1"/>
          </p:cNvSpPr>
          <p:nvPr/>
        </p:nvSpPr>
        <p:spPr bwMode="gray">
          <a:xfrm>
            <a:off x="7315200" y="136525"/>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000">
                <a:solidFill>
                  <a:srgbClr val="FFFFFF"/>
                </a:solidFill>
                <a:latin typeface="Verdana" pitchFamily="34" charset="0"/>
              </a:rPr>
              <a:t>LOGO</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EF57B832-1D9E-4879-B54A-C5990DF38EE5}" type="slidenum">
              <a:rPr lang="en-US"/>
              <a:pPr/>
              <a:t>‹#›</a:t>
            </a:fld>
            <a:endParaRPr lang="en-US"/>
          </a:p>
        </p:txBody>
      </p:sp>
    </p:spTree>
    <p:extLst>
      <p:ext uri="{BB962C8B-B14F-4D97-AF65-F5344CB8AC3E}">
        <p14:creationId xmlns:p14="http://schemas.microsoft.com/office/powerpoint/2010/main" val="201795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096000"/>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1524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50E52002-A805-4068-8F46-190B1BFB8F21}" type="slidenum">
              <a:rPr lang="en-US"/>
              <a:pPr/>
              <a:t>‹#›</a:t>
            </a:fld>
            <a:endParaRPr lang="en-US"/>
          </a:p>
        </p:txBody>
      </p:sp>
    </p:spTree>
    <p:extLst>
      <p:ext uri="{BB962C8B-B14F-4D97-AF65-F5344CB8AC3E}">
        <p14:creationId xmlns:p14="http://schemas.microsoft.com/office/powerpoint/2010/main" val="25215627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772400" cy="1143000"/>
          </a:xfrm>
        </p:spPr>
        <p:txBody>
          <a:bodyPr/>
          <a:lstStyle/>
          <a:p>
            <a:r>
              <a:rPr lang="en-US" smtClean="0"/>
              <a:t>Click to edit Master title style</a:t>
            </a:r>
            <a:endParaRPr lang="id-ID"/>
          </a:p>
        </p:txBody>
      </p:sp>
      <p:sp>
        <p:nvSpPr>
          <p:cNvPr id="3" name="Chart Placeholder 2"/>
          <p:cNvSpPr>
            <a:spLocks noGrp="1"/>
          </p:cNvSpPr>
          <p:nvPr>
            <p:ph type="chart" idx="1"/>
          </p:nvPr>
        </p:nvSpPr>
        <p:spPr>
          <a:xfrm>
            <a:off x="457200" y="1524000"/>
            <a:ext cx="8229600" cy="4724400"/>
          </a:xfrm>
        </p:spPr>
        <p:txBody>
          <a:bodyPr/>
          <a:lstStyle/>
          <a:p>
            <a:r>
              <a:rPr lang="en-US" smtClean="0"/>
              <a:t>Click icon to add chart</a:t>
            </a:r>
            <a:endParaRPr lang="id-ID"/>
          </a:p>
        </p:txBody>
      </p:sp>
      <p:sp>
        <p:nvSpPr>
          <p:cNvPr id="4" name="Date Placeholder 3"/>
          <p:cNvSpPr>
            <a:spLocks noGrp="1"/>
          </p:cNvSpPr>
          <p:nvPr>
            <p:ph type="dt" sz="half" idx="10"/>
          </p:nvPr>
        </p:nvSpPr>
        <p:spPr>
          <a:xfrm>
            <a:off x="2362200" y="645795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457200" y="6461125"/>
            <a:ext cx="1752600" cy="244475"/>
          </a:xfrm>
        </p:spPr>
        <p:txBody>
          <a:bodyPr/>
          <a:lstStyle>
            <a:lvl1pPr>
              <a:defRPr/>
            </a:lvl1pPr>
          </a:lstStyle>
          <a:p>
            <a:endParaRPr lang="id-ID"/>
          </a:p>
        </p:txBody>
      </p:sp>
      <p:sp>
        <p:nvSpPr>
          <p:cNvPr id="6" name="Slide Number Placeholder 5"/>
          <p:cNvSpPr>
            <a:spLocks noGrp="1"/>
          </p:cNvSpPr>
          <p:nvPr>
            <p:ph type="sldNum" sz="quarter" idx="12"/>
          </p:nvPr>
        </p:nvSpPr>
        <p:spPr>
          <a:xfrm>
            <a:off x="4648200" y="6477000"/>
            <a:ext cx="1371600" cy="228600"/>
          </a:xfrm>
        </p:spPr>
        <p:txBody>
          <a:bodyPr/>
          <a:lstStyle>
            <a:lvl1pPr>
              <a:defRPr/>
            </a:lvl1pPr>
          </a:lstStyle>
          <a:p>
            <a:fld id="{77369F2C-6920-4BD3-B7A1-689277BB2A99}" type="slidenum">
              <a:rPr lang="en-US"/>
              <a:pPr/>
              <a:t>‹#›</a:t>
            </a:fld>
            <a:endParaRPr lang="en-US"/>
          </a:p>
        </p:txBody>
      </p:sp>
    </p:spTree>
    <p:extLst>
      <p:ext uri="{BB962C8B-B14F-4D97-AF65-F5344CB8AC3E}">
        <p14:creationId xmlns:p14="http://schemas.microsoft.com/office/powerpoint/2010/main" val="31661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06A0310F-61D4-44BD-88A2-F7284155C831}" type="slidenum">
              <a:rPr lang="en-US"/>
              <a:pPr/>
              <a:t>‹#›</a:t>
            </a:fld>
            <a:endParaRPr lang="en-US"/>
          </a:p>
        </p:txBody>
      </p:sp>
    </p:spTree>
    <p:extLst>
      <p:ext uri="{BB962C8B-B14F-4D97-AF65-F5344CB8AC3E}">
        <p14:creationId xmlns:p14="http://schemas.microsoft.com/office/powerpoint/2010/main" val="174674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id-ID"/>
          </a:p>
        </p:txBody>
      </p:sp>
      <p:sp>
        <p:nvSpPr>
          <p:cNvPr id="6" name="Slide Number Placeholder 5"/>
          <p:cNvSpPr>
            <a:spLocks noGrp="1"/>
          </p:cNvSpPr>
          <p:nvPr>
            <p:ph type="sldNum" sz="quarter" idx="12"/>
          </p:nvPr>
        </p:nvSpPr>
        <p:spPr/>
        <p:txBody>
          <a:bodyPr/>
          <a:lstStyle>
            <a:lvl1pPr>
              <a:defRPr/>
            </a:lvl1pPr>
          </a:lstStyle>
          <a:p>
            <a:fld id="{84BBEA5D-DA8A-43C3-9104-E46A831D239F}" type="slidenum">
              <a:rPr lang="en-US"/>
              <a:pPr/>
              <a:t>‹#›</a:t>
            </a:fld>
            <a:endParaRPr lang="en-US"/>
          </a:p>
        </p:txBody>
      </p:sp>
    </p:spTree>
    <p:extLst>
      <p:ext uri="{BB962C8B-B14F-4D97-AF65-F5344CB8AC3E}">
        <p14:creationId xmlns:p14="http://schemas.microsoft.com/office/powerpoint/2010/main" val="3946405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5240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4DB71F49-E5FC-4E38-BE71-E037E9E1ED46}" type="slidenum">
              <a:rPr lang="en-US"/>
              <a:pPr/>
              <a:t>‹#›</a:t>
            </a:fld>
            <a:endParaRPr lang="en-US"/>
          </a:p>
        </p:txBody>
      </p:sp>
    </p:spTree>
    <p:extLst>
      <p:ext uri="{BB962C8B-B14F-4D97-AF65-F5344CB8AC3E}">
        <p14:creationId xmlns:p14="http://schemas.microsoft.com/office/powerpoint/2010/main" val="3989165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id-ID"/>
          </a:p>
        </p:txBody>
      </p:sp>
      <p:sp>
        <p:nvSpPr>
          <p:cNvPr id="9" name="Slide Number Placeholder 8"/>
          <p:cNvSpPr>
            <a:spLocks noGrp="1"/>
          </p:cNvSpPr>
          <p:nvPr>
            <p:ph type="sldNum" sz="quarter" idx="12"/>
          </p:nvPr>
        </p:nvSpPr>
        <p:spPr/>
        <p:txBody>
          <a:bodyPr/>
          <a:lstStyle>
            <a:lvl1pPr>
              <a:defRPr/>
            </a:lvl1pPr>
          </a:lstStyle>
          <a:p>
            <a:fld id="{32088B50-E603-4A42-A28D-0091A8415FA1}" type="slidenum">
              <a:rPr lang="en-US"/>
              <a:pPr/>
              <a:t>‹#›</a:t>
            </a:fld>
            <a:endParaRPr lang="en-US"/>
          </a:p>
        </p:txBody>
      </p:sp>
    </p:spTree>
    <p:extLst>
      <p:ext uri="{BB962C8B-B14F-4D97-AF65-F5344CB8AC3E}">
        <p14:creationId xmlns:p14="http://schemas.microsoft.com/office/powerpoint/2010/main" val="1610408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id-ID"/>
          </a:p>
        </p:txBody>
      </p:sp>
      <p:sp>
        <p:nvSpPr>
          <p:cNvPr id="5" name="Slide Number Placeholder 4"/>
          <p:cNvSpPr>
            <a:spLocks noGrp="1"/>
          </p:cNvSpPr>
          <p:nvPr>
            <p:ph type="sldNum" sz="quarter" idx="12"/>
          </p:nvPr>
        </p:nvSpPr>
        <p:spPr/>
        <p:txBody>
          <a:bodyPr/>
          <a:lstStyle>
            <a:lvl1pPr>
              <a:defRPr/>
            </a:lvl1pPr>
          </a:lstStyle>
          <a:p>
            <a:fld id="{4A445081-9D73-4866-BC92-F5248F662929}" type="slidenum">
              <a:rPr lang="en-US"/>
              <a:pPr/>
              <a:t>‹#›</a:t>
            </a:fld>
            <a:endParaRPr lang="en-US"/>
          </a:p>
        </p:txBody>
      </p:sp>
    </p:spTree>
    <p:extLst>
      <p:ext uri="{BB962C8B-B14F-4D97-AF65-F5344CB8AC3E}">
        <p14:creationId xmlns:p14="http://schemas.microsoft.com/office/powerpoint/2010/main" val="244160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id-ID"/>
          </a:p>
        </p:txBody>
      </p:sp>
      <p:sp>
        <p:nvSpPr>
          <p:cNvPr id="4" name="Slide Number Placeholder 3"/>
          <p:cNvSpPr>
            <a:spLocks noGrp="1"/>
          </p:cNvSpPr>
          <p:nvPr>
            <p:ph type="sldNum" sz="quarter" idx="12"/>
          </p:nvPr>
        </p:nvSpPr>
        <p:spPr/>
        <p:txBody>
          <a:bodyPr/>
          <a:lstStyle>
            <a:lvl1pPr>
              <a:defRPr/>
            </a:lvl1pPr>
          </a:lstStyle>
          <a:p>
            <a:fld id="{B7B20701-96C8-4B55-B0C8-B285EF6631FE}" type="slidenum">
              <a:rPr lang="en-US"/>
              <a:pPr/>
              <a:t>‹#›</a:t>
            </a:fld>
            <a:endParaRPr lang="en-US"/>
          </a:p>
        </p:txBody>
      </p:sp>
    </p:spTree>
    <p:extLst>
      <p:ext uri="{BB962C8B-B14F-4D97-AF65-F5344CB8AC3E}">
        <p14:creationId xmlns:p14="http://schemas.microsoft.com/office/powerpoint/2010/main" val="3868396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40B7391A-701E-4519-998D-F48BE8A02982}" type="slidenum">
              <a:rPr lang="en-US"/>
              <a:pPr/>
              <a:t>‹#›</a:t>
            </a:fld>
            <a:endParaRPr lang="en-US"/>
          </a:p>
        </p:txBody>
      </p:sp>
    </p:spTree>
    <p:extLst>
      <p:ext uri="{BB962C8B-B14F-4D97-AF65-F5344CB8AC3E}">
        <p14:creationId xmlns:p14="http://schemas.microsoft.com/office/powerpoint/2010/main" val="514439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id-ID"/>
          </a:p>
        </p:txBody>
      </p:sp>
      <p:sp>
        <p:nvSpPr>
          <p:cNvPr id="7" name="Slide Number Placeholder 6"/>
          <p:cNvSpPr>
            <a:spLocks noGrp="1"/>
          </p:cNvSpPr>
          <p:nvPr>
            <p:ph type="sldNum" sz="quarter" idx="12"/>
          </p:nvPr>
        </p:nvSpPr>
        <p:spPr/>
        <p:txBody>
          <a:bodyPr/>
          <a:lstStyle>
            <a:lvl1pPr>
              <a:defRPr/>
            </a:lvl1pPr>
          </a:lstStyle>
          <a:p>
            <a:fld id="{64094A04-CB5D-47C5-9497-517A9B1D2164}" type="slidenum">
              <a:rPr lang="en-US"/>
              <a:pPr/>
              <a:t>‹#›</a:t>
            </a:fld>
            <a:endParaRPr lang="en-US"/>
          </a:p>
        </p:txBody>
      </p:sp>
    </p:spTree>
    <p:extLst>
      <p:ext uri="{BB962C8B-B14F-4D97-AF65-F5344CB8AC3E}">
        <p14:creationId xmlns:p14="http://schemas.microsoft.com/office/powerpoint/2010/main" val="1737473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7451"/>
                <a:invGamma/>
              </a:schemeClr>
            </a:gs>
          </a:gsLst>
          <a:lin ang="5400000" scaled="1"/>
        </a:gradFill>
        <a:effectLst/>
      </p:bgPr>
    </p:bg>
    <p:spTree>
      <p:nvGrpSpPr>
        <p:cNvPr id="1" name=""/>
        <p:cNvGrpSpPr/>
        <p:nvPr/>
      </p:nvGrpSpPr>
      <p:grpSpPr>
        <a:xfrm>
          <a:off x="0" y="0"/>
          <a:ext cx="0" cy="0"/>
          <a:chOff x="0" y="0"/>
          <a:chExt cx="0" cy="0"/>
        </a:xfrm>
      </p:grpSpPr>
      <p:grpSp>
        <p:nvGrpSpPr>
          <p:cNvPr id="1238" name="Group 214"/>
          <p:cNvGrpSpPr>
            <a:grpSpLocks/>
          </p:cNvGrpSpPr>
          <p:nvPr/>
        </p:nvGrpSpPr>
        <p:grpSpPr bwMode="auto">
          <a:xfrm>
            <a:off x="-31750" y="-22225"/>
            <a:ext cx="9197975" cy="6907213"/>
            <a:chOff x="-20" y="-14"/>
            <a:chExt cx="5794" cy="4351"/>
          </a:xfrm>
        </p:grpSpPr>
        <p:sp>
          <p:nvSpPr>
            <p:cNvPr id="1230" name="Freeform 206"/>
            <p:cNvSpPr>
              <a:spLocks/>
            </p:cNvSpPr>
            <p:nvPr userDrawn="1"/>
          </p:nvSpPr>
          <p:spPr bwMode="hidden">
            <a:xfrm>
              <a:off x="0" y="2400"/>
              <a:ext cx="4303" cy="1464"/>
            </a:xfrm>
            <a:custGeom>
              <a:avLst/>
              <a:gdLst>
                <a:gd name="T0" fmla="*/ 0 w 4303"/>
                <a:gd name="T1" fmla="*/ 100 h 1464"/>
                <a:gd name="T2" fmla="*/ 1283 w 4303"/>
                <a:gd name="T3" fmla="*/ 266 h 1464"/>
                <a:gd name="T4" fmla="*/ 2711 w 4303"/>
                <a:gd name="T5" fmla="*/ 1117 h 1464"/>
                <a:gd name="T6" fmla="*/ 3429 w 4303"/>
                <a:gd name="T7" fmla="*/ 1368 h 1464"/>
                <a:gd name="T8" fmla="*/ 4215 w 4303"/>
                <a:gd name="T9" fmla="*/ 1429 h 1464"/>
                <a:gd name="T10" fmla="*/ 3409 w 4303"/>
                <a:gd name="T11" fmla="*/ 1395 h 1464"/>
                <a:gd name="T12" fmla="*/ 2663 w 4303"/>
                <a:gd name="T13" fmla="*/ 1192 h 1464"/>
                <a:gd name="T14" fmla="*/ 1340 w 4303"/>
                <a:gd name="T15" fmla="*/ 570 h 1464"/>
                <a:gd name="T16" fmla="*/ 15 w 4303"/>
                <a:gd name="T17" fmla="*/ 77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03" h="1464">
                  <a:moveTo>
                    <a:pt x="0" y="100"/>
                  </a:moveTo>
                  <a:cubicBezTo>
                    <a:pt x="576" y="0"/>
                    <a:pt x="837" y="95"/>
                    <a:pt x="1283" y="266"/>
                  </a:cubicBezTo>
                  <a:cubicBezTo>
                    <a:pt x="1735" y="435"/>
                    <a:pt x="2353" y="933"/>
                    <a:pt x="2711" y="1117"/>
                  </a:cubicBezTo>
                  <a:cubicBezTo>
                    <a:pt x="3069" y="1301"/>
                    <a:pt x="3178" y="1316"/>
                    <a:pt x="3429" y="1368"/>
                  </a:cubicBezTo>
                  <a:cubicBezTo>
                    <a:pt x="3680" y="1420"/>
                    <a:pt x="4218" y="1424"/>
                    <a:pt x="4215" y="1429"/>
                  </a:cubicBezTo>
                  <a:cubicBezTo>
                    <a:pt x="4303" y="1464"/>
                    <a:pt x="3671" y="1434"/>
                    <a:pt x="3409" y="1395"/>
                  </a:cubicBezTo>
                  <a:cubicBezTo>
                    <a:pt x="3150" y="1356"/>
                    <a:pt x="3008" y="1330"/>
                    <a:pt x="2663" y="1192"/>
                  </a:cubicBezTo>
                  <a:cubicBezTo>
                    <a:pt x="2320" y="1033"/>
                    <a:pt x="2031" y="841"/>
                    <a:pt x="1340" y="570"/>
                  </a:cubicBezTo>
                  <a:cubicBezTo>
                    <a:pt x="649" y="298"/>
                    <a:pt x="173" y="657"/>
                    <a:pt x="15" y="770"/>
                  </a:cubicBezTo>
                </a:path>
              </a:pathLst>
            </a:custGeom>
            <a:gradFill rotWithShape="1">
              <a:gsLst>
                <a:gs pos="0">
                  <a:srgbClr val="FFFFFF">
                    <a:alpha val="8000"/>
                  </a:srgbClr>
                </a:gs>
                <a:gs pos="100000">
                  <a:srgbClr val="FFFFFF">
                    <a:gamma/>
                    <a:shade val="46275"/>
                    <a:invGamma/>
                    <a:alpha val="5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1" name="Freeform 207"/>
            <p:cNvSpPr>
              <a:spLocks/>
            </p:cNvSpPr>
            <p:nvPr userDrawn="1"/>
          </p:nvSpPr>
          <p:spPr bwMode="hidden">
            <a:xfrm>
              <a:off x="0" y="1968"/>
              <a:ext cx="3102" cy="1714"/>
            </a:xfrm>
            <a:custGeom>
              <a:avLst/>
              <a:gdLst>
                <a:gd name="T0" fmla="*/ 7 w 3102"/>
                <a:gd name="T1" fmla="*/ 0 h 1864"/>
                <a:gd name="T2" fmla="*/ 1389 w 3102"/>
                <a:gd name="T3" fmla="*/ 561 h 1864"/>
                <a:gd name="T4" fmla="*/ 2067 w 3102"/>
                <a:gd name="T5" fmla="*/ 1089 h 1864"/>
                <a:gd name="T6" fmla="*/ 2846 w 3102"/>
                <a:gd name="T7" fmla="*/ 1692 h 1864"/>
                <a:gd name="T8" fmla="*/ 2846 w 3102"/>
                <a:gd name="T9" fmla="*/ 1699 h 1864"/>
                <a:gd name="T10" fmla="*/ 1308 w 3102"/>
                <a:gd name="T11" fmla="*/ 703 h 1864"/>
                <a:gd name="T12" fmla="*/ 7 w 3102"/>
                <a:gd name="T13" fmla="*/ 442 h 1864"/>
                <a:gd name="T14" fmla="*/ 0 w 3102"/>
                <a:gd name="T15" fmla="*/ 5 h 18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02" h="1864">
                  <a:moveTo>
                    <a:pt x="7" y="0"/>
                  </a:moveTo>
                  <a:cubicBezTo>
                    <a:pt x="457" y="100"/>
                    <a:pt x="1064" y="324"/>
                    <a:pt x="1389" y="561"/>
                  </a:cubicBezTo>
                  <a:cubicBezTo>
                    <a:pt x="1714" y="798"/>
                    <a:pt x="1824" y="901"/>
                    <a:pt x="2067" y="1089"/>
                  </a:cubicBezTo>
                  <a:cubicBezTo>
                    <a:pt x="2310" y="1277"/>
                    <a:pt x="2716" y="1590"/>
                    <a:pt x="2846" y="1692"/>
                  </a:cubicBezTo>
                  <a:cubicBezTo>
                    <a:pt x="2976" y="1794"/>
                    <a:pt x="3102" y="1864"/>
                    <a:pt x="2846" y="1699"/>
                  </a:cubicBezTo>
                  <a:cubicBezTo>
                    <a:pt x="2590" y="1534"/>
                    <a:pt x="1525" y="798"/>
                    <a:pt x="1308" y="703"/>
                  </a:cubicBezTo>
                  <a:cubicBezTo>
                    <a:pt x="1091" y="608"/>
                    <a:pt x="768" y="447"/>
                    <a:pt x="7" y="442"/>
                  </a:cubicBezTo>
                  <a:lnTo>
                    <a:pt x="0" y="5"/>
                  </a:lnTo>
                </a:path>
              </a:pathLst>
            </a:custGeom>
            <a:gradFill rotWithShape="1">
              <a:gsLst>
                <a:gs pos="0">
                  <a:schemeClr val="tx1">
                    <a:alpha val="10001"/>
                  </a:schemeClr>
                </a:gs>
                <a:gs pos="100000">
                  <a:schemeClr val="tx1">
                    <a:gamma/>
                    <a:shade val="72549"/>
                    <a:invGamma/>
                    <a:alpha val="0"/>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2" name="Freeform 208"/>
            <p:cNvSpPr>
              <a:spLocks/>
            </p:cNvSpPr>
            <p:nvPr userDrawn="1"/>
          </p:nvSpPr>
          <p:spPr bwMode="hidden">
            <a:xfrm>
              <a:off x="2440" y="-7"/>
              <a:ext cx="2160" cy="3347"/>
            </a:xfrm>
            <a:custGeom>
              <a:avLst/>
              <a:gdLst>
                <a:gd name="T0" fmla="*/ 6 w 2160"/>
                <a:gd name="T1" fmla="*/ 7 h 3347"/>
                <a:gd name="T2" fmla="*/ 1362 w 2160"/>
                <a:gd name="T3" fmla="*/ 922 h 3347"/>
                <a:gd name="T4" fmla="*/ 1504 w 2160"/>
                <a:gd name="T5" fmla="*/ 2026 h 3347"/>
                <a:gd name="T6" fmla="*/ 1707 w 2160"/>
                <a:gd name="T7" fmla="*/ 2792 h 3347"/>
                <a:gd name="T8" fmla="*/ 2141 w 2160"/>
                <a:gd name="T9" fmla="*/ 3327 h 3347"/>
                <a:gd name="T10" fmla="*/ 1755 w 2160"/>
                <a:gd name="T11" fmla="*/ 2785 h 3347"/>
                <a:gd name="T12" fmla="*/ 1646 w 2160"/>
                <a:gd name="T13" fmla="*/ 1979 h 3347"/>
                <a:gd name="T14" fmla="*/ 1721 w 2160"/>
                <a:gd name="T15" fmla="*/ 854 h 3347"/>
                <a:gd name="T16" fmla="*/ 1328 w 2160"/>
                <a:gd name="T17" fmla="*/ 0 h 3347"/>
                <a:gd name="T18" fmla="*/ 0 w 2160"/>
                <a:gd name="T19" fmla="*/ 0 h 3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0" h="3347">
                  <a:moveTo>
                    <a:pt x="6" y="7"/>
                  </a:moveTo>
                  <a:cubicBezTo>
                    <a:pt x="352" y="61"/>
                    <a:pt x="1158" y="339"/>
                    <a:pt x="1362" y="922"/>
                  </a:cubicBezTo>
                  <a:cubicBezTo>
                    <a:pt x="1566" y="1505"/>
                    <a:pt x="1477" y="1694"/>
                    <a:pt x="1504" y="2026"/>
                  </a:cubicBezTo>
                  <a:cubicBezTo>
                    <a:pt x="1531" y="2358"/>
                    <a:pt x="1601" y="2575"/>
                    <a:pt x="1707" y="2792"/>
                  </a:cubicBezTo>
                  <a:cubicBezTo>
                    <a:pt x="1813" y="3009"/>
                    <a:pt x="2133" y="3328"/>
                    <a:pt x="2141" y="3327"/>
                  </a:cubicBezTo>
                  <a:cubicBezTo>
                    <a:pt x="2160" y="3347"/>
                    <a:pt x="1837" y="3010"/>
                    <a:pt x="1755" y="2785"/>
                  </a:cubicBezTo>
                  <a:cubicBezTo>
                    <a:pt x="1673" y="2560"/>
                    <a:pt x="1652" y="2301"/>
                    <a:pt x="1646" y="1979"/>
                  </a:cubicBezTo>
                  <a:cubicBezTo>
                    <a:pt x="1640" y="1657"/>
                    <a:pt x="1774" y="1184"/>
                    <a:pt x="1721" y="854"/>
                  </a:cubicBezTo>
                  <a:cubicBezTo>
                    <a:pt x="1668" y="524"/>
                    <a:pt x="1484" y="129"/>
                    <a:pt x="1328" y="0"/>
                  </a:cubicBezTo>
                  <a:lnTo>
                    <a:pt x="0" y="0"/>
                  </a:lnTo>
                </a:path>
              </a:pathLst>
            </a:custGeom>
            <a:gradFill rotWithShape="1">
              <a:gsLst>
                <a:gs pos="0">
                  <a:srgbClr val="FFFFFF">
                    <a:alpha val="16000"/>
                  </a:srgbClr>
                </a:gs>
                <a:gs pos="100000">
                  <a:srgbClr val="FFFFFF">
                    <a:gamma/>
                    <a:shade val="54118"/>
                    <a:invGamma/>
                    <a:alpha val="3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3" name="Freeform 209"/>
            <p:cNvSpPr>
              <a:spLocks/>
            </p:cNvSpPr>
            <p:nvPr userDrawn="1"/>
          </p:nvSpPr>
          <p:spPr bwMode="hidden">
            <a:xfrm>
              <a:off x="4811" y="2069"/>
              <a:ext cx="956" cy="1613"/>
            </a:xfrm>
            <a:custGeom>
              <a:avLst/>
              <a:gdLst>
                <a:gd name="T0" fmla="*/ 942 w 956"/>
                <a:gd name="T1" fmla="*/ 38 h 1613"/>
                <a:gd name="T2" fmla="*/ 956 w 956"/>
                <a:gd name="T3" fmla="*/ 741 h 1613"/>
                <a:gd name="T4" fmla="*/ 312 w 956"/>
                <a:gd name="T5" fmla="*/ 804 h 1613"/>
                <a:gd name="T6" fmla="*/ 61 w 956"/>
                <a:gd name="T7" fmla="*/ 1570 h 1613"/>
                <a:gd name="T8" fmla="*/ 197 w 956"/>
                <a:gd name="T9" fmla="*/ 547 h 1613"/>
                <a:gd name="T10" fmla="*/ 570 w 956"/>
                <a:gd name="T11" fmla="*/ 86 h 1613"/>
                <a:gd name="T12" fmla="*/ 956 w 956"/>
                <a:gd name="T13" fmla="*/ 32 h 1613"/>
              </a:gdLst>
              <a:ahLst/>
              <a:cxnLst>
                <a:cxn ang="0">
                  <a:pos x="T0" y="T1"/>
                </a:cxn>
                <a:cxn ang="0">
                  <a:pos x="T2" y="T3"/>
                </a:cxn>
                <a:cxn ang="0">
                  <a:pos x="T4" y="T5"/>
                </a:cxn>
                <a:cxn ang="0">
                  <a:pos x="T6" y="T7"/>
                </a:cxn>
                <a:cxn ang="0">
                  <a:pos x="T8" y="T9"/>
                </a:cxn>
                <a:cxn ang="0">
                  <a:pos x="T10" y="T11"/>
                </a:cxn>
                <a:cxn ang="0">
                  <a:pos x="T12" y="T13"/>
                </a:cxn>
              </a:cxnLst>
              <a:rect l="0" t="0" r="r" b="b"/>
              <a:pathLst>
                <a:path w="956" h="1613">
                  <a:moveTo>
                    <a:pt x="942" y="38"/>
                  </a:moveTo>
                  <a:lnTo>
                    <a:pt x="956" y="741"/>
                  </a:lnTo>
                  <a:cubicBezTo>
                    <a:pt x="773" y="622"/>
                    <a:pt x="461" y="666"/>
                    <a:pt x="312" y="804"/>
                  </a:cubicBezTo>
                  <a:cubicBezTo>
                    <a:pt x="163" y="942"/>
                    <a:pt x="80" y="1613"/>
                    <a:pt x="61" y="1570"/>
                  </a:cubicBezTo>
                  <a:cubicBezTo>
                    <a:pt x="74" y="1611"/>
                    <a:pt x="0" y="891"/>
                    <a:pt x="197" y="547"/>
                  </a:cubicBezTo>
                  <a:cubicBezTo>
                    <a:pt x="394" y="203"/>
                    <a:pt x="446" y="194"/>
                    <a:pt x="570" y="86"/>
                  </a:cubicBezTo>
                  <a:cubicBezTo>
                    <a:pt x="697" y="0"/>
                    <a:pt x="881" y="18"/>
                    <a:pt x="956" y="32"/>
                  </a:cubicBezTo>
                </a:path>
              </a:pathLst>
            </a:custGeom>
            <a:gradFill rotWithShape="1">
              <a:gsLst>
                <a:gs pos="0">
                  <a:srgbClr val="FFFFFF">
                    <a:gamma/>
                    <a:shade val="46275"/>
                    <a:invGamma/>
                    <a:alpha val="5000"/>
                  </a:srgbClr>
                </a:gs>
                <a:gs pos="100000">
                  <a:srgbClr val="FFFFFF">
                    <a:alpha val="6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4" name="Freeform 210"/>
            <p:cNvSpPr>
              <a:spLocks/>
            </p:cNvSpPr>
            <p:nvPr userDrawn="1"/>
          </p:nvSpPr>
          <p:spPr bwMode="hidden">
            <a:xfrm>
              <a:off x="4120" y="-14"/>
              <a:ext cx="1654" cy="3877"/>
            </a:xfrm>
            <a:custGeom>
              <a:avLst/>
              <a:gdLst>
                <a:gd name="T0" fmla="*/ 0 w 1654"/>
                <a:gd name="T1" fmla="*/ 21 h 3877"/>
                <a:gd name="T2" fmla="*/ 230 w 1654"/>
                <a:gd name="T3" fmla="*/ 881 h 3877"/>
                <a:gd name="T4" fmla="*/ 61 w 1654"/>
                <a:gd name="T5" fmla="*/ 2054 h 3877"/>
                <a:gd name="T6" fmla="*/ 183 w 1654"/>
                <a:gd name="T7" fmla="*/ 2901 h 3877"/>
                <a:gd name="T8" fmla="*/ 777 w 1654"/>
                <a:gd name="T9" fmla="*/ 3867 h 3877"/>
                <a:gd name="T10" fmla="*/ 542 w 1654"/>
                <a:gd name="T11" fmla="*/ 2840 h 3877"/>
                <a:gd name="T12" fmla="*/ 705 w 1654"/>
                <a:gd name="T13" fmla="*/ 2054 h 3877"/>
                <a:gd name="T14" fmla="*/ 1410 w 1654"/>
                <a:gd name="T15" fmla="*/ 983 h 3877"/>
                <a:gd name="T16" fmla="*/ 1654 w 1654"/>
                <a:gd name="T17" fmla="*/ 0 h 3877"/>
                <a:gd name="T18" fmla="*/ 1626 w 1654"/>
                <a:gd name="T19" fmla="*/ 14 h 3877"/>
                <a:gd name="T20" fmla="*/ 95 w 1654"/>
                <a:gd name="T21" fmla="*/ 14 h 3877"/>
                <a:gd name="T22" fmla="*/ 0 w 1654"/>
                <a:gd name="T23" fmla="*/ 21 h 38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4" h="3877">
                  <a:moveTo>
                    <a:pt x="0" y="21"/>
                  </a:moveTo>
                  <a:cubicBezTo>
                    <a:pt x="129" y="312"/>
                    <a:pt x="215" y="536"/>
                    <a:pt x="230" y="881"/>
                  </a:cubicBezTo>
                  <a:cubicBezTo>
                    <a:pt x="240" y="1220"/>
                    <a:pt x="69" y="1717"/>
                    <a:pt x="61" y="2054"/>
                  </a:cubicBezTo>
                  <a:cubicBezTo>
                    <a:pt x="53" y="2391"/>
                    <a:pt x="64" y="2599"/>
                    <a:pt x="183" y="2901"/>
                  </a:cubicBezTo>
                  <a:cubicBezTo>
                    <a:pt x="302" y="3203"/>
                    <a:pt x="717" y="3877"/>
                    <a:pt x="777" y="3867"/>
                  </a:cubicBezTo>
                  <a:cubicBezTo>
                    <a:pt x="777" y="3860"/>
                    <a:pt x="566" y="3131"/>
                    <a:pt x="542" y="2840"/>
                  </a:cubicBezTo>
                  <a:cubicBezTo>
                    <a:pt x="530" y="2538"/>
                    <a:pt x="560" y="2363"/>
                    <a:pt x="705" y="2054"/>
                  </a:cubicBezTo>
                  <a:cubicBezTo>
                    <a:pt x="850" y="1745"/>
                    <a:pt x="1252" y="1325"/>
                    <a:pt x="1410" y="983"/>
                  </a:cubicBezTo>
                  <a:cubicBezTo>
                    <a:pt x="1568" y="641"/>
                    <a:pt x="1618" y="161"/>
                    <a:pt x="1654" y="0"/>
                  </a:cubicBezTo>
                  <a:lnTo>
                    <a:pt x="1626" y="14"/>
                  </a:lnTo>
                  <a:lnTo>
                    <a:pt x="95" y="14"/>
                  </a:lnTo>
                  <a:lnTo>
                    <a:pt x="0" y="21"/>
                  </a:lnTo>
                  <a:close/>
                </a:path>
              </a:pathLst>
            </a:custGeom>
            <a:gradFill rotWithShape="1">
              <a:gsLst>
                <a:gs pos="0">
                  <a:srgbClr val="FFFFFF">
                    <a:alpha val="13000"/>
                  </a:srgbClr>
                </a:gs>
                <a:gs pos="100000">
                  <a:srgbClr val="FFFFFF">
                    <a:gamma/>
                    <a:shade val="46275"/>
                    <a:invGamma/>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sp>
          <p:nvSpPr>
            <p:cNvPr id="1235" name="Freeform 211"/>
            <p:cNvSpPr>
              <a:spLocks/>
            </p:cNvSpPr>
            <p:nvPr userDrawn="1"/>
          </p:nvSpPr>
          <p:spPr bwMode="hidden">
            <a:xfrm>
              <a:off x="-20" y="3299"/>
              <a:ext cx="4601" cy="1038"/>
            </a:xfrm>
            <a:custGeom>
              <a:avLst/>
              <a:gdLst>
                <a:gd name="T0" fmla="*/ 6 w 4601"/>
                <a:gd name="T1" fmla="*/ 604 h 1038"/>
                <a:gd name="T2" fmla="*/ 1369 w 4601"/>
                <a:gd name="T3" fmla="*/ 15 h 1038"/>
                <a:gd name="T4" fmla="*/ 3246 w 4601"/>
                <a:gd name="T5" fmla="*/ 516 h 1038"/>
                <a:gd name="T6" fmla="*/ 4574 w 4601"/>
                <a:gd name="T7" fmla="*/ 577 h 1038"/>
                <a:gd name="T8" fmla="*/ 3313 w 4601"/>
                <a:gd name="T9" fmla="*/ 679 h 1038"/>
                <a:gd name="T10" fmla="*/ 1470 w 4601"/>
                <a:gd name="T11" fmla="*/ 435 h 1038"/>
                <a:gd name="T12" fmla="*/ 691 w 4601"/>
                <a:gd name="T13" fmla="*/ 1038 h 1038"/>
                <a:gd name="T14" fmla="*/ 6 w 4601"/>
                <a:gd name="T15" fmla="*/ 1038 h 1038"/>
                <a:gd name="T16" fmla="*/ 0 w 4601"/>
                <a:gd name="T17" fmla="*/ 604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01" h="1038">
                  <a:moveTo>
                    <a:pt x="6" y="604"/>
                  </a:moveTo>
                  <a:cubicBezTo>
                    <a:pt x="61" y="428"/>
                    <a:pt x="829" y="30"/>
                    <a:pt x="1369" y="15"/>
                  </a:cubicBezTo>
                  <a:cubicBezTo>
                    <a:pt x="1909" y="0"/>
                    <a:pt x="2712" y="422"/>
                    <a:pt x="3246" y="516"/>
                  </a:cubicBezTo>
                  <a:cubicBezTo>
                    <a:pt x="3780" y="610"/>
                    <a:pt x="4547" y="577"/>
                    <a:pt x="4574" y="577"/>
                  </a:cubicBezTo>
                  <a:cubicBezTo>
                    <a:pt x="4601" y="577"/>
                    <a:pt x="3830" y="703"/>
                    <a:pt x="3313" y="679"/>
                  </a:cubicBezTo>
                  <a:cubicBezTo>
                    <a:pt x="2796" y="655"/>
                    <a:pt x="1907" y="375"/>
                    <a:pt x="1470" y="435"/>
                  </a:cubicBezTo>
                  <a:cubicBezTo>
                    <a:pt x="1033" y="495"/>
                    <a:pt x="725" y="970"/>
                    <a:pt x="691" y="1038"/>
                  </a:cubicBezTo>
                  <a:lnTo>
                    <a:pt x="6" y="1038"/>
                  </a:lnTo>
                  <a:lnTo>
                    <a:pt x="0" y="604"/>
                  </a:lnTo>
                </a:path>
              </a:pathLst>
            </a:custGeom>
            <a:gradFill rotWithShape="1">
              <a:gsLst>
                <a:gs pos="0">
                  <a:srgbClr val="FFFFFF">
                    <a:alpha val="8000"/>
                  </a:srgbClr>
                </a:gs>
                <a:gs pos="100000">
                  <a:srgbClr val="FFFFFF">
                    <a:gamma/>
                    <a:shade val="63529"/>
                    <a:invGamma/>
                    <a:alpha val="5000"/>
                  </a:srgbClr>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d-ID"/>
            </a:p>
          </p:txBody>
        </p:sp>
      </p:grpSp>
      <p:sp>
        <p:nvSpPr>
          <p:cNvPr id="1028" name="Rectangle 4"/>
          <p:cNvSpPr>
            <a:spLocks noGrp="1" noChangeArrowheads="1"/>
          </p:cNvSpPr>
          <p:nvPr>
            <p:ph type="dt" sz="half" idx="2"/>
          </p:nvPr>
        </p:nvSpPr>
        <p:spPr bwMode="black">
          <a:xfrm>
            <a:off x="2362200" y="6457950"/>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black">
          <a:xfrm>
            <a:off x="457200" y="6461125"/>
            <a:ext cx="1752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id-ID"/>
          </a:p>
        </p:txBody>
      </p:sp>
      <p:sp>
        <p:nvSpPr>
          <p:cNvPr id="1030" name="Rectangle 6"/>
          <p:cNvSpPr>
            <a:spLocks noGrp="1" noChangeArrowheads="1"/>
          </p:cNvSpPr>
          <p:nvPr>
            <p:ph type="sldNum" sz="quarter" idx="4"/>
          </p:nvPr>
        </p:nvSpPr>
        <p:spPr bwMode="black">
          <a:xfrm>
            <a:off x="4648200" y="6477000"/>
            <a:ext cx="137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D03D37CF-122C-45B2-9F5B-88B72A5AE250}" type="slidenum">
              <a:rPr lang="en-US"/>
              <a:pPr/>
              <a:t>‹#›</a:t>
            </a:fld>
            <a:endParaRPr lang="en-US"/>
          </a:p>
        </p:txBody>
      </p:sp>
      <p:sp>
        <p:nvSpPr>
          <p:cNvPr id="1027" name="Rectangle 3"/>
          <p:cNvSpPr>
            <a:spLocks noGrp="1" noChangeArrowheads="1"/>
          </p:cNvSpPr>
          <p:nvPr>
            <p:ph type="body" idx="1"/>
          </p:nvPr>
        </p:nvSpPr>
        <p:spPr bwMode="black">
          <a:xfrm>
            <a:off x="457200" y="15240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Rectangle 2"/>
          <p:cNvSpPr>
            <a:spLocks noGrp="1" noChangeArrowheads="1"/>
          </p:cNvSpPr>
          <p:nvPr>
            <p:ph type="title"/>
          </p:nvPr>
        </p:nvSpPr>
        <p:spPr bwMode="black">
          <a:xfrm>
            <a:off x="4572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pic>
        <p:nvPicPr>
          <p:cNvPr id="1207" name="Picture 183" descr="02"/>
          <p:cNvPicPr>
            <a:picLocks noChangeAspect="1" noChangeArrowheads="1"/>
          </p:cNvPicPr>
          <p:nvPr/>
        </p:nvPicPr>
        <p:blipFill>
          <a:blip r:embed="rId14" cstate="print">
            <a:extLst>
              <a:ext uri="{28A0092B-C50C-407E-A947-70E740481C1C}">
                <a14:useLocalDpi xmlns:a14="http://schemas.microsoft.com/office/drawing/2010/main" val="0"/>
              </a:ext>
            </a:extLst>
          </a:blip>
          <a:srcRect l="36363" b="35910"/>
          <a:stretch>
            <a:fillRect/>
          </a:stretch>
        </p:blipFill>
        <p:spPr bwMode="gray">
          <a:xfrm>
            <a:off x="6858000" y="5756275"/>
            <a:ext cx="2286000" cy="1122363"/>
          </a:xfrm>
          <a:prstGeom prst="rect">
            <a:avLst/>
          </a:prstGeom>
          <a:noFill/>
          <a:extLst>
            <a:ext uri="{909E8E84-426E-40DD-AFC4-6F175D3DCCD1}">
              <a14:hiddenFill xmlns:a14="http://schemas.microsoft.com/office/drawing/2010/main">
                <a:solidFill>
                  <a:srgbClr val="FFFFFF"/>
                </a:solidFill>
              </a14:hiddenFill>
            </a:ext>
          </a:extLst>
        </p:spPr>
      </p:pic>
      <p:pic>
        <p:nvPicPr>
          <p:cNvPr id="1208" name="Picture 184" descr="01"/>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gray">
          <a:xfrm>
            <a:off x="7924800" y="5910263"/>
            <a:ext cx="679450" cy="933450"/>
          </a:xfrm>
          <a:prstGeom prst="rect">
            <a:avLst/>
          </a:prstGeom>
          <a:noFill/>
          <a:extLst>
            <a:ext uri="{909E8E84-426E-40DD-AFC4-6F175D3DCCD1}">
              <a14:hiddenFill xmlns:a14="http://schemas.microsoft.com/office/drawing/2010/main">
                <a:solidFill>
                  <a:srgbClr val="FFFFFF"/>
                </a:solidFill>
              </a14:hiddenFill>
            </a:ext>
          </a:extLst>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mj-lt"/>
          <a:ea typeface="+mj-ea"/>
          <a:cs typeface="+mj-cs"/>
        </a:defRPr>
      </a:lvl1pPr>
      <a:lvl2pPr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2pPr>
      <a:lvl3pPr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3pPr>
      <a:lvl4pPr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4pPr>
      <a:lvl5pPr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5pPr>
      <a:lvl6pPr marL="457200"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6pPr>
      <a:lvl7pPr marL="914400"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7pPr>
      <a:lvl8pPr marL="1371600"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8pPr>
      <a:lvl9pPr marL="1828800" algn="l" rtl="0" eaLnBrk="1" fontAlgn="base" hangingPunct="1">
        <a:spcBef>
          <a:spcPct val="0"/>
        </a:spcBef>
        <a:spcAft>
          <a:spcPct val="0"/>
        </a:spcAft>
        <a:defRPr sz="5000" b="1">
          <a:solidFill>
            <a:srgbClr val="FFFFFF"/>
          </a:solidFill>
          <a:effectLst>
            <a:outerShdw blurRad="38100" dist="38100" dir="2700000" algn="tl">
              <a:srgbClr val="000000"/>
            </a:outerShdw>
          </a:effectLst>
          <a:latin typeface="Tw Cen MT" pitchFamily="34" charset="0"/>
        </a:defRPr>
      </a:lvl9pPr>
    </p:titleStyle>
    <p:bodyStyle>
      <a:lvl1pPr marL="342900" indent="-342900" algn="l" rtl="0" eaLnBrk="1" fontAlgn="base" hangingPunct="1">
        <a:spcBef>
          <a:spcPct val="20000"/>
        </a:spcBef>
        <a:spcAft>
          <a:spcPct val="0"/>
        </a:spcAft>
        <a:buClr>
          <a:schemeClr val="accent1"/>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chemeClr val="hlink"/>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chemeClr val="folHlink"/>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7" name="Rectangle 29"/>
          <p:cNvSpPr>
            <a:spLocks noGrp="1" noChangeArrowheads="1"/>
          </p:cNvSpPr>
          <p:nvPr>
            <p:ph type="ctrTitle"/>
          </p:nvPr>
        </p:nvSpPr>
        <p:spPr>
          <a:xfrm>
            <a:off x="728127" y="242085"/>
            <a:ext cx="7772400" cy="936104"/>
          </a:xfrm>
        </p:spPr>
        <p:txBody>
          <a:bodyPr/>
          <a:lstStyle/>
          <a:p>
            <a:r>
              <a:rPr lang="id-ID" sz="4000" dirty="0" smtClean="0"/>
              <a:t>Rekayasa Perangkat Lunak</a:t>
            </a:r>
            <a:endParaRPr lang="en-US" sz="4000" dirty="0"/>
          </a:p>
        </p:txBody>
      </p:sp>
      <p:sp>
        <p:nvSpPr>
          <p:cNvPr id="2078" name="Rectangle 30"/>
          <p:cNvSpPr>
            <a:spLocks noGrp="1" noChangeArrowheads="1"/>
          </p:cNvSpPr>
          <p:nvPr>
            <p:ph type="subTitle" idx="1"/>
          </p:nvPr>
        </p:nvSpPr>
        <p:spPr>
          <a:xfrm>
            <a:off x="827584" y="998201"/>
            <a:ext cx="6334472" cy="996463"/>
          </a:xfrm>
        </p:spPr>
        <p:txBody>
          <a:bodyPr/>
          <a:lstStyle/>
          <a:p>
            <a:r>
              <a:rPr lang="id-ID" dirty="0" smtClean="0"/>
              <a:t>Nama	: Nihayatul Khusna</a:t>
            </a:r>
          </a:p>
          <a:p>
            <a:r>
              <a:rPr lang="id-ID" dirty="0" smtClean="0"/>
              <a:t>NIM	:1421024196</a:t>
            </a:r>
            <a:endParaRPr lang="en-US" dirty="0"/>
          </a:p>
        </p:txBody>
      </p:sp>
      <p:pic>
        <p:nvPicPr>
          <p:cNvPr id="6" name="Picture 5" descr="logo-akn.jpg"/>
          <p:cNvPicPr>
            <a:picLocks noChangeAspect="1"/>
          </p:cNvPicPr>
          <p:nvPr/>
        </p:nvPicPr>
        <p:blipFill>
          <a:blip r:embed="rId2"/>
          <a:stretch>
            <a:fillRect/>
          </a:stretch>
        </p:blipFill>
        <p:spPr>
          <a:xfrm>
            <a:off x="7731883" y="-76159"/>
            <a:ext cx="1475656" cy="1572592"/>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915744"/>
          </a:xfrm>
        </p:spPr>
        <p:txBody>
          <a:bodyPr/>
          <a:lstStyle/>
          <a:p>
            <a:pPr marL="0" indent="0">
              <a:buNone/>
            </a:pPr>
            <a:r>
              <a:rPr lang="id-ID" dirty="0" smtClean="0"/>
              <a:t>Mitos :</a:t>
            </a:r>
          </a:p>
          <a:p>
            <a:pPr marL="0" indent="0">
              <a:buNone/>
            </a:pPr>
            <a:r>
              <a:rPr lang="id-ID" b="1" dirty="0" smtClean="0"/>
              <a:t>Faktor penentu suksesnya proyek adalah program berjalan tanpa error</a:t>
            </a:r>
            <a:r>
              <a:rPr lang="id-ID" b="1" dirty="0" smtClean="0"/>
              <a:t>.</a:t>
            </a:r>
          </a:p>
          <a:p>
            <a:pPr marL="0" indent="0">
              <a:buNone/>
            </a:pPr>
            <a:endParaRPr lang="id-ID" b="1" dirty="0" smtClean="0"/>
          </a:p>
          <a:p>
            <a:pPr marL="0" indent="0">
              <a:buNone/>
            </a:pPr>
            <a:r>
              <a:rPr lang="id-ID" dirty="0" smtClean="0"/>
              <a:t>Kenyataan :</a:t>
            </a:r>
          </a:p>
          <a:p>
            <a:pPr marL="0" indent="0">
              <a:buNone/>
            </a:pPr>
            <a:r>
              <a:rPr lang="id-ID" dirty="0" smtClean="0"/>
              <a:t> Program hanyalah salah satu komponen dari perangkat lunak. Dokumentasi penting sebagai dasar pengembangan yang sukses serta sebagai penunjuk untuk pemeliharaan perangkat lunak </a:t>
            </a:r>
          </a:p>
          <a:p>
            <a:pPr marL="0" indent="0">
              <a:buNone/>
            </a:pPr>
            <a:endParaRPr lang="id-ID" dirty="0"/>
          </a:p>
        </p:txBody>
      </p:sp>
    </p:spTree>
    <p:extLst>
      <p:ext uri="{BB962C8B-B14F-4D97-AF65-F5344CB8AC3E}">
        <p14:creationId xmlns:p14="http://schemas.microsoft.com/office/powerpoint/2010/main" val="190480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5"/>
          <p:cNvSpPr>
            <a:spLocks noGrp="1" noChangeArrowheads="1"/>
          </p:cNvSpPr>
          <p:nvPr>
            <p:ph type="ctrTitle"/>
          </p:nvPr>
        </p:nvSpPr>
        <p:spPr/>
        <p:txBody>
          <a:bodyPr/>
          <a:lstStyle/>
          <a:p>
            <a:r>
              <a:rPr lang="en-US" dirty="0"/>
              <a:t>Thank You!</a:t>
            </a:r>
          </a:p>
        </p:txBody>
      </p:sp>
      <p:pic>
        <p:nvPicPr>
          <p:cNvPr id="6" name="Picture 5" descr="logo-akn.jpg"/>
          <p:cNvPicPr>
            <a:picLocks noChangeAspect="1"/>
          </p:cNvPicPr>
          <p:nvPr/>
        </p:nvPicPr>
        <p:blipFill>
          <a:blip r:embed="rId2"/>
          <a:stretch>
            <a:fillRect/>
          </a:stretch>
        </p:blipFill>
        <p:spPr>
          <a:xfrm>
            <a:off x="7740352" y="-36557"/>
            <a:ext cx="1475656" cy="1572592"/>
          </a:xfrm>
          <a:prstGeom prst="ellipse">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id-ID"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dobe Caslon Pro Bold" pitchFamily="18" charset="0"/>
              </a:rPr>
              <a:t>Sistem Operasi</a:t>
            </a:r>
            <a:endParaRPr lang="en-US"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latin typeface="Adobe Caslon Pro Bold" pitchFamily="18" charset="0"/>
            </a:endParaRPr>
          </a:p>
        </p:txBody>
      </p:sp>
      <p:sp>
        <p:nvSpPr>
          <p:cNvPr id="9224" name="Rectangle 8"/>
          <p:cNvSpPr>
            <a:spLocks noGrp="1" noChangeArrowheads="1"/>
          </p:cNvSpPr>
          <p:nvPr>
            <p:ph type="body" idx="1"/>
          </p:nvPr>
        </p:nvSpPr>
        <p:spPr>
          <a:xfrm>
            <a:off x="685800" y="1524000"/>
            <a:ext cx="7924800" cy="3581400"/>
          </a:xfrm>
        </p:spPr>
        <p:txBody>
          <a:bodyPr/>
          <a:lstStyle/>
          <a:p>
            <a:r>
              <a:rPr lang="id-ID" sz="2800" dirty="0" smtClean="0">
                <a:latin typeface="Adobe Caslon Pro Bold" pitchFamily="18" charset="0"/>
              </a:rPr>
              <a:t>Sistem Operasi atau dalam bahasa asing disebut Operating System disingkat OS, adalah sebuah program yang mengelola 3 sumber daya diantaranya adalah Hardware, Software / Program Aplikasi, dan Brainware / User, sehingga ketiga sumber daya tersebut bisa saling bersinergi.</a:t>
            </a:r>
            <a:r>
              <a:rPr lang="id-ID" sz="2800" dirty="0" smtClean="0">
                <a:effectLst/>
                <a:latin typeface="Adobe Caslon Pro Bold" pitchFamily="18" charset="0"/>
              </a:rPr>
              <a:t>Sistem operasi di buat dengan menggunakan bahasa pemrograman beserta algoritma pemrogramannya.</a:t>
            </a:r>
          </a:p>
          <a:p>
            <a:pPr marL="0" indent="0">
              <a:buNone/>
            </a:pPr>
            <a:endParaRPr lang="id-ID" sz="2400" dirty="0" smtClean="0">
              <a:effectLst/>
            </a:endParaRPr>
          </a:p>
          <a:p>
            <a:pPr marL="0" indent="0">
              <a:lnSpc>
                <a:spcPct val="90000"/>
              </a:lnSpc>
              <a:buNone/>
            </a:pPr>
            <a:endParaRPr lang="en-US"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Mitos 1 Managemen</a:t>
            </a:r>
            <a:endParaRPr lang="id-ID"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Rectangle 2"/>
          <p:cNvSpPr/>
          <p:nvPr/>
        </p:nvSpPr>
        <p:spPr>
          <a:xfrm>
            <a:off x="611560" y="1859340"/>
            <a:ext cx="6840760" cy="3139321"/>
          </a:xfrm>
          <a:prstGeom prst="rect">
            <a:avLst/>
          </a:prstGeom>
        </p:spPr>
        <p:txBody>
          <a:bodyPr wrap="square">
            <a:spAutoFit/>
          </a:bodyPr>
          <a:lstStyle/>
          <a:p>
            <a:r>
              <a:rPr lang="id-ID" sz="2400" dirty="0" smtClean="0"/>
              <a:t>“Project manager (PM) sebagai penaggung jawab PL dituntut menjaga budget, jadwal, kualitas”</a:t>
            </a:r>
          </a:p>
          <a:p>
            <a:endParaRPr lang="id-ID" dirty="0" smtClean="0"/>
          </a:p>
          <a:p>
            <a:r>
              <a:rPr lang="id-ID" dirty="0" smtClean="0"/>
              <a:t>Berkaitan dengan Manajemen :  Biasanya muncul pada manajer yang bertanggung jawab terhadap perangkat lunak. Mereka biasanya ditekan untuk menjaga budget, jadwal harus selalu terpenuhi dan harus meningkatkan kualitas. Mitos tersebut antara lain : </a:t>
            </a:r>
          </a:p>
          <a:p>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7772400" cy="5940896"/>
          </a:xfrm>
        </p:spPr>
        <p:txBody>
          <a:bodyPr/>
          <a:lstStyle/>
          <a:p>
            <a:pPr lvl="1"/>
            <a:r>
              <a:rPr lang="id-ID" sz="2800" dirty="0" smtClean="0">
                <a:solidFill>
                  <a:schemeClr val="tx1"/>
                </a:solidFill>
              </a:rPr>
              <a:t>“PM </a:t>
            </a:r>
            <a:r>
              <a:rPr lang="id-ID" sz="2800" dirty="0">
                <a:solidFill>
                  <a:schemeClr val="tx1"/>
                </a:solidFill>
              </a:rPr>
              <a:t>membelikan alat bantu pengembangan yang super canggih, bahkan komputer generasi terbaru</a:t>
            </a:r>
            <a:r>
              <a:rPr lang="id-ID" sz="2800" dirty="0" smtClean="0">
                <a:solidFill>
                  <a:schemeClr val="tx1"/>
                </a:solidFill>
              </a:rPr>
              <a:t>.”</a:t>
            </a:r>
            <a:r>
              <a:rPr lang="id-ID" sz="1800" i="1" dirty="0">
                <a:solidFill>
                  <a:schemeClr val="accent5">
                    <a:lumMod val="50000"/>
                  </a:schemeClr>
                </a:solidFill>
              </a:rPr>
              <a:t/>
            </a:r>
            <a:br>
              <a:rPr lang="id-ID" sz="1800" i="1" dirty="0">
                <a:solidFill>
                  <a:schemeClr val="accent5">
                    <a:lumMod val="50000"/>
                  </a:schemeClr>
                </a:solidFill>
              </a:rPr>
            </a:br>
            <a:r>
              <a:rPr lang="id-ID" sz="1800" dirty="0" smtClean="0"/>
              <a:t/>
            </a:r>
            <a:br>
              <a:rPr lang="id-ID" sz="1800" dirty="0" smtClean="0"/>
            </a:br>
            <a:r>
              <a:rPr lang="id-ID" sz="2000" dirty="0" smtClean="0"/>
              <a:t>Kenyataan : </a:t>
            </a:r>
            <a:br>
              <a:rPr lang="id-ID" sz="2000" dirty="0" smtClean="0"/>
            </a:br>
            <a:r>
              <a:rPr lang="id-ID" sz="2000" dirty="0" smtClean="0"/>
              <a:t>	Masalah pengembangan perangkat lunak yang berkualitas lebih penting dari sekedar  komputer yang terbaru. CASE (Computer Aided Software Engineering) tools lebih penting daripada perangkat keras untuk mendapatkan kualitas dan produktifitas yang baik, tapi banyak pengembang perangkat lunak yang tidak menyadarinya. </a:t>
            </a:r>
            <a:br>
              <a:rPr lang="id-ID" sz="2000" dirty="0" smtClean="0"/>
            </a:br>
            <a:endParaRPr lang="en-US" sz="2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6"/>
          <p:cNvSpPr>
            <a:spLocks noGrp="1" noChangeArrowheads="1"/>
          </p:cNvSpPr>
          <p:nvPr>
            <p:ph type="title" idx="4294967295"/>
          </p:nvPr>
        </p:nvSpPr>
        <p:spPr>
          <a:xfrm>
            <a:off x="457200" y="620688"/>
            <a:ext cx="7772400" cy="4824536"/>
          </a:xfrm>
        </p:spPr>
        <p:txBody>
          <a:bodyPr/>
          <a:lstStyle/>
          <a:p>
            <a:pPr lvl="1"/>
            <a:r>
              <a:rPr lang="id-ID" sz="2800" dirty="0" smtClean="0">
                <a:solidFill>
                  <a:schemeClr val="tx1"/>
                </a:solidFill>
              </a:rPr>
              <a:t>“Jika </a:t>
            </a:r>
            <a:r>
              <a:rPr lang="id-ID" sz="2800" dirty="0">
                <a:solidFill>
                  <a:schemeClr val="tx1"/>
                </a:solidFill>
              </a:rPr>
              <a:t>dikejar jadwal, apakah solusinya menambah programmer yang mengerjakan</a:t>
            </a:r>
            <a:r>
              <a:rPr lang="id-ID" sz="2800" dirty="0" smtClean="0">
                <a:solidFill>
                  <a:schemeClr val="tx1"/>
                </a:solidFill>
              </a:rPr>
              <a:t>?”</a:t>
            </a:r>
            <a:r>
              <a:rPr lang="id-ID" sz="2400" i="1" dirty="0">
                <a:solidFill>
                  <a:schemeClr val="accent5">
                    <a:lumMod val="50000"/>
                  </a:schemeClr>
                </a:solidFill>
              </a:rPr>
              <a:t/>
            </a:r>
            <a:br>
              <a:rPr lang="id-ID" sz="2400" i="1" dirty="0">
                <a:solidFill>
                  <a:schemeClr val="accent5">
                    <a:lumMod val="50000"/>
                  </a:schemeClr>
                </a:solidFill>
              </a:rPr>
            </a:br>
            <a:r>
              <a:rPr lang="id-ID" sz="2400" dirty="0" smtClean="0"/>
              <a:t/>
            </a:r>
            <a:br>
              <a:rPr lang="id-ID" sz="2400" dirty="0" smtClean="0"/>
            </a:br>
            <a:r>
              <a:rPr lang="id-ID" sz="2400" dirty="0" smtClean="0"/>
              <a:t>Kenyataan </a:t>
            </a:r>
            <a:r>
              <a:rPr lang="id-ID" sz="2400" dirty="0" smtClean="0"/>
              <a:t>:</a:t>
            </a:r>
            <a:br>
              <a:rPr lang="id-ID" sz="2400" dirty="0" smtClean="0"/>
            </a:br>
            <a:r>
              <a:rPr lang="id-ID" sz="2400" dirty="0" smtClean="0"/>
              <a:t>Membuat perangkat lunak  bukan proses mekanis seperti industri manufaktur. Jika kita menambah orang pada proyek yang terlambat itu justru akan lebih terlambat </a:t>
            </a:r>
            <a:br>
              <a:rPr lang="id-ID" sz="2400" dirty="0" smtClean="0"/>
            </a:br>
            <a:endParaRPr lang="en-US" sz="2400"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7772400" cy="5364832"/>
          </a:xfrm>
        </p:spPr>
        <p:txBody>
          <a:bodyPr/>
          <a:lstStyle/>
          <a:p>
            <a:pPr marL="0" indent="0"/>
            <a:r>
              <a:rPr lang="id-ID" sz="4000"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Mitos 2 </a:t>
            </a:r>
            <a:r>
              <a:rPr lang="id-ID" sz="400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 </a:t>
            </a:r>
            <a:r>
              <a:rPr lang="id-ID" sz="400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Klien</a:t>
            </a:r>
            <a:br>
              <a:rPr lang="id-ID" sz="400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br>
            <a:r>
              <a:rPr lang="id-ID"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r>
            <a:br>
              <a:rPr lang="id-ID" sz="3200"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id-ID" sz="3200" dirty="0">
                <a:solidFill>
                  <a:schemeClr val="tx1"/>
                </a:solidFill>
              </a:rPr>
              <a:t>“Ada anggapan bahwa developer kurang menguasai/berusaha”</a:t>
            </a:r>
            <a:r>
              <a:rPr lang="id-ID" sz="3200" dirty="0">
                <a:solidFill>
                  <a:schemeClr val="accent5">
                    <a:lumMod val="50000"/>
                  </a:schemeClr>
                </a:solidFill>
              </a:rPr>
              <a:t/>
            </a:r>
            <a:br>
              <a:rPr lang="id-ID" sz="3200" dirty="0">
                <a:solidFill>
                  <a:schemeClr val="accent5">
                    <a:lumMod val="50000"/>
                  </a:schemeClr>
                </a:solidFill>
              </a:rPr>
            </a:br>
            <a:r>
              <a:rPr lang="id-ID" sz="2800" dirty="0" smtClean="0"/>
              <a:t> </a:t>
            </a:r>
            <a:br>
              <a:rPr lang="id-ID" sz="2800" dirty="0" smtClean="0"/>
            </a:br>
            <a:r>
              <a:rPr lang="sv-SE" sz="2400" dirty="0" smtClean="0"/>
              <a:t>Berkaitan dengan Klien</a:t>
            </a:r>
            <a:r>
              <a:rPr lang="id-ID" sz="2400" dirty="0" smtClean="0"/>
              <a:t>, </a:t>
            </a:r>
            <a:r>
              <a:rPr lang="sv-SE" sz="2400" dirty="0" smtClean="0"/>
              <a:t>Konsumen sering mempercayai mitos karena pembuat perangkat lunak kurang berusaha untuk membetulkan misinformasi ini</a:t>
            </a:r>
            <a:r>
              <a:rPr lang="id-ID" sz="2400" dirty="0" smtClean="0"/>
              <a:t>.</a:t>
            </a:r>
            <a:endParaRPr lang="en-US" sz="2400"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184576"/>
          </a:xfrm>
        </p:spPr>
        <p:txBody>
          <a:bodyPr/>
          <a:lstStyle/>
          <a:p>
            <a:pPr marL="457200" lvl="1" indent="0">
              <a:buNone/>
            </a:pPr>
            <a:r>
              <a:rPr lang="id-ID" b="1" dirty="0" smtClean="0"/>
              <a:t>“ </a:t>
            </a:r>
            <a:r>
              <a:rPr lang="id-ID" b="1" dirty="0" smtClean="0"/>
              <a:t>Kalimat umum yang menyatakan objektif sudah cukup untuk coding. “Lain waktu nanti kita perinci lagi</a:t>
            </a:r>
            <a:r>
              <a:rPr lang="id-ID" b="1" dirty="0" smtClean="0"/>
              <a:t>”.</a:t>
            </a:r>
          </a:p>
          <a:p>
            <a:pPr marL="457200" lvl="1" indent="0">
              <a:buNone/>
            </a:pPr>
            <a:endParaRPr lang="id-ID" b="1" dirty="0" smtClean="0"/>
          </a:p>
          <a:p>
            <a:pPr marL="457200" lvl="1" indent="0">
              <a:buNone/>
            </a:pPr>
            <a:r>
              <a:rPr lang="id-ID" sz="2000" dirty="0" smtClean="0"/>
              <a:t>Kenyataan :</a:t>
            </a:r>
          </a:p>
          <a:p>
            <a:pPr marL="457200" lvl="1" indent="0">
              <a:buNone/>
            </a:pPr>
            <a:r>
              <a:rPr lang="id-ID" sz="2000" dirty="0" smtClean="0"/>
              <a:t>	 Definisi yang tidak jelas, justru akan menggagalkan usaha pengembangan perangkat lunak. Justru diperlukan deskripsi formal dan detil dari domain informasi, fungsi, performansi, antarmuka, batasan desain, dan kriteria validasi. Karakteristik ini hanya bias didapat melalui komunikasi total antara pelanggan dan pengembang. </a:t>
            </a:r>
          </a:p>
          <a:p>
            <a:endParaRPr lang="id-ID" sz="2000" dirty="0"/>
          </a:p>
        </p:txBody>
      </p:sp>
    </p:spTree>
    <p:extLst>
      <p:ext uri="{BB962C8B-B14F-4D97-AF65-F5344CB8AC3E}">
        <p14:creationId xmlns:p14="http://schemas.microsoft.com/office/powerpoint/2010/main" val="214981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896544"/>
          </a:xfrm>
        </p:spPr>
        <p:txBody>
          <a:bodyPr/>
          <a:lstStyle/>
          <a:p>
            <a:pPr marL="0" indent="0">
              <a:buNone/>
            </a:pPr>
            <a:r>
              <a:rPr lang="id-ID" sz="2800" b="1" dirty="0" smtClean="0"/>
              <a:t>“Kebutuhan </a:t>
            </a:r>
            <a:r>
              <a:rPr lang="id-ID" sz="2800" b="1" dirty="0" smtClean="0"/>
              <a:t>proyek akan terus berubah, tapi perubahan ini aka dapat ditanggapi dengan mudah karena PL itu bersifat fleksibel</a:t>
            </a:r>
            <a:r>
              <a:rPr lang="id-ID" sz="2400" b="1" i="1" dirty="0" smtClean="0">
                <a:solidFill>
                  <a:schemeClr val="accent5">
                    <a:lumMod val="50000"/>
                  </a:schemeClr>
                </a:solidFill>
              </a:rPr>
              <a:t>.”</a:t>
            </a:r>
            <a:endParaRPr lang="id-ID" sz="2400" b="1" i="1" dirty="0" smtClean="0">
              <a:solidFill>
                <a:schemeClr val="accent5">
                  <a:lumMod val="50000"/>
                </a:schemeClr>
              </a:solidFill>
            </a:endParaRPr>
          </a:p>
          <a:p>
            <a:pPr marL="0" indent="0">
              <a:buNone/>
            </a:pPr>
            <a:endParaRPr lang="id-ID" sz="2400" dirty="0" smtClean="0"/>
          </a:p>
          <a:p>
            <a:pPr marL="0" indent="0">
              <a:buNone/>
            </a:pPr>
            <a:r>
              <a:rPr lang="id-ID" sz="2400" dirty="0" smtClean="0">
                <a:latin typeface="Adobe Caslon Pro" pitchFamily="18" charset="0"/>
              </a:rPr>
              <a:t>Kenyataan :</a:t>
            </a:r>
          </a:p>
          <a:p>
            <a:pPr marL="0" indent="0">
              <a:buNone/>
            </a:pPr>
            <a:r>
              <a:rPr lang="id-ID" sz="2400" dirty="0" smtClean="0">
                <a:latin typeface="Adobe Caslon Pro" pitchFamily="18" charset="0"/>
              </a:rPr>
              <a:t>Memang betul kebutuhan perangkat lunak akan berubah, namun dampaknya tergantung pada waktu pemunculannya. Jika muncul pada tahap definisi, pengaruhnya tidak banyak, lebih kebelakang dampaknya akan lebih besar. </a:t>
            </a:r>
          </a:p>
          <a:p>
            <a:pPr marL="0" indent="0">
              <a:buNone/>
            </a:pPr>
            <a:endParaRPr lang="id-ID" sz="2400" dirty="0" smtClean="0">
              <a:latin typeface="Adobe Caslon Pro" pitchFamily="18" charset="0"/>
            </a:endParaRPr>
          </a:p>
          <a:p>
            <a:pPr marL="0" indent="0">
              <a:buNone/>
            </a:pPr>
            <a:endParaRPr lang="id-ID" sz="2400" dirty="0"/>
          </a:p>
        </p:txBody>
      </p:sp>
    </p:spTree>
    <p:extLst>
      <p:ext uri="{BB962C8B-B14F-4D97-AF65-F5344CB8AC3E}">
        <p14:creationId xmlns:p14="http://schemas.microsoft.com/office/powerpoint/2010/main" val="2726221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Mitos </a:t>
            </a:r>
            <a:r>
              <a:rPr lang="id-ID"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rPr>
              <a:t>3 : Pengembang</a:t>
            </a:r>
            <a:endParaRPr lang="id-ID" dirty="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endParaRPr>
          </a:p>
        </p:txBody>
      </p:sp>
      <p:sp>
        <p:nvSpPr>
          <p:cNvPr id="3" name="Content Placeholder 2"/>
          <p:cNvSpPr>
            <a:spLocks noGrp="1"/>
          </p:cNvSpPr>
          <p:nvPr>
            <p:ph idx="1"/>
          </p:nvPr>
        </p:nvSpPr>
        <p:spPr/>
        <p:txBody>
          <a:bodyPr/>
          <a:lstStyle/>
          <a:p>
            <a:pPr marL="0" indent="0" algn="ctr">
              <a:buNone/>
            </a:pPr>
            <a:r>
              <a:rPr lang="id-ID" b="1" dirty="0" smtClean="0"/>
              <a:t>“PL itu program”</a:t>
            </a:r>
          </a:p>
          <a:p>
            <a:pPr marL="0" indent="0">
              <a:buNone/>
            </a:pPr>
            <a:r>
              <a:rPr lang="id-ID" sz="2800" dirty="0" smtClean="0"/>
              <a:t>Mitos :</a:t>
            </a:r>
          </a:p>
          <a:p>
            <a:pPr marL="0" indent="0">
              <a:buNone/>
            </a:pPr>
            <a:r>
              <a:rPr lang="id-ID" sz="2800" b="1" dirty="0" smtClean="0"/>
              <a:t>Selama program belum berjalan, sulit untuk mengetahui kualitasnya</a:t>
            </a:r>
            <a:r>
              <a:rPr lang="id-ID" sz="2800" b="1" dirty="0" smtClean="0"/>
              <a:t>.</a:t>
            </a:r>
          </a:p>
          <a:p>
            <a:pPr marL="0" indent="0">
              <a:buNone/>
            </a:pPr>
            <a:endParaRPr lang="id-ID" sz="2800" b="1" dirty="0" smtClean="0"/>
          </a:p>
          <a:p>
            <a:pPr marL="0" indent="0">
              <a:buNone/>
            </a:pPr>
            <a:r>
              <a:rPr lang="id-ID" sz="2800" dirty="0" smtClean="0"/>
              <a:t>Kenyataan :</a:t>
            </a:r>
          </a:p>
          <a:p>
            <a:pPr marL="0" indent="0">
              <a:buNone/>
            </a:pPr>
            <a:r>
              <a:rPr lang="id-ID" sz="2800" dirty="0" smtClean="0"/>
              <a:t>Software review adalah cara efektif untuk mencari Software defect daripada tahap pengujian </a:t>
            </a:r>
          </a:p>
          <a:p>
            <a:pPr marL="0" indent="0">
              <a:buNone/>
            </a:pPr>
            <a:endParaRPr lang="id-ID" dirty="0" smtClean="0"/>
          </a:p>
          <a:p>
            <a:pPr marL="0" indent="0">
              <a:buNone/>
            </a:pPr>
            <a:endParaRPr lang="id-ID" dirty="0"/>
          </a:p>
        </p:txBody>
      </p:sp>
    </p:spTree>
    <p:extLst>
      <p:ext uri="{BB962C8B-B14F-4D97-AF65-F5344CB8AC3E}">
        <p14:creationId xmlns:p14="http://schemas.microsoft.com/office/powerpoint/2010/main" val="95461839"/>
      </p:ext>
    </p:extLst>
  </p:cSld>
  <p:clrMapOvr>
    <a:masterClrMapping/>
  </p:clrMapOvr>
</p:sld>
</file>

<file path=ppt/theme/theme1.xml><?xml version="1.0" encoding="utf-8"?>
<a:theme xmlns:a="http://schemas.openxmlformats.org/drawingml/2006/main" name="598TGp_Business_dark">
  <a:themeElements>
    <a:clrScheme name="Default Design 2">
      <a:dk1>
        <a:srgbClr val="000000"/>
      </a:dk1>
      <a:lt1>
        <a:srgbClr val="FFFFFF"/>
      </a:lt1>
      <a:dk2>
        <a:srgbClr val="15559B"/>
      </a:dk2>
      <a:lt2>
        <a:srgbClr val="E7F9FF"/>
      </a:lt2>
      <a:accent1>
        <a:srgbClr val="1A98C0"/>
      </a:accent1>
      <a:accent2>
        <a:srgbClr val="B46C0C"/>
      </a:accent2>
      <a:accent3>
        <a:srgbClr val="AAB4CB"/>
      </a:accent3>
      <a:accent4>
        <a:srgbClr val="DADADA"/>
      </a:accent4>
      <a:accent5>
        <a:srgbClr val="ABCADC"/>
      </a:accent5>
      <a:accent6>
        <a:srgbClr val="A3610A"/>
      </a:accent6>
      <a:hlink>
        <a:srgbClr val="BCB808"/>
      </a:hlink>
      <a:folHlink>
        <a:srgbClr val="169E74"/>
      </a:folHlink>
    </a:clrScheme>
    <a:fontScheme name="Default Design">
      <a:majorFont>
        <a:latin typeface="Tw Cen M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19EAF"/>
        </a:dk2>
        <a:lt2>
          <a:srgbClr val="E7FFED"/>
        </a:lt2>
        <a:accent1>
          <a:srgbClr val="CE5F0C"/>
        </a:accent1>
        <a:accent2>
          <a:srgbClr val="93A719"/>
        </a:accent2>
        <a:accent3>
          <a:srgbClr val="AACCD4"/>
        </a:accent3>
        <a:accent4>
          <a:srgbClr val="DADADA"/>
        </a:accent4>
        <a:accent5>
          <a:srgbClr val="E3B6AA"/>
        </a:accent5>
        <a:accent6>
          <a:srgbClr val="859716"/>
        </a:accent6>
        <a:hlink>
          <a:srgbClr val="9720A0"/>
        </a:hlink>
        <a:folHlink>
          <a:srgbClr val="1C4598"/>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15559B"/>
        </a:dk2>
        <a:lt2>
          <a:srgbClr val="E7F9FF"/>
        </a:lt2>
        <a:accent1>
          <a:srgbClr val="1A98C0"/>
        </a:accent1>
        <a:accent2>
          <a:srgbClr val="B46C0C"/>
        </a:accent2>
        <a:accent3>
          <a:srgbClr val="AAB4CB"/>
        </a:accent3>
        <a:accent4>
          <a:srgbClr val="DADADA"/>
        </a:accent4>
        <a:accent5>
          <a:srgbClr val="ABCADC"/>
        </a:accent5>
        <a:accent6>
          <a:srgbClr val="A3610A"/>
        </a:accent6>
        <a:hlink>
          <a:srgbClr val="BCB808"/>
        </a:hlink>
        <a:folHlink>
          <a:srgbClr val="169E74"/>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FF"/>
        </a:lt1>
        <a:dk2>
          <a:srgbClr val="8E7A00"/>
        </a:dk2>
        <a:lt2>
          <a:srgbClr val="FFF2E7"/>
        </a:lt2>
        <a:accent1>
          <a:srgbClr val="5AB02A"/>
        </a:accent1>
        <a:accent2>
          <a:srgbClr val="0D97B3"/>
        </a:accent2>
        <a:accent3>
          <a:srgbClr val="C6BEAA"/>
        </a:accent3>
        <a:accent4>
          <a:srgbClr val="DADADA"/>
        </a:accent4>
        <a:accent5>
          <a:srgbClr val="B5D4AC"/>
        </a:accent5>
        <a:accent6>
          <a:srgbClr val="0B88A2"/>
        </a:accent6>
        <a:hlink>
          <a:srgbClr val="C85E2E"/>
        </a:hlink>
        <a:folHlink>
          <a:srgbClr val="755FD3"/>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598TGp_Business_dark</Template>
  <TotalTime>34</TotalTime>
  <Words>299</Words>
  <Application>Microsoft Office PowerPoint</Application>
  <PresentationFormat>On-screen Show (4:3)</PresentationFormat>
  <Paragraphs>33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598TGp_Business_dark</vt:lpstr>
      <vt:lpstr>Rekayasa Perangkat Lunak</vt:lpstr>
      <vt:lpstr>Sistem Operasi</vt:lpstr>
      <vt:lpstr>Mitos 1 Managemen</vt:lpstr>
      <vt:lpstr>“PM membelikan alat bantu pengembangan yang super canggih, bahkan komputer generasi terbaru.”  Kenyataan :   Masalah pengembangan perangkat lunak yang berkualitas lebih penting dari sekedar  komputer yang terbaru. CASE (Computer Aided Software Engineering) tools lebih penting daripada perangkat keras untuk mendapatkan kualitas dan produktifitas yang baik, tapi banyak pengembang perangkat lunak yang tidak menyadarinya.  </vt:lpstr>
      <vt:lpstr>“Jika dikejar jadwal, apakah solusinya menambah programmer yang mengerjakan?”  Kenyataan : Membuat perangkat lunak  bukan proses mekanis seperti industri manufaktur. Jika kita menambah orang pada proyek yang terlambat itu justru akan lebih terlambat  </vt:lpstr>
      <vt:lpstr>Mitos 2 – Klien  “Ada anggapan bahwa developer kurang menguasai/berusaha”   Berkaitan dengan Klien, Konsumen sering mempercayai mitos karena pembuat perangkat lunak kurang berusaha untuk membetulkan misinformasi ini.</vt:lpstr>
      <vt:lpstr>PowerPoint Presentation</vt:lpstr>
      <vt:lpstr>PowerPoint Presentation</vt:lpstr>
      <vt:lpstr>Mitos 3 : Pengembang</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Nihaya</dc:creator>
  <cp:lastModifiedBy>Nihaya</cp:lastModifiedBy>
  <cp:revision>4</cp:revision>
  <dcterms:created xsi:type="dcterms:W3CDTF">2015-09-28T08:10:58Z</dcterms:created>
  <dcterms:modified xsi:type="dcterms:W3CDTF">2015-09-28T09:17:42Z</dcterms:modified>
</cp:coreProperties>
</file>