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1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46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438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35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5487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066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569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09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40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27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47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244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18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9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24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18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57171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4482" y="217832"/>
            <a:ext cx="9965635" cy="830997"/>
          </a:xfrm>
          <a:prstGeom prst="rect">
            <a:avLst/>
          </a:prstGeom>
          <a:noFill/>
        </p:spPr>
        <p:txBody>
          <a:bodyPr wrap="square" rtlCol="0">
            <a:spAutoFit/>
          </a:bodyPr>
          <a:lstStyle/>
          <a:p>
            <a:r>
              <a:rPr lang="en-US" b="1" dirty="0"/>
              <a:t>Results: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1367680" y="1733550"/>
            <a:ext cx="6706675" cy="3216709"/>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561975" y="361950"/>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560387" y="1059767"/>
            <a:ext cx="6021388" cy="5029200"/>
          </a:xfrm>
        </p:spPr>
        <p:txBody>
          <a:bodyPr>
            <a:normAutofit fontScale="92500" lnSpcReduction="1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1813</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Trebuchet MS</vt:lpstr>
      <vt:lpstr>Wingdings 3</vt:lpstr>
      <vt:lpstr>Facet</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Nihesh Thevakumar</cp:lastModifiedBy>
  <cp:revision>11</cp:revision>
  <dcterms:created xsi:type="dcterms:W3CDTF">2019-01-19T16:30:22Z</dcterms:created>
  <dcterms:modified xsi:type="dcterms:W3CDTF">2020-12-17T00:08:00Z</dcterms:modified>
</cp:coreProperties>
</file>