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2E627-23C7-43F3-A45E-9691CC876B50}" v="1" dt="2025-02-17T10:17:01.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ihil-h/MY-Project.AIC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NIHIL H</a:t>
            </a:r>
          </a:p>
          <a:p>
            <a:r>
              <a:rPr lang="en-US" sz="2000" b="1" dirty="0">
                <a:solidFill>
                  <a:schemeClr val="accent1">
                    <a:lumMod val="75000"/>
                  </a:schemeClr>
                </a:solidFill>
                <a:latin typeface="Arial"/>
                <a:cs typeface="Arial"/>
              </a:rPr>
              <a:t>College Name &amp; Department : Department Of Computer Science &amp; Engineering /Dhanalakshmi Srinivasan College Of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Integration of Advanced Encryption Techniques</a:t>
            </a:r>
          </a:p>
          <a:p>
            <a:pPr marL="305435" indent="-305435"/>
            <a:r>
              <a:rPr lang="en-US" sz="2400" dirty="0"/>
              <a:t>Expanding to Other Media Types : </a:t>
            </a:r>
            <a:r>
              <a:rPr lang="en-IN" sz="2400" dirty="0"/>
              <a:t>Audio Steganography</a:t>
            </a:r>
            <a:r>
              <a:rPr lang="en-US" sz="2400" dirty="0"/>
              <a:t> , </a:t>
            </a:r>
            <a:r>
              <a:rPr lang="en-IN" sz="2400" dirty="0"/>
              <a:t>Video Steganography</a:t>
            </a:r>
          </a:p>
          <a:p>
            <a:pPr marL="0" indent="0">
              <a:buNone/>
            </a:pPr>
            <a:r>
              <a:rPr lang="en-IN" sz="2400" dirty="0"/>
              <a:t>&amp; Text Steganography</a:t>
            </a:r>
            <a:endParaRPr lang="en-US" sz="2400" dirty="0"/>
          </a:p>
          <a:p>
            <a:pPr marL="0" indent="0">
              <a:buNone/>
            </a:pP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Create a Python program that can encrypt and decrypt a secret message by embedding the message into an image using steganography. The message will be hidden in the least significant bits (LSBs) of the image pixels. This will allow the image to appear unchanged to the human eye while secretly containing the encrypted message.</a:t>
            </a:r>
            <a:endParaRPr lang="en-IN" sz="2400" dirty="0">
              <a:latin typeface="Franklin Gothic Medium" panose="020B06030201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dirty="0" err="1"/>
              <a:t>VSCode</a:t>
            </a:r>
            <a:r>
              <a:rPr lang="en-US" sz="2400" dirty="0"/>
              <a:t> is used to implement the code.</a:t>
            </a:r>
          </a:p>
          <a:p>
            <a:pPr marL="0" indent="0">
              <a:buNone/>
            </a:pPr>
            <a:r>
              <a:rPr lang="en-US" sz="2400" dirty="0"/>
              <a:t>The code is written in Python.</a:t>
            </a:r>
          </a:p>
          <a:p>
            <a:pPr marL="0" indent="0">
              <a:buNone/>
            </a:pPr>
            <a:r>
              <a:rPr lang="en-IN" sz="2400" dirty="0"/>
              <a:t>The </a:t>
            </a:r>
            <a:r>
              <a:rPr lang="en-IN" sz="2400" dirty="0" err="1"/>
              <a:t>opencv</a:t>
            </a:r>
            <a:r>
              <a:rPr lang="en-IN" sz="2400" dirty="0"/>
              <a:t> library is used for image processing</a:t>
            </a:r>
            <a:r>
              <a:rPr lang="en-IN"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dirty="0"/>
              <a:t>Image Processing &amp; Manipulation</a:t>
            </a:r>
          </a:p>
          <a:p>
            <a:pPr marL="0" indent="0">
              <a:buNone/>
            </a:pPr>
            <a:r>
              <a:rPr lang="en-IN" sz="2400" dirty="0"/>
              <a:t>Message Encryption</a:t>
            </a:r>
          </a:p>
          <a:p>
            <a:pPr marL="0" indent="0">
              <a:buNone/>
            </a:pPr>
            <a:r>
              <a:rPr lang="en-IN" sz="2400" dirty="0"/>
              <a:t>Message Extraction &amp; Decryption</a:t>
            </a:r>
          </a:p>
          <a:p>
            <a:pPr marL="0" indent="0">
              <a:buNone/>
            </a:pPr>
            <a:r>
              <a:rPr lang="en-IN" sz="2400" dirty="0"/>
              <a:t>Handling Binary Data</a:t>
            </a:r>
          </a:p>
          <a:p>
            <a:pPr marL="0" indent="0">
              <a:buNone/>
            </a:pPr>
            <a:r>
              <a:rPr lang="en-IN" sz="2400" dirty="0"/>
              <a:t>Practical Use of Cryptography</a:t>
            </a:r>
          </a:p>
          <a:p>
            <a:pPr marL="0" indent="0">
              <a:buNone/>
            </a:pPr>
            <a:r>
              <a:rPr lang="en-US" sz="2400" dirty="0"/>
              <a:t>Hands-on experience in image processing, cryptography, and data hiding techniques</a:t>
            </a:r>
          </a:p>
          <a:p>
            <a:pPr marL="0" indent="0">
              <a:buNone/>
            </a:pPr>
            <a:r>
              <a:rPr lang="en-US" sz="2400" dirty="0"/>
              <a:t>Implement basic encryption algorithms, Steganography methods and combine both to create a secure message transmission method</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400" dirty="0"/>
              <a:t>Security Professionals / Cybersecurity Experts</a:t>
            </a:r>
          </a:p>
          <a:p>
            <a:r>
              <a:rPr lang="en-IN" sz="2400" dirty="0"/>
              <a:t>Government and Intelligence Agencies</a:t>
            </a:r>
          </a:p>
          <a:p>
            <a:r>
              <a:rPr lang="en-US" sz="2400" dirty="0"/>
              <a:t>Private Individuals Concerned with Privacy</a:t>
            </a:r>
          </a:p>
          <a:p>
            <a:r>
              <a:rPr lang="en-IN" sz="2400" dirty="0"/>
              <a:t>Organizations with Sensitive Data</a:t>
            </a:r>
          </a:p>
          <a:p>
            <a:r>
              <a:rPr lang="en-IN" sz="2400" dirty="0"/>
              <a:t>Cryptography Enthusiasts and Hobbyists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01098D51-D43F-6064-177B-C647E130DFF9}"/>
              </a:ext>
            </a:extLst>
          </p:cNvPr>
          <p:cNvPicPr>
            <a:picLocks noChangeAspect="1"/>
          </p:cNvPicPr>
          <p:nvPr/>
        </p:nvPicPr>
        <p:blipFill>
          <a:blip r:embed="rId2"/>
          <a:stretch>
            <a:fillRect/>
          </a:stretch>
        </p:blipFill>
        <p:spPr>
          <a:xfrm>
            <a:off x="864149" y="3886810"/>
            <a:ext cx="3205316" cy="2313518"/>
          </a:xfrm>
          <a:prstGeom prst="rect">
            <a:avLst/>
          </a:prstGeom>
        </p:spPr>
      </p:pic>
      <p:pic>
        <p:nvPicPr>
          <p:cNvPr id="7" name="Picture 6">
            <a:extLst>
              <a:ext uri="{FF2B5EF4-FFF2-40B4-BE49-F238E27FC236}">
                <a16:creationId xmlns:a16="http://schemas.microsoft.com/office/drawing/2014/main" id="{ED7B6B15-8699-B9E3-5683-9E40ED8EA1FE}"/>
              </a:ext>
            </a:extLst>
          </p:cNvPr>
          <p:cNvPicPr>
            <a:picLocks noChangeAspect="1"/>
          </p:cNvPicPr>
          <p:nvPr/>
        </p:nvPicPr>
        <p:blipFill>
          <a:blip r:embed="rId3"/>
          <a:stretch>
            <a:fillRect/>
          </a:stretch>
        </p:blipFill>
        <p:spPr>
          <a:xfrm>
            <a:off x="4650659" y="3886810"/>
            <a:ext cx="3205316" cy="2313518"/>
          </a:xfrm>
          <a:prstGeom prst="rect">
            <a:avLst/>
          </a:prstGeom>
        </p:spPr>
      </p:pic>
      <p:pic>
        <p:nvPicPr>
          <p:cNvPr id="9" name="Picture 8">
            <a:extLst>
              <a:ext uri="{FF2B5EF4-FFF2-40B4-BE49-F238E27FC236}">
                <a16:creationId xmlns:a16="http://schemas.microsoft.com/office/drawing/2014/main" id="{24B398AA-1125-B939-A6D5-98B491AA4F15}"/>
              </a:ext>
            </a:extLst>
          </p:cNvPr>
          <p:cNvPicPr>
            <a:picLocks noChangeAspect="1"/>
          </p:cNvPicPr>
          <p:nvPr/>
        </p:nvPicPr>
        <p:blipFill>
          <a:blip r:embed="rId4"/>
          <a:stretch>
            <a:fillRect/>
          </a:stretch>
        </p:blipFill>
        <p:spPr>
          <a:xfrm>
            <a:off x="8240523" y="3886810"/>
            <a:ext cx="3205317" cy="231351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The Steganography-based Encryption and Decryption Project effectively demonstrates how cryptography and steganography can be integrated to create a robust method of secure communication. By embedding an encrypted message within an image, this project ensures that confidential information is hidden in plain sight, offering a dual layer of protection—encryption to secure the message and steganography to hide it.</a:t>
            </a:r>
          </a:p>
          <a:p>
            <a:r>
              <a:rPr lang="en-US" sz="2400" dirty="0"/>
              <a:t>In conclusion, this project highlights the power of combining encryption and steganography for enhanced security and privacy, ensuring that sensitive data remains hidden and protected from unauthorized access.</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https://github.com/nihil-h/MY-Project.AICTE.git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359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Franklin Gothic Medium</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NIHIL H</cp:lastModifiedBy>
  <cp:revision>28</cp:revision>
  <dcterms:created xsi:type="dcterms:W3CDTF">2021-05-26T16:50:10Z</dcterms:created>
  <dcterms:modified xsi:type="dcterms:W3CDTF">2025-02-17T10:17:11Z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