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>
        <p:scale>
          <a:sx n="98" d="100"/>
          <a:sy n="98" d="100"/>
        </p:scale>
        <p:origin x="245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3CC0-45B8-0860-DB8B-C7D45907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A461-7E5E-4BBF-CE64-1807CD1AF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709C-473A-3DD6-B31A-8919AAA6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F6CA-DEB1-0D75-0ABD-638E9E18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69BE-FFEA-B197-774C-6A5A6773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4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637E-41C0-160A-1BD1-B3A42F39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8CEF2-A033-A4A0-77EC-9D464BB95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CBF8-5391-206F-0CF3-9C169878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E99F-1BF8-0D59-593B-833D6B94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C997-2DFE-DDFD-4D29-A501AEA5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05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A3E4F-C65C-AAEA-FA52-EFB58E24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91558-BF12-16EE-E03B-1B3F5F75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21AE-57F8-4D0F-4A38-791E8B73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3C9C-75C5-402D-4203-5D4BFAFF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2E0-0E0E-4F77-C960-96FD4558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345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45B6-D46E-775D-C218-992C42B6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E307-64A2-3D82-FCB1-8374912C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E860-5DA1-4385-1C32-FAEF2641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E5BB-755A-C696-CD25-D7B068A6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6624-039E-C85E-DAAA-F7FBBBEC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0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A88F-2374-0227-4508-D990D812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1157-4381-FDB0-B2B1-10D92181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F653-19AA-7CCE-BB0A-13DB874D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219C-BEF1-D82E-44A2-9946FBEF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2584-F5CA-8B8B-0C4E-BCAF9400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1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8634-4238-57C5-7D50-A9A1D7D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D904-72C1-8EC8-19B7-FEFA012B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D977-0943-466C-3B31-4CFBC426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101A-57E2-6319-FCCE-E247A693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7B5D-556A-4DCA-8F01-7226DA4E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4BA8-88B6-AE44-DCB2-A99F6EEC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810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6814-3694-9A97-C88C-AA496B63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F7D3-73FE-E27B-3DC1-5EF1C7C6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926C1-9B18-3E81-20CC-0626A5B7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40EA-004D-834D-232E-A32BE8BE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72EF1-C448-2AF5-BF9D-3FAFE4B51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5827C-7405-5FE9-FDF9-B3CDC8B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1718F-A46A-A0C5-1A14-4DC7FBA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E39C0-7E3E-570B-1C68-6D3DD362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26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B3CB-A281-B356-74B7-8F647C5F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89D6F-83ED-54AF-8FF8-84B8178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581B6-626A-42EA-55A5-C60615B7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A808C-1D50-FC10-2DC2-2366777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096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FF644-A475-B731-0F8E-31D93ED2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E784B-9F7D-1D2A-15A2-3CF22846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C619-B639-EAF4-673F-E2684FF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37E4-F9CB-C8B4-4A24-D922BEBF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1C6E-3BB4-C69E-D0DD-B9C0E7DC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F9D83-ECEA-6DC9-C703-89D2B5BC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FD4AE-0380-EEAB-F06F-CD6FAA95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C7A7-C353-8DFE-8570-40AAFE6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156E-6D2B-BBBC-2419-7762CD93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71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D28-E36E-F757-E378-503545A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F42F5-61D3-A6BE-A33F-3B1D0F811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53B4-05B4-8B3A-7807-BD1E38A5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7FCE-554B-51E9-3F0D-667F4C74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B1D06-6546-5AE2-B0B8-324BDBA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0EF7E-A07E-0C74-2731-7D593CC6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3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453D3-3120-AB2B-B646-C8886FE8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7CA1-2A41-682B-37CD-8EA2D627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C6C7-EB05-4B49-A91E-FB2980F8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C0E6-1005-0346-8A5C-859B1E6D1AF1}" type="datetimeFigureOut">
              <a:rPr lang="en-DE" smtClean="0"/>
              <a:t>23.08.23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99A9-E391-340E-8103-8D8ACCFA6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20AF-EBE3-1470-EDBA-9B1468061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3023-3BB6-A94A-BC74-FC8EC877884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10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73611-497B-0A54-25DF-40062735C43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06933" y="3395457"/>
            <a:ext cx="8231330" cy="335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79BEAC-6DD2-B61F-0FA2-21E51E1E06E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06933" y="4266807"/>
            <a:ext cx="8231330" cy="185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CEFB4C-F01F-E8A7-0DF4-E679356416B3}"/>
              </a:ext>
            </a:extLst>
          </p:cNvPr>
          <p:cNvSpPr/>
          <p:nvPr/>
        </p:nvSpPr>
        <p:spPr>
          <a:xfrm>
            <a:off x="828864" y="3061009"/>
            <a:ext cx="1578069" cy="735981"/>
          </a:xfrm>
          <a:prstGeom prst="roundRect">
            <a:avLst>
              <a:gd name="adj" fmla="val 2727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User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FA6BE6-38B6-6704-03C3-98D2467A4EDA}"/>
              </a:ext>
            </a:extLst>
          </p:cNvPr>
          <p:cNvSpPr/>
          <p:nvPr/>
        </p:nvSpPr>
        <p:spPr>
          <a:xfrm>
            <a:off x="828864" y="3963866"/>
            <a:ext cx="1578069" cy="6430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  <a:r>
              <a:rPr lang="en-DE" dirty="0"/>
              <a:t>ser 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C11134-B29E-351C-F855-2A41FD991E1F}"/>
              </a:ext>
            </a:extLst>
          </p:cNvPr>
          <p:cNvSpPr/>
          <p:nvPr/>
        </p:nvSpPr>
        <p:spPr>
          <a:xfrm>
            <a:off x="690488" y="2810108"/>
            <a:ext cx="1854820" cy="2090855"/>
          </a:xfrm>
          <a:prstGeom prst="roundRect">
            <a:avLst>
              <a:gd name="adj" fmla="val 934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167EC-3AF2-88CB-4C99-18AFC3EDC105}"/>
              </a:ext>
            </a:extLst>
          </p:cNvPr>
          <p:cNvSpPr txBox="1"/>
          <p:nvPr/>
        </p:nvSpPr>
        <p:spPr>
          <a:xfrm>
            <a:off x="690488" y="2342380"/>
            <a:ext cx="18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EF138-C54B-5FB0-8E20-C445AD093E5E}"/>
              </a:ext>
            </a:extLst>
          </p:cNvPr>
          <p:cNvSpPr txBox="1"/>
          <p:nvPr/>
        </p:nvSpPr>
        <p:spPr>
          <a:xfrm>
            <a:off x="2783166" y="3645779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</a:t>
            </a:r>
            <a:r>
              <a:rPr lang="en-DE" b="1" dirty="0"/>
              <a:t>erform reviews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84D368-E4FD-BCED-5F4B-5EE5E2E56D7C}"/>
              </a:ext>
            </a:extLst>
          </p:cNvPr>
          <p:cNvSpPr/>
          <p:nvPr/>
        </p:nvSpPr>
        <p:spPr>
          <a:xfrm>
            <a:off x="5129561" y="2759928"/>
            <a:ext cx="2286000" cy="2141035"/>
          </a:xfrm>
          <a:prstGeom prst="roundRect">
            <a:avLst>
              <a:gd name="adj" fmla="val 934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87620-E418-42C0-8203-2EF08939F436}"/>
              </a:ext>
            </a:extLst>
          </p:cNvPr>
          <p:cNvSpPr txBox="1"/>
          <p:nvPr/>
        </p:nvSpPr>
        <p:spPr>
          <a:xfrm>
            <a:off x="4772722" y="1372712"/>
            <a:ext cx="62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Review Master</a:t>
            </a:r>
          </a:p>
          <a:p>
            <a:r>
              <a:rPr lang="en-GB" dirty="0"/>
              <a:t>Schedules reviews and reminders at specific intervals</a:t>
            </a:r>
            <a:endParaRPr lang="en-DE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5E78FB-F90F-6AA9-022F-C5F5469EE992}"/>
              </a:ext>
            </a:extLst>
          </p:cNvPr>
          <p:cNvSpPr/>
          <p:nvPr/>
        </p:nvSpPr>
        <p:spPr>
          <a:xfrm>
            <a:off x="5276384" y="3061009"/>
            <a:ext cx="1971909" cy="735981"/>
          </a:xfrm>
          <a:prstGeom prst="roundRect">
            <a:avLst>
              <a:gd name="adj" fmla="val 2727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Review 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94D7469-27B5-DB2A-2B8B-8DC6FDAB6D85}"/>
              </a:ext>
            </a:extLst>
          </p:cNvPr>
          <p:cNvSpPr/>
          <p:nvPr/>
        </p:nvSpPr>
        <p:spPr>
          <a:xfrm>
            <a:off x="4772722" y="2068553"/>
            <a:ext cx="6298785" cy="3791413"/>
          </a:xfrm>
          <a:prstGeom prst="roundRect">
            <a:avLst>
              <a:gd name="adj" fmla="val 934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5406BA-2089-1B73-5F51-983B04D46CC2}"/>
              </a:ext>
            </a:extLst>
          </p:cNvPr>
          <p:cNvSpPr/>
          <p:nvPr/>
        </p:nvSpPr>
        <p:spPr>
          <a:xfrm>
            <a:off x="5276383" y="3964260"/>
            <a:ext cx="1971909" cy="657924"/>
          </a:xfrm>
          <a:prstGeom prst="roundRect">
            <a:avLst>
              <a:gd name="adj" fmla="val 2727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Review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983E3-99F7-EFCE-CF98-320DDC96EB8F}"/>
              </a:ext>
            </a:extLst>
          </p:cNvPr>
          <p:cNvSpPr txBox="1"/>
          <p:nvPr/>
        </p:nvSpPr>
        <p:spPr>
          <a:xfrm>
            <a:off x="5672463" y="2352240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Iteration 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11D890-FAA9-B286-125F-3B3DAA4254C5}"/>
              </a:ext>
            </a:extLst>
          </p:cNvPr>
          <p:cNvSpPr/>
          <p:nvPr/>
        </p:nvSpPr>
        <p:spPr>
          <a:xfrm>
            <a:off x="7733155" y="2759928"/>
            <a:ext cx="2286000" cy="2141035"/>
          </a:xfrm>
          <a:prstGeom prst="roundRect">
            <a:avLst>
              <a:gd name="adj" fmla="val 934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D22C5D1-6BAC-8CBF-AB95-512262FD61FC}"/>
              </a:ext>
            </a:extLst>
          </p:cNvPr>
          <p:cNvSpPr/>
          <p:nvPr/>
        </p:nvSpPr>
        <p:spPr>
          <a:xfrm>
            <a:off x="7879978" y="3061009"/>
            <a:ext cx="1971909" cy="735981"/>
          </a:xfrm>
          <a:prstGeom prst="roundRect">
            <a:avLst>
              <a:gd name="adj" fmla="val 2727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Review 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A31186-5EF5-8333-CF1F-FB9785467D78}"/>
              </a:ext>
            </a:extLst>
          </p:cNvPr>
          <p:cNvSpPr/>
          <p:nvPr/>
        </p:nvSpPr>
        <p:spPr>
          <a:xfrm>
            <a:off x="7879977" y="3964260"/>
            <a:ext cx="1971909" cy="657924"/>
          </a:xfrm>
          <a:prstGeom prst="roundRect">
            <a:avLst>
              <a:gd name="adj" fmla="val 2727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Review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F4AFF-C233-83CB-DD90-06957E9E7DC6}"/>
              </a:ext>
            </a:extLst>
          </p:cNvPr>
          <p:cNvSpPr txBox="1"/>
          <p:nvPr/>
        </p:nvSpPr>
        <p:spPr>
          <a:xfrm>
            <a:off x="8276057" y="2352240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Iteration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1302D-B5E3-CE66-2E65-A3F0AAE7646B}"/>
              </a:ext>
            </a:extLst>
          </p:cNvPr>
          <p:cNvSpPr txBox="1"/>
          <p:nvPr/>
        </p:nvSpPr>
        <p:spPr>
          <a:xfrm>
            <a:off x="256476" y="179603"/>
            <a:ext cx="669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 for Polyvolve performance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9AE158-371F-1121-B95F-64DFA0EECBA8}"/>
              </a:ext>
            </a:extLst>
          </p:cNvPr>
          <p:cNvSpPr txBox="1"/>
          <p:nvPr/>
        </p:nvSpPr>
        <p:spPr>
          <a:xfrm>
            <a:off x="10371245" y="36457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4010F-5AC8-7E6D-8876-F2635C90548B}"/>
              </a:ext>
            </a:extLst>
          </p:cNvPr>
          <p:cNvSpPr txBox="1"/>
          <p:nvPr/>
        </p:nvSpPr>
        <p:spPr>
          <a:xfrm>
            <a:off x="5758605" y="6033381"/>
            <a:ext cx="432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Example</a:t>
            </a:r>
            <a:r>
              <a:rPr lang="de-DE" b="1" dirty="0"/>
              <a:t>: </a:t>
            </a:r>
            <a:r>
              <a:rPr lang="de-DE" dirty="0"/>
              <a:t>bi-</a:t>
            </a:r>
            <a:r>
              <a:rPr lang="de-DE" dirty="0" err="1"/>
              <a:t>annually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79787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0E26-3971-D4B6-68A5-807AF65F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89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Weingart</dc:creator>
  <cp:lastModifiedBy>Pablo Weingart</cp:lastModifiedBy>
  <cp:revision>3</cp:revision>
  <dcterms:created xsi:type="dcterms:W3CDTF">2023-08-23T08:29:20Z</dcterms:created>
  <dcterms:modified xsi:type="dcterms:W3CDTF">2023-08-23T16:13:32Z</dcterms:modified>
</cp:coreProperties>
</file>